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4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5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6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  <p:sldMasterId id="2147483684" r:id="rId5"/>
    <p:sldMasterId id="2147483716" r:id="rId6"/>
    <p:sldMasterId id="2147483747" r:id="rId7"/>
    <p:sldMasterId id="2147483780" r:id="rId8"/>
    <p:sldMasterId id="2147483805" r:id="rId9"/>
    <p:sldMasterId id="2147483834" r:id="rId10"/>
  </p:sldMasterIdLst>
  <p:notesMasterIdLst>
    <p:notesMasterId r:id="rId44"/>
  </p:notesMasterIdLst>
  <p:handoutMasterIdLst>
    <p:handoutMasterId r:id="rId45"/>
  </p:handoutMasterIdLst>
  <p:sldIdLst>
    <p:sldId id="3734" r:id="rId11"/>
    <p:sldId id="4003" r:id="rId12"/>
    <p:sldId id="4004" r:id="rId13"/>
    <p:sldId id="388" r:id="rId14"/>
    <p:sldId id="3671" r:id="rId15"/>
    <p:sldId id="3698" r:id="rId16"/>
    <p:sldId id="4007" r:id="rId17"/>
    <p:sldId id="4001" r:id="rId18"/>
    <p:sldId id="3748" r:id="rId19"/>
    <p:sldId id="257" r:id="rId20"/>
    <p:sldId id="258" r:id="rId21"/>
    <p:sldId id="259" r:id="rId22"/>
    <p:sldId id="260" r:id="rId23"/>
    <p:sldId id="261" r:id="rId24"/>
    <p:sldId id="262" r:id="rId25"/>
    <p:sldId id="273" r:id="rId26"/>
    <p:sldId id="314" r:id="rId27"/>
    <p:sldId id="300" r:id="rId28"/>
    <p:sldId id="299" r:id="rId29"/>
    <p:sldId id="291" r:id="rId30"/>
    <p:sldId id="285" r:id="rId31"/>
    <p:sldId id="282" r:id="rId32"/>
    <p:sldId id="373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4002" r:id="rId42"/>
    <p:sldId id="3743" r:id="rId4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C2F3F-C9F1-4988-8E06-6C26E37C1CCF}" v="6" dt="2025-03-06T08:28:49.426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517" autoAdjust="0"/>
  </p:normalViewPr>
  <p:slideViewPr>
    <p:cSldViewPr showGuides="1">
      <p:cViewPr varScale="1">
        <p:scale>
          <a:sx n="111" d="100"/>
          <a:sy n="111" d="100"/>
        </p:scale>
        <p:origin x="48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2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69283-E3B0-5B4F-998D-82E613867924}" type="doc">
      <dgm:prSet loTypeId="urn:microsoft.com/office/officeart/2005/8/layout/hierarchy2" loCatId="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9E1E7E0F-80D5-144B-AD23-3C19EBC3062B}">
      <dgm:prSet phldrT="[Teksti]" custT="1"/>
      <dgm:spPr>
        <a:xfrm>
          <a:off x="1539400" y="3277234"/>
          <a:ext cx="2112994" cy="1187840"/>
        </a:xfrm>
        <a:prstGeom prst="roundRect">
          <a:avLst>
            <a:gd name="adj" fmla="val 10000"/>
          </a:avLst>
        </a:prstGeom>
      </dgm:spPr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dirty="0">
            <a:latin typeface="Calibri" panose="020F0502020204030204"/>
            <a:ea typeface="+mn-ea"/>
            <a:cs typeface="+mn-cs"/>
          </a:endParaRP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dirty="0">
              <a:latin typeface="Calibri" panose="020F0502020204030204"/>
              <a:ea typeface="+mn-ea"/>
              <a:cs typeface="+mn-cs"/>
            </a:rPr>
            <a:t>Asuinkerrostalot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800" dirty="0">
              <a:latin typeface="Calibri" panose="020F0502020204030204"/>
              <a:ea typeface="+mn-ea"/>
              <a:cs typeface="+mn-cs"/>
            </a:rPr>
            <a:t>Toimitila- ja palvelurakennukset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i-FI" sz="1800" dirty="0">
            <a:latin typeface="Calibri" panose="020F0502020204030204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800" dirty="0">
              <a:latin typeface="+mn-lt"/>
              <a:ea typeface="+mn-ea"/>
              <a:cs typeface="+mn-cs"/>
            </a:rPr>
            <a:t>Pien- ja rivitalot vain hanke</a:t>
          </a: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dirty="0">
            <a:latin typeface="Calibri" panose="020F0502020204030204"/>
            <a:ea typeface="+mn-ea"/>
            <a:cs typeface="+mn-cs"/>
          </a:endParaRPr>
        </a:p>
      </dgm:t>
    </dgm:pt>
    <dgm:pt modelId="{EA8A6E88-71A8-4040-8BB8-EC3698B33FA1}" type="parTrans" cxnId="{07698CB7-8C34-1A46-B73E-5C72D1BF78D2}">
      <dgm:prSet/>
      <dgm:spPr/>
      <dgm:t>
        <a:bodyPr/>
        <a:lstStyle/>
        <a:p>
          <a:endParaRPr lang="fi-FI"/>
        </a:p>
      </dgm:t>
    </dgm:pt>
    <dgm:pt modelId="{73773535-2CB8-174C-98BF-6DF0C2CFC358}" type="sibTrans" cxnId="{07698CB7-8C34-1A46-B73E-5C72D1BF78D2}">
      <dgm:prSet/>
      <dgm:spPr/>
      <dgm:t>
        <a:bodyPr/>
        <a:lstStyle/>
        <a:p>
          <a:endParaRPr lang="fi-FI"/>
        </a:p>
      </dgm:t>
    </dgm:pt>
    <dgm:pt modelId="{92BF520A-1BFC-2540-B392-CA7237470F9E}">
      <dgm:prSet phldrT="[Teksti]" custT="1"/>
      <dgm:spPr>
        <a:xfrm>
          <a:off x="4497591" y="1824191"/>
          <a:ext cx="2112994" cy="1056497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fi-FI" sz="1800">
              <a:latin typeface="Calibri" panose="020F0502020204030204"/>
              <a:ea typeface="+mn-ea"/>
              <a:cs typeface="+mn-cs"/>
            </a:rPr>
            <a:t>Hankevaihe</a:t>
          </a:r>
          <a:endParaRPr lang="fi-FI" sz="1800" dirty="0">
            <a:latin typeface="Calibri" panose="020F0502020204030204"/>
            <a:ea typeface="+mn-ea"/>
            <a:cs typeface="+mn-cs"/>
          </a:endParaRPr>
        </a:p>
      </dgm:t>
    </dgm:pt>
    <dgm:pt modelId="{D9B5D994-CDC7-9842-B18D-EFFFAFE345A1}" type="parTrans" cxnId="{475BD46C-563B-3B4E-9C9D-31639D15FDF4}">
      <dgm:prSet/>
      <dgm:spPr>
        <a:xfrm rot="17945813">
          <a:off x="3205963" y="3095735"/>
          <a:ext cx="173806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38060" y="16062"/>
              </a:lnTo>
            </a:path>
          </a:pathLst>
        </a:custGeom>
      </dgm:spPr>
      <dgm:t>
        <a:bodyPr/>
        <a:lstStyle/>
        <a:p>
          <a:pPr>
            <a:buNone/>
          </a:pPr>
          <a:endParaRPr lang="fi-FI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66CD38E-0B0B-4E47-8278-D16C2B12CB05}" type="sibTrans" cxnId="{475BD46C-563B-3B4E-9C9D-31639D15FDF4}">
      <dgm:prSet/>
      <dgm:spPr/>
      <dgm:t>
        <a:bodyPr/>
        <a:lstStyle/>
        <a:p>
          <a:endParaRPr lang="fi-FI"/>
        </a:p>
      </dgm:t>
    </dgm:pt>
    <dgm:pt modelId="{4A7D5AD9-8C6A-B641-88D7-8CDC96A0CE74}">
      <dgm:prSet phldrT="[Teksti]" custT="1"/>
      <dgm:spPr>
        <a:xfrm>
          <a:off x="7455783" y="1734"/>
          <a:ext cx="2112994" cy="1056497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Font typeface="Arial" pitchFamily="34"/>
            <a:buNone/>
          </a:pPr>
          <a:r>
            <a:rPr lang="fi-FI" sz="1800" b="0">
              <a:latin typeface="Calibri" panose="020F0502020204030204"/>
              <a:ea typeface="+mn-ea"/>
              <a:cs typeface="+mn-cs"/>
            </a:rPr>
            <a:t>Uudisrakentaminen</a:t>
          </a:r>
          <a:endParaRPr lang="fi-FI" sz="1800" dirty="0">
            <a:latin typeface="Calibri" panose="020F0502020204030204"/>
            <a:ea typeface="+mn-ea"/>
            <a:cs typeface="+mn-cs"/>
          </a:endParaRPr>
        </a:p>
      </dgm:t>
    </dgm:pt>
    <dgm:pt modelId="{F1406112-DB32-C24C-A7CE-9B45D5FE2D9F}" type="parTrans" cxnId="{115256F1-8A68-6846-9F6E-5A039C385A2F}">
      <dgm:prSet/>
      <dgm:spPr>
        <a:xfrm rot="17692822">
          <a:off x="6028731" y="1425149"/>
          <a:ext cx="200890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08907" y="16062"/>
              </a:lnTo>
            </a:path>
          </a:pathLst>
        </a:custGeom>
      </dgm:spPr>
      <dgm:t>
        <a:bodyPr/>
        <a:lstStyle/>
        <a:p>
          <a:pPr>
            <a:buNone/>
          </a:pPr>
          <a:endParaRPr lang="fi-FI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D5486F7-E3A6-5A43-AD93-A2F30C906439}" type="sibTrans" cxnId="{115256F1-8A68-6846-9F6E-5A039C385A2F}">
      <dgm:prSet/>
      <dgm:spPr/>
      <dgm:t>
        <a:bodyPr/>
        <a:lstStyle/>
        <a:p>
          <a:endParaRPr lang="fi-FI"/>
        </a:p>
      </dgm:t>
    </dgm:pt>
    <dgm:pt modelId="{09B6D3B9-3AAE-FB48-9DFE-FBC81BD79FBA}">
      <dgm:prSet phldrT="[Teksti]" custT="1"/>
      <dgm:spPr>
        <a:xfrm>
          <a:off x="4497591" y="4861620"/>
          <a:ext cx="2112994" cy="1056497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fi-FI" sz="1800">
              <a:latin typeface="Calibri" panose="020F0502020204030204"/>
              <a:ea typeface="+mn-ea"/>
              <a:cs typeface="+mn-cs"/>
            </a:rPr>
            <a:t>Käyttövaihe</a:t>
          </a:r>
          <a:endParaRPr lang="fi-FI" sz="1800" dirty="0">
            <a:latin typeface="Calibri" panose="020F0502020204030204"/>
            <a:ea typeface="+mn-ea"/>
            <a:cs typeface="+mn-cs"/>
          </a:endParaRPr>
        </a:p>
      </dgm:t>
    </dgm:pt>
    <dgm:pt modelId="{5CF1C879-44ED-064B-AC41-0FDF5D13C260}" type="parTrans" cxnId="{7D04185F-D55A-1547-A505-5DBA931A4B40}">
      <dgm:prSet/>
      <dgm:spPr>
        <a:xfrm rot="3654187">
          <a:off x="3205963" y="4614449"/>
          <a:ext cx="173806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38060" y="16062"/>
              </a:lnTo>
            </a:path>
          </a:pathLst>
        </a:custGeom>
      </dgm:spPr>
      <dgm:t>
        <a:bodyPr/>
        <a:lstStyle/>
        <a:p>
          <a:pPr>
            <a:buNone/>
          </a:pPr>
          <a:endParaRPr lang="fi-FI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41DBAFB-9DCA-E646-81D2-CD09FB1B8D08}" type="sibTrans" cxnId="{7D04185F-D55A-1547-A505-5DBA931A4B40}">
      <dgm:prSet/>
      <dgm:spPr/>
      <dgm:t>
        <a:bodyPr/>
        <a:lstStyle/>
        <a:p>
          <a:endParaRPr lang="fi-FI"/>
        </a:p>
      </dgm:t>
    </dgm:pt>
    <dgm:pt modelId="{132B94BA-2A4E-F64D-9DFE-A933CDB8F6A7}">
      <dgm:prSet phldrT="[Teksti]" custT="1"/>
      <dgm:spPr>
        <a:xfrm>
          <a:off x="7455783" y="4861620"/>
          <a:ext cx="2112994" cy="1056497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Font typeface="Arial" pitchFamily="34"/>
            <a:buNone/>
          </a:pPr>
          <a:r>
            <a:rPr lang="fi-FI" sz="1800" b="0">
              <a:latin typeface="Calibri" panose="020F0502020204030204"/>
              <a:ea typeface="+mn-ea"/>
              <a:cs typeface="+mn-cs"/>
            </a:rPr>
            <a:t>Olemassa oleva kiinteistökanta </a:t>
          </a:r>
          <a:endParaRPr lang="fi-FI" sz="1800" dirty="0">
            <a:latin typeface="Calibri" panose="020F0502020204030204"/>
            <a:ea typeface="+mn-ea"/>
            <a:cs typeface="+mn-cs"/>
          </a:endParaRPr>
        </a:p>
      </dgm:t>
    </dgm:pt>
    <dgm:pt modelId="{E8C6856F-8B50-6043-B56E-3C683FD8AB98}" type="parTrans" cxnId="{82C65AAD-9C49-974A-B825-55A5863E6CA3}">
      <dgm:prSet/>
      <dgm:spPr>
        <a:xfrm>
          <a:off x="6610586" y="5373807"/>
          <a:ext cx="84519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5197" y="16062"/>
              </a:lnTo>
            </a:path>
          </a:pathLst>
        </a:custGeom>
      </dgm:spPr>
      <dgm:t>
        <a:bodyPr/>
        <a:lstStyle/>
        <a:p>
          <a:pPr>
            <a:buNone/>
          </a:pPr>
          <a:endParaRPr lang="fi-FI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ECA7629-1129-174A-A494-0365C5BF945B}" type="sibTrans" cxnId="{82C65AAD-9C49-974A-B825-55A5863E6CA3}">
      <dgm:prSet/>
      <dgm:spPr/>
      <dgm:t>
        <a:bodyPr/>
        <a:lstStyle/>
        <a:p>
          <a:endParaRPr lang="fi-FI"/>
        </a:p>
      </dgm:t>
    </dgm:pt>
    <dgm:pt modelId="{945A00B6-767F-3241-B33E-D7F588AAB79B}">
      <dgm:prSet custT="1"/>
      <dgm:spPr>
        <a:xfrm>
          <a:off x="7455783" y="1216705"/>
          <a:ext cx="2112994" cy="1056497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fi-FI" sz="1800" b="0">
              <a:latin typeface="Calibri" panose="020F0502020204030204"/>
              <a:ea typeface="+mn-ea"/>
              <a:cs typeface="+mn-cs"/>
            </a:rPr>
            <a:t>Korjausrakentaminen</a:t>
          </a:r>
          <a:endParaRPr lang="fi-FI" sz="1800" b="0" dirty="0">
            <a:latin typeface="Calibri" panose="020F0502020204030204"/>
            <a:ea typeface="+mn-ea"/>
            <a:cs typeface="+mn-cs"/>
          </a:endParaRPr>
        </a:p>
      </dgm:t>
    </dgm:pt>
    <dgm:pt modelId="{28E60E03-F1E5-6D42-9C6B-C77011C17ED5}" type="parTrans" cxnId="{9E51AA84-60EF-9C47-9591-2FF988C5DFD0}">
      <dgm:prSet/>
      <dgm:spPr>
        <a:xfrm rot="19457599">
          <a:off x="6512752" y="2032635"/>
          <a:ext cx="104086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40864" y="16062"/>
              </a:lnTo>
            </a:path>
          </a:pathLst>
        </a:custGeom>
      </dgm:spPr>
      <dgm:t>
        <a:bodyPr/>
        <a:lstStyle/>
        <a:p>
          <a:pPr>
            <a:buNone/>
          </a:pPr>
          <a:endParaRPr lang="fi-FI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2B49486-0F1E-0144-8F91-EFB4D491E2AF}" type="sibTrans" cxnId="{9E51AA84-60EF-9C47-9591-2FF988C5DFD0}">
      <dgm:prSet/>
      <dgm:spPr/>
      <dgm:t>
        <a:bodyPr/>
        <a:lstStyle/>
        <a:p>
          <a:endParaRPr lang="fi-FI"/>
        </a:p>
      </dgm:t>
    </dgm:pt>
    <dgm:pt modelId="{C11BEA8D-78F7-624E-A7E5-31DFD5670A97}">
      <dgm:prSet custT="1"/>
      <dgm:spPr>
        <a:xfrm>
          <a:off x="7455783" y="2431677"/>
          <a:ext cx="2112994" cy="1056497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fi-FI" sz="1800" b="0">
              <a:latin typeface="Calibri" panose="020F0502020204030204"/>
              <a:ea typeface="+mn-ea"/>
              <a:cs typeface="+mn-cs"/>
            </a:rPr>
            <a:t>Osakorjaus-rakentaminen</a:t>
          </a:r>
          <a:endParaRPr lang="fi-FI" sz="1800" b="0" dirty="0">
            <a:latin typeface="Calibri" panose="020F0502020204030204"/>
            <a:ea typeface="+mn-ea"/>
            <a:cs typeface="+mn-cs"/>
          </a:endParaRPr>
        </a:p>
      </dgm:t>
    </dgm:pt>
    <dgm:pt modelId="{5E266449-1424-B844-81FC-F2FD841A72BB}" type="parTrans" cxnId="{FF749387-74EC-EB43-AFFD-B09A748B8886}">
      <dgm:prSet/>
      <dgm:spPr>
        <a:xfrm rot="2142401">
          <a:off x="6512752" y="2640121"/>
          <a:ext cx="104086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40864" y="16062"/>
              </a:lnTo>
            </a:path>
          </a:pathLst>
        </a:custGeom>
      </dgm:spPr>
      <dgm:t>
        <a:bodyPr/>
        <a:lstStyle/>
        <a:p>
          <a:pPr>
            <a:buNone/>
          </a:pPr>
          <a:endParaRPr lang="fi-FI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EA25A4A-3F27-C249-9CEE-A24D3C627136}" type="sibTrans" cxnId="{FF749387-74EC-EB43-AFFD-B09A748B8886}">
      <dgm:prSet/>
      <dgm:spPr/>
      <dgm:t>
        <a:bodyPr/>
        <a:lstStyle/>
        <a:p>
          <a:endParaRPr lang="fi-FI"/>
        </a:p>
      </dgm:t>
    </dgm:pt>
    <dgm:pt modelId="{A7E3764B-9286-6D41-96B2-B119D92D3EA9}">
      <dgm:prSet custT="1"/>
      <dgm:spPr>
        <a:xfrm>
          <a:off x="7455783" y="3646649"/>
          <a:ext cx="2112994" cy="1056497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fi-FI" sz="1800" b="0">
              <a:latin typeface="Calibri" panose="020F0502020204030204"/>
              <a:ea typeface="+mn-ea"/>
              <a:cs typeface="+mn-cs"/>
            </a:rPr>
            <a:t>Laajennus ja käyttötarkoituksen muutos</a:t>
          </a:r>
          <a:endParaRPr lang="fi-FI" sz="1800" b="0" dirty="0">
            <a:latin typeface="Calibri" panose="020F0502020204030204"/>
            <a:ea typeface="+mn-ea"/>
            <a:cs typeface="+mn-cs"/>
          </a:endParaRPr>
        </a:p>
      </dgm:t>
    </dgm:pt>
    <dgm:pt modelId="{F5954C6F-CD03-AF4F-945A-F4A0ADA8D82D}" type="parTrans" cxnId="{800F102A-C2CF-274B-8621-82D28305BFE8}">
      <dgm:prSet/>
      <dgm:spPr>
        <a:xfrm rot="3907178">
          <a:off x="6028731" y="3247606"/>
          <a:ext cx="200890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08907" y="16062"/>
              </a:lnTo>
            </a:path>
          </a:pathLst>
        </a:custGeom>
      </dgm:spPr>
      <dgm:t>
        <a:bodyPr/>
        <a:lstStyle/>
        <a:p>
          <a:pPr>
            <a:buNone/>
          </a:pPr>
          <a:endParaRPr lang="fi-FI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476AE06-D893-674B-ACCD-E812BE29A447}" type="sibTrans" cxnId="{800F102A-C2CF-274B-8621-82D28305BFE8}">
      <dgm:prSet/>
      <dgm:spPr/>
      <dgm:t>
        <a:bodyPr/>
        <a:lstStyle/>
        <a:p>
          <a:endParaRPr lang="fi-FI"/>
        </a:p>
      </dgm:t>
    </dgm:pt>
    <dgm:pt modelId="{85FF74F5-6C81-B740-A06A-E341CB98896C}" type="pres">
      <dgm:prSet presAssocID="{42669283-E3B0-5B4F-998D-82E6138679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6BA2B90-0DD0-6B43-98D9-0DE707FE8DA4}" type="pres">
      <dgm:prSet presAssocID="{9E1E7E0F-80D5-144B-AD23-3C19EBC3062B}" presName="root1" presStyleCnt="0"/>
      <dgm:spPr/>
    </dgm:pt>
    <dgm:pt modelId="{F8A85F78-B4E1-1D41-8553-32AEA5EED385}" type="pres">
      <dgm:prSet presAssocID="{9E1E7E0F-80D5-144B-AD23-3C19EBC3062B}" presName="LevelOneTextNode" presStyleLbl="node0" presStyleIdx="0" presStyleCnt="1" custScaleY="204671" custLinFactNeighborX="31744" custLinFactNeighborY="-56187">
        <dgm:presLayoutVars>
          <dgm:chPref val="3"/>
        </dgm:presLayoutVars>
      </dgm:prSet>
      <dgm:spPr/>
    </dgm:pt>
    <dgm:pt modelId="{FA674BF8-C420-E743-88B7-774AFC790A8C}" type="pres">
      <dgm:prSet presAssocID="{9E1E7E0F-80D5-144B-AD23-3C19EBC3062B}" presName="level2hierChild" presStyleCnt="0"/>
      <dgm:spPr/>
    </dgm:pt>
    <dgm:pt modelId="{207C2F24-F512-4641-B31F-6C9B6900FF37}" type="pres">
      <dgm:prSet presAssocID="{D9B5D994-CDC7-9842-B18D-EFFFAFE345A1}" presName="conn2-1" presStyleLbl="parChTrans1D2" presStyleIdx="0" presStyleCnt="2"/>
      <dgm:spPr/>
    </dgm:pt>
    <dgm:pt modelId="{1C7C6D22-3FF9-AC4F-9CB4-5AB29B406103}" type="pres">
      <dgm:prSet presAssocID="{D9B5D994-CDC7-9842-B18D-EFFFAFE345A1}" presName="connTx" presStyleLbl="parChTrans1D2" presStyleIdx="0" presStyleCnt="2"/>
      <dgm:spPr/>
    </dgm:pt>
    <dgm:pt modelId="{74A29023-EEF3-194A-B3EE-A4E9BD35E915}" type="pres">
      <dgm:prSet presAssocID="{92BF520A-1BFC-2540-B392-CA7237470F9E}" presName="root2" presStyleCnt="0"/>
      <dgm:spPr/>
    </dgm:pt>
    <dgm:pt modelId="{D988A84C-9F94-164B-9523-F40D349019D8}" type="pres">
      <dgm:prSet presAssocID="{92BF520A-1BFC-2540-B392-CA7237470F9E}" presName="LevelTwoTextNode" presStyleLbl="node2" presStyleIdx="0" presStyleCnt="2" custLinFactNeighborX="13613" custLinFactNeighborY="-18823">
        <dgm:presLayoutVars>
          <dgm:chPref val="3"/>
        </dgm:presLayoutVars>
      </dgm:prSet>
      <dgm:spPr/>
    </dgm:pt>
    <dgm:pt modelId="{A52BFBB8-57EF-C841-BF41-7C4CBC4DA73B}" type="pres">
      <dgm:prSet presAssocID="{92BF520A-1BFC-2540-B392-CA7237470F9E}" presName="level3hierChild" presStyleCnt="0"/>
      <dgm:spPr/>
    </dgm:pt>
    <dgm:pt modelId="{8BE4585A-FF44-2444-84A8-10D0EBE7D264}" type="pres">
      <dgm:prSet presAssocID="{F1406112-DB32-C24C-A7CE-9B45D5FE2D9F}" presName="conn2-1" presStyleLbl="parChTrans1D3" presStyleIdx="0" presStyleCnt="5"/>
      <dgm:spPr/>
    </dgm:pt>
    <dgm:pt modelId="{595DECAB-1AA3-C741-A48E-891F1EBB7AE2}" type="pres">
      <dgm:prSet presAssocID="{F1406112-DB32-C24C-A7CE-9B45D5FE2D9F}" presName="connTx" presStyleLbl="parChTrans1D3" presStyleIdx="0" presStyleCnt="5"/>
      <dgm:spPr/>
    </dgm:pt>
    <dgm:pt modelId="{C3150474-0C9D-3846-9192-E8DB81179FE7}" type="pres">
      <dgm:prSet presAssocID="{4A7D5AD9-8C6A-B641-88D7-8CDC96A0CE74}" presName="root2" presStyleCnt="0"/>
      <dgm:spPr/>
    </dgm:pt>
    <dgm:pt modelId="{819C93A9-AAEE-F84A-BDB2-012D17EA358E}" type="pres">
      <dgm:prSet presAssocID="{4A7D5AD9-8C6A-B641-88D7-8CDC96A0CE74}" presName="LevelTwoTextNode" presStyleLbl="node3" presStyleIdx="0" presStyleCnt="5" custLinFactNeighborX="-1031" custLinFactNeighborY="6613">
        <dgm:presLayoutVars>
          <dgm:chPref val="3"/>
        </dgm:presLayoutVars>
      </dgm:prSet>
      <dgm:spPr/>
    </dgm:pt>
    <dgm:pt modelId="{F52DC57B-A4A9-FA45-8688-82112A0DF254}" type="pres">
      <dgm:prSet presAssocID="{4A7D5AD9-8C6A-B641-88D7-8CDC96A0CE74}" presName="level3hierChild" presStyleCnt="0"/>
      <dgm:spPr/>
    </dgm:pt>
    <dgm:pt modelId="{1F34671D-46AD-634C-BF34-977F24D952EE}" type="pres">
      <dgm:prSet presAssocID="{28E60E03-F1E5-6D42-9C6B-C77011C17ED5}" presName="conn2-1" presStyleLbl="parChTrans1D3" presStyleIdx="1" presStyleCnt="5"/>
      <dgm:spPr/>
    </dgm:pt>
    <dgm:pt modelId="{EB618759-7FD5-9041-B035-0EA6FB73EE53}" type="pres">
      <dgm:prSet presAssocID="{28E60E03-F1E5-6D42-9C6B-C77011C17ED5}" presName="connTx" presStyleLbl="parChTrans1D3" presStyleIdx="1" presStyleCnt="5"/>
      <dgm:spPr/>
    </dgm:pt>
    <dgm:pt modelId="{DEFAF580-98B9-474F-8484-6E947CFCB561}" type="pres">
      <dgm:prSet presAssocID="{945A00B6-767F-3241-B33E-D7F588AAB79B}" presName="root2" presStyleCnt="0"/>
      <dgm:spPr/>
    </dgm:pt>
    <dgm:pt modelId="{D73F4078-4131-0E49-9C7D-1DCF273A56AA}" type="pres">
      <dgm:prSet presAssocID="{945A00B6-767F-3241-B33E-D7F588AAB79B}" presName="LevelTwoTextNode" presStyleLbl="node3" presStyleIdx="1" presStyleCnt="5" custLinFactNeighborX="-1031" custLinFactNeighborY="-5952">
        <dgm:presLayoutVars>
          <dgm:chPref val="3"/>
        </dgm:presLayoutVars>
      </dgm:prSet>
      <dgm:spPr/>
    </dgm:pt>
    <dgm:pt modelId="{E281A18D-6929-3347-A6C9-449764E3802E}" type="pres">
      <dgm:prSet presAssocID="{945A00B6-767F-3241-B33E-D7F588AAB79B}" presName="level3hierChild" presStyleCnt="0"/>
      <dgm:spPr/>
    </dgm:pt>
    <dgm:pt modelId="{E28194A7-6CF2-5245-901C-DCC2EEE03821}" type="pres">
      <dgm:prSet presAssocID="{5E266449-1424-B844-81FC-F2FD841A72BB}" presName="conn2-1" presStyleLbl="parChTrans1D3" presStyleIdx="2" presStyleCnt="5"/>
      <dgm:spPr/>
    </dgm:pt>
    <dgm:pt modelId="{AFE8DBF4-1D6E-F44C-8F43-F2877458872E}" type="pres">
      <dgm:prSet presAssocID="{5E266449-1424-B844-81FC-F2FD841A72BB}" presName="connTx" presStyleLbl="parChTrans1D3" presStyleIdx="2" presStyleCnt="5"/>
      <dgm:spPr/>
    </dgm:pt>
    <dgm:pt modelId="{4791B004-2F1B-744A-B21E-4AA856863EE4}" type="pres">
      <dgm:prSet presAssocID="{C11BEA8D-78F7-624E-A7E5-31DFD5670A97}" presName="root2" presStyleCnt="0"/>
      <dgm:spPr/>
    </dgm:pt>
    <dgm:pt modelId="{3C1A1456-39B8-D647-8901-FDB12A372050}" type="pres">
      <dgm:prSet presAssocID="{C11BEA8D-78F7-624E-A7E5-31DFD5670A97}" presName="LevelTwoTextNode" presStyleLbl="node3" presStyleIdx="2" presStyleCnt="5" custLinFactNeighborX="-1031" custLinFactNeighborY="-19937">
        <dgm:presLayoutVars>
          <dgm:chPref val="3"/>
        </dgm:presLayoutVars>
      </dgm:prSet>
      <dgm:spPr/>
    </dgm:pt>
    <dgm:pt modelId="{AFA66C66-5229-2D4B-A1AF-0E0828EB469E}" type="pres">
      <dgm:prSet presAssocID="{C11BEA8D-78F7-624E-A7E5-31DFD5670A97}" presName="level3hierChild" presStyleCnt="0"/>
      <dgm:spPr/>
    </dgm:pt>
    <dgm:pt modelId="{EF086E55-6523-BB42-8DF7-728582CEF143}" type="pres">
      <dgm:prSet presAssocID="{F5954C6F-CD03-AF4F-945A-F4A0ADA8D82D}" presName="conn2-1" presStyleLbl="parChTrans1D3" presStyleIdx="3" presStyleCnt="5"/>
      <dgm:spPr/>
    </dgm:pt>
    <dgm:pt modelId="{23570306-BD04-CB43-BB45-528C709F35FC}" type="pres">
      <dgm:prSet presAssocID="{F5954C6F-CD03-AF4F-945A-F4A0ADA8D82D}" presName="connTx" presStyleLbl="parChTrans1D3" presStyleIdx="3" presStyleCnt="5"/>
      <dgm:spPr/>
    </dgm:pt>
    <dgm:pt modelId="{44303D5D-C143-D94E-8CAB-D2028D659F15}" type="pres">
      <dgm:prSet presAssocID="{A7E3764B-9286-6D41-96B2-B119D92D3EA9}" presName="root2" presStyleCnt="0"/>
      <dgm:spPr/>
    </dgm:pt>
    <dgm:pt modelId="{3D75A6E0-2BE6-474C-AF8E-3564BFFC4FCB}" type="pres">
      <dgm:prSet presAssocID="{A7E3764B-9286-6D41-96B2-B119D92D3EA9}" presName="LevelTwoTextNode" presStyleLbl="node3" presStyleIdx="3" presStyleCnt="5" custLinFactNeighborX="-1031" custLinFactNeighborY="-32089">
        <dgm:presLayoutVars>
          <dgm:chPref val="3"/>
        </dgm:presLayoutVars>
      </dgm:prSet>
      <dgm:spPr/>
    </dgm:pt>
    <dgm:pt modelId="{730D5B7F-8AE3-BD45-B011-5D4AD817F6CC}" type="pres">
      <dgm:prSet presAssocID="{A7E3764B-9286-6D41-96B2-B119D92D3EA9}" presName="level3hierChild" presStyleCnt="0"/>
      <dgm:spPr/>
    </dgm:pt>
    <dgm:pt modelId="{D52A8223-D1E0-2E4F-AE94-21860B322651}" type="pres">
      <dgm:prSet presAssocID="{5CF1C879-44ED-064B-AC41-0FDF5D13C260}" presName="conn2-1" presStyleLbl="parChTrans1D2" presStyleIdx="1" presStyleCnt="2"/>
      <dgm:spPr/>
    </dgm:pt>
    <dgm:pt modelId="{2C8637FD-A57B-2743-BA18-0BD98FD4BAF5}" type="pres">
      <dgm:prSet presAssocID="{5CF1C879-44ED-064B-AC41-0FDF5D13C260}" presName="connTx" presStyleLbl="parChTrans1D2" presStyleIdx="1" presStyleCnt="2"/>
      <dgm:spPr/>
    </dgm:pt>
    <dgm:pt modelId="{BAF7A2A4-56CB-8344-9133-A39288337DBF}" type="pres">
      <dgm:prSet presAssocID="{09B6D3B9-3AAE-FB48-9DFE-FBC81BD79FBA}" presName="root2" presStyleCnt="0"/>
      <dgm:spPr/>
    </dgm:pt>
    <dgm:pt modelId="{2EE8092B-4F4B-AB49-8B6B-F05CAA1E07C5}" type="pres">
      <dgm:prSet presAssocID="{09B6D3B9-3AAE-FB48-9DFE-FBC81BD79FBA}" presName="LevelTwoTextNode" presStyleLbl="node2" presStyleIdx="1" presStyleCnt="2" custLinFactNeighborX="18482" custLinFactNeighborY="-87968">
        <dgm:presLayoutVars>
          <dgm:chPref val="3"/>
        </dgm:presLayoutVars>
      </dgm:prSet>
      <dgm:spPr/>
    </dgm:pt>
    <dgm:pt modelId="{FF73BBCA-E7A1-D940-AF9E-791AEAFADF23}" type="pres">
      <dgm:prSet presAssocID="{09B6D3B9-3AAE-FB48-9DFE-FBC81BD79FBA}" presName="level3hierChild" presStyleCnt="0"/>
      <dgm:spPr/>
    </dgm:pt>
    <dgm:pt modelId="{5FDF804D-1133-F547-81B8-237C687F0BA5}" type="pres">
      <dgm:prSet presAssocID="{E8C6856F-8B50-6043-B56E-3C683FD8AB98}" presName="conn2-1" presStyleLbl="parChTrans1D3" presStyleIdx="4" presStyleCnt="5"/>
      <dgm:spPr/>
    </dgm:pt>
    <dgm:pt modelId="{0879CC12-6E49-BE4B-93B0-9E263D7016C9}" type="pres">
      <dgm:prSet presAssocID="{E8C6856F-8B50-6043-B56E-3C683FD8AB98}" presName="connTx" presStyleLbl="parChTrans1D3" presStyleIdx="4" presStyleCnt="5"/>
      <dgm:spPr/>
    </dgm:pt>
    <dgm:pt modelId="{8988DB0D-44F9-614B-9409-C024B12862FD}" type="pres">
      <dgm:prSet presAssocID="{132B94BA-2A4E-F64D-9DFE-A933CDB8F6A7}" presName="root2" presStyleCnt="0"/>
      <dgm:spPr/>
    </dgm:pt>
    <dgm:pt modelId="{45B146C0-6F83-414E-ABDE-107CBEA90A35}" type="pres">
      <dgm:prSet presAssocID="{132B94BA-2A4E-F64D-9DFE-A933CDB8F6A7}" presName="LevelTwoTextNode" presStyleLbl="node3" presStyleIdx="4" presStyleCnt="5" custLinFactNeighborX="1500" custLinFactNeighborY="-32878">
        <dgm:presLayoutVars>
          <dgm:chPref val="3"/>
        </dgm:presLayoutVars>
      </dgm:prSet>
      <dgm:spPr/>
    </dgm:pt>
    <dgm:pt modelId="{A20701E2-569F-A54D-93F4-051DB339335E}" type="pres">
      <dgm:prSet presAssocID="{132B94BA-2A4E-F64D-9DFE-A933CDB8F6A7}" presName="level3hierChild" presStyleCnt="0"/>
      <dgm:spPr/>
    </dgm:pt>
  </dgm:ptLst>
  <dgm:cxnLst>
    <dgm:cxn modelId="{EE235A05-36D5-5D43-B50D-EC6EA5EFD051}" type="presOf" srcId="{F1406112-DB32-C24C-A7CE-9B45D5FE2D9F}" destId="{595DECAB-1AA3-C741-A48E-891F1EBB7AE2}" srcOrd="1" destOrd="0" presId="urn:microsoft.com/office/officeart/2005/8/layout/hierarchy2"/>
    <dgm:cxn modelId="{FA831F10-A71E-684B-B19C-CA7FC9F1B7E4}" type="presOf" srcId="{E8C6856F-8B50-6043-B56E-3C683FD8AB98}" destId="{5FDF804D-1133-F547-81B8-237C687F0BA5}" srcOrd="0" destOrd="0" presId="urn:microsoft.com/office/officeart/2005/8/layout/hierarchy2"/>
    <dgm:cxn modelId="{9392F710-C036-5245-AD13-ABB4325DB7B0}" type="presOf" srcId="{E8C6856F-8B50-6043-B56E-3C683FD8AB98}" destId="{0879CC12-6E49-BE4B-93B0-9E263D7016C9}" srcOrd="1" destOrd="0" presId="urn:microsoft.com/office/officeart/2005/8/layout/hierarchy2"/>
    <dgm:cxn modelId="{BDE5A623-CB59-A748-AFEE-55CBCBB809EC}" type="presOf" srcId="{5E266449-1424-B844-81FC-F2FD841A72BB}" destId="{E28194A7-6CF2-5245-901C-DCC2EEE03821}" srcOrd="0" destOrd="0" presId="urn:microsoft.com/office/officeart/2005/8/layout/hierarchy2"/>
    <dgm:cxn modelId="{800F102A-C2CF-274B-8621-82D28305BFE8}" srcId="{92BF520A-1BFC-2540-B392-CA7237470F9E}" destId="{A7E3764B-9286-6D41-96B2-B119D92D3EA9}" srcOrd="3" destOrd="0" parTransId="{F5954C6F-CD03-AF4F-945A-F4A0ADA8D82D}" sibTransId="{2476AE06-D893-674B-ACCD-E812BE29A447}"/>
    <dgm:cxn modelId="{BB6E452A-83D6-5142-8A1D-DFA2D844C536}" type="presOf" srcId="{F5954C6F-CD03-AF4F-945A-F4A0ADA8D82D}" destId="{23570306-BD04-CB43-BB45-528C709F35FC}" srcOrd="1" destOrd="0" presId="urn:microsoft.com/office/officeart/2005/8/layout/hierarchy2"/>
    <dgm:cxn modelId="{4857B33C-8A14-5A46-A592-49CC3A0D55F8}" type="presOf" srcId="{D9B5D994-CDC7-9842-B18D-EFFFAFE345A1}" destId="{207C2F24-F512-4641-B31F-6C9B6900FF37}" srcOrd="0" destOrd="0" presId="urn:microsoft.com/office/officeart/2005/8/layout/hierarchy2"/>
    <dgm:cxn modelId="{7D04185F-D55A-1547-A505-5DBA931A4B40}" srcId="{9E1E7E0F-80D5-144B-AD23-3C19EBC3062B}" destId="{09B6D3B9-3AAE-FB48-9DFE-FBC81BD79FBA}" srcOrd="1" destOrd="0" parTransId="{5CF1C879-44ED-064B-AC41-0FDF5D13C260}" sibTransId="{441DBAFB-9DCA-E646-81D2-CD09FB1B8D08}"/>
    <dgm:cxn modelId="{D7638060-E351-6342-AFAF-08EA64AE3B52}" type="presOf" srcId="{5E266449-1424-B844-81FC-F2FD841A72BB}" destId="{AFE8DBF4-1D6E-F44C-8F43-F2877458872E}" srcOrd="1" destOrd="0" presId="urn:microsoft.com/office/officeart/2005/8/layout/hierarchy2"/>
    <dgm:cxn modelId="{4FAC9645-6320-C84D-B511-83B07099CF95}" type="presOf" srcId="{28E60E03-F1E5-6D42-9C6B-C77011C17ED5}" destId="{1F34671D-46AD-634C-BF34-977F24D952EE}" srcOrd="0" destOrd="0" presId="urn:microsoft.com/office/officeart/2005/8/layout/hierarchy2"/>
    <dgm:cxn modelId="{7EC0934A-43A3-5E4E-A6A9-9696F30C151F}" type="presOf" srcId="{F1406112-DB32-C24C-A7CE-9B45D5FE2D9F}" destId="{8BE4585A-FF44-2444-84A8-10D0EBE7D264}" srcOrd="0" destOrd="0" presId="urn:microsoft.com/office/officeart/2005/8/layout/hierarchy2"/>
    <dgm:cxn modelId="{E18E6D4B-3856-F547-9C9F-B4CDA04F1755}" type="presOf" srcId="{F5954C6F-CD03-AF4F-945A-F4A0ADA8D82D}" destId="{EF086E55-6523-BB42-8DF7-728582CEF143}" srcOrd="0" destOrd="0" presId="urn:microsoft.com/office/officeart/2005/8/layout/hierarchy2"/>
    <dgm:cxn modelId="{6668AB4C-588D-8642-80CD-BBCCF142F705}" type="presOf" srcId="{09B6D3B9-3AAE-FB48-9DFE-FBC81BD79FBA}" destId="{2EE8092B-4F4B-AB49-8B6B-F05CAA1E07C5}" srcOrd="0" destOrd="0" presId="urn:microsoft.com/office/officeart/2005/8/layout/hierarchy2"/>
    <dgm:cxn modelId="{475BD46C-563B-3B4E-9C9D-31639D15FDF4}" srcId="{9E1E7E0F-80D5-144B-AD23-3C19EBC3062B}" destId="{92BF520A-1BFC-2540-B392-CA7237470F9E}" srcOrd="0" destOrd="0" parTransId="{D9B5D994-CDC7-9842-B18D-EFFFAFE345A1}" sibTransId="{E66CD38E-0B0B-4E47-8278-D16C2B12CB05}"/>
    <dgm:cxn modelId="{9DDCA955-24BF-9440-BBD1-891A492D9AD3}" type="presOf" srcId="{92BF520A-1BFC-2540-B392-CA7237470F9E}" destId="{D988A84C-9F94-164B-9523-F40D349019D8}" srcOrd="0" destOrd="0" presId="urn:microsoft.com/office/officeart/2005/8/layout/hierarchy2"/>
    <dgm:cxn modelId="{CC42827B-B421-6949-9DAF-5F59C1B8EFCC}" type="presOf" srcId="{D9B5D994-CDC7-9842-B18D-EFFFAFE345A1}" destId="{1C7C6D22-3FF9-AC4F-9CB4-5AB29B406103}" srcOrd="1" destOrd="0" presId="urn:microsoft.com/office/officeart/2005/8/layout/hierarchy2"/>
    <dgm:cxn modelId="{31C0437D-7F63-CD4C-9690-703D944857DE}" type="presOf" srcId="{9E1E7E0F-80D5-144B-AD23-3C19EBC3062B}" destId="{F8A85F78-B4E1-1D41-8553-32AEA5EED385}" srcOrd="0" destOrd="0" presId="urn:microsoft.com/office/officeart/2005/8/layout/hierarchy2"/>
    <dgm:cxn modelId="{9E51AA84-60EF-9C47-9591-2FF988C5DFD0}" srcId="{92BF520A-1BFC-2540-B392-CA7237470F9E}" destId="{945A00B6-767F-3241-B33E-D7F588AAB79B}" srcOrd="1" destOrd="0" parTransId="{28E60E03-F1E5-6D42-9C6B-C77011C17ED5}" sibTransId="{72B49486-0F1E-0144-8F91-EFB4D491E2AF}"/>
    <dgm:cxn modelId="{FF749387-74EC-EB43-AFFD-B09A748B8886}" srcId="{92BF520A-1BFC-2540-B392-CA7237470F9E}" destId="{C11BEA8D-78F7-624E-A7E5-31DFD5670A97}" srcOrd="2" destOrd="0" parTransId="{5E266449-1424-B844-81FC-F2FD841A72BB}" sibTransId="{BEA25A4A-3F27-C249-9CEE-A24D3C627136}"/>
    <dgm:cxn modelId="{A448D6AA-C844-3D41-997C-CC8391BD3FAD}" type="presOf" srcId="{945A00B6-767F-3241-B33E-D7F588AAB79B}" destId="{D73F4078-4131-0E49-9C7D-1DCF273A56AA}" srcOrd="0" destOrd="0" presId="urn:microsoft.com/office/officeart/2005/8/layout/hierarchy2"/>
    <dgm:cxn modelId="{82C65AAD-9C49-974A-B825-55A5863E6CA3}" srcId="{09B6D3B9-3AAE-FB48-9DFE-FBC81BD79FBA}" destId="{132B94BA-2A4E-F64D-9DFE-A933CDB8F6A7}" srcOrd="0" destOrd="0" parTransId="{E8C6856F-8B50-6043-B56E-3C683FD8AB98}" sibTransId="{9ECA7629-1129-174A-A494-0365C5BF945B}"/>
    <dgm:cxn modelId="{8EFB8EAD-3B00-1148-9924-5036655683BE}" type="presOf" srcId="{5CF1C879-44ED-064B-AC41-0FDF5D13C260}" destId="{2C8637FD-A57B-2743-BA18-0BD98FD4BAF5}" srcOrd="1" destOrd="0" presId="urn:microsoft.com/office/officeart/2005/8/layout/hierarchy2"/>
    <dgm:cxn modelId="{D0FD5BB6-391E-D246-AB72-C2141D42311C}" type="presOf" srcId="{4A7D5AD9-8C6A-B641-88D7-8CDC96A0CE74}" destId="{819C93A9-AAEE-F84A-BDB2-012D17EA358E}" srcOrd="0" destOrd="0" presId="urn:microsoft.com/office/officeart/2005/8/layout/hierarchy2"/>
    <dgm:cxn modelId="{07698CB7-8C34-1A46-B73E-5C72D1BF78D2}" srcId="{42669283-E3B0-5B4F-998D-82E613867924}" destId="{9E1E7E0F-80D5-144B-AD23-3C19EBC3062B}" srcOrd="0" destOrd="0" parTransId="{EA8A6E88-71A8-4040-8BB8-EC3698B33FA1}" sibTransId="{73773535-2CB8-174C-98BF-6DF0C2CFC358}"/>
    <dgm:cxn modelId="{A16284BD-251B-094C-AB46-478041DD0F86}" type="presOf" srcId="{5CF1C879-44ED-064B-AC41-0FDF5D13C260}" destId="{D52A8223-D1E0-2E4F-AE94-21860B322651}" srcOrd="0" destOrd="0" presId="urn:microsoft.com/office/officeart/2005/8/layout/hierarchy2"/>
    <dgm:cxn modelId="{53416EC0-C090-B54F-B73D-503CDB300BB7}" type="presOf" srcId="{132B94BA-2A4E-F64D-9DFE-A933CDB8F6A7}" destId="{45B146C0-6F83-414E-ABDE-107CBEA90A35}" srcOrd="0" destOrd="0" presId="urn:microsoft.com/office/officeart/2005/8/layout/hierarchy2"/>
    <dgm:cxn modelId="{AF57A1C9-6E6C-B74F-B605-C12269FE0E1B}" type="presOf" srcId="{C11BEA8D-78F7-624E-A7E5-31DFD5670A97}" destId="{3C1A1456-39B8-D647-8901-FDB12A372050}" srcOrd="0" destOrd="0" presId="urn:microsoft.com/office/officeart/2005/8/layout/hierarchy2"/>
    <dgm:cxn modelId="{80EC5BD3-6663-A94D-A435-05D97F16105E}" type="presOf" srcId="{42669283-E3B0-5B4F-998D-82E613867924}" destId="{85FF74F5-6C81-B740-A06A-E341CB98896C}" srcOrd="0" destOrd="0" presId="urn:microsoft.com/office/officeart/2005/8/layout/hierarchy2"/>
    <dgm:cxn modelId="{1D612AEB-A86F-A742-B8EE-55B0FC549DAE}" type="presOf" srcId="{A7E3764B-9286-6D41-96B2-B119D92D3EA9}" destId="{3D75A6E0-2BE6-474C-AF8E-3564BFFC4FCB}" srcOrd="0" destOrd="0" presId="urn:microsoft.com/office/officeart/2005/8/layout/hierarchy2"/>
    <dgm:cxn modelId="{115256F1-8A68-6846-9F6E-5A039C385A2F}" srcId="{92BF520A-1BFC-2540-B392-CA7237470F9E}" destId="{4A7D5AD9-8C6A-B641-88D7-8CDC96A0CE74}" srcOrd="0" destOrd="0" parTransId="{F1406112-DB32-C24C-A7CE-9B45D5FE2D9F}" sibTransId="{ED5486F7-E3A6-5A43-AD93-A2F30C906439}"/>
    <dgm:cxn modelId="{35CC13FA-4494-4844-BF8E-1DB60597D009}" type="presOf" srcId="{28E60E03-F1E5-6D42-9C6B-C77011C17ED5}" destId="{EB618759-7FD5-9041-B035-0EA6FB73EE53}" srcOrd="1" destOrd="0" presId="urn:microsoft.com/office/officeart/2005/8/layout/hierarchy2"/>
    <dgm:cxn modelId="{1F8C748E-314F-3046-9295-EA3373E90D83}" type="presParOf" srcId="{85FF74F5-6C81-B740-A06A-E341CB98896C}" destId="{D6BA2B90-0DD0-6B43-98D9-0DE707FE8DA4}" srcOrd="0" destOrd="0" presId="urn:microsoft.com/office/officeart/2005/8/layout/hierarchy2"/>
    <dgm:cxn modelId="{5032C3E7-7C8F-C74F-A838-2218BEB62594}" type="presParOf" srcId="{D6BA2B90-0DD0-6B43-98D9-0DE707FE8DA4}" destId="{F8A85F78-B4E1-1D41-8553-32AEA5EED385}" srcOrd="0" destOrd="0" presId="urn:microsoft.com/office/officeart/2005/8/layout/hierarchy2"/>
    <dgm:cxn modelId="{B458648C-2EC0-D648-86B3-FE3F73072E21}" type="presParOf" srcId="{D6BA2B90-0DD0-6B43-98D9-0DE707FE8DA4}" destId="{FA674BF8-C420-E743-88B7-774AFC790A8C}" srcOrd="1" destOrd="0" presId="urn:microsoft.com/office/officeart/2005/8/layout/hierarchy2"/>
    <dgm:cxn modelId="{C0F1AF8B-476C-C34F-B1D0-B082D7399BF8}" type="presParOf" srcId="{FA674BF8-C420-E743-88B7-774AFC790A8C}" destId="{207C2F24-F512-4641-B31F-6C9B6900FF37}" srcOrd="0" destOrd="0" presId="urn:microsoft.com/office/officeart/2005/8/layout/hierarchy2"/>
    <dgm:cxn modelId="{5FDEBD28-F526-9C4F-8FE1-357535AD3AA5}" type="presParOf" srcId="{207C2F24-F512-4641-B31F-6C9B6900FF37}" destId="{1C7C6D22-3FF9-AC4F-9CB4-5AB29B406103}" srcOrd="0" destOrd="0" presId="urn:microsoft.com/office/officeart/2005/8/layout/hierarchy2"/>
    <dgm:cxn modelId="{CC6D4341-DCFE-9C41-B796-E14C6D63A204}" type="presParOf" srcId="{FA674BF8-C420-E743-88B7-774AFC790A8C}" destId="{74A29023-EEF3-194A-B3EE-A4E9BD35E915}" srcOrd="1" destOrd="0" presId="urn:microsoft.com/office/officeart/2005/8/layout/hierarchy2"/>
    <dgm:cxn modelId="{DB69D980-B142-D448-A613-6B2E99535CEE}" type="presParOf" srcId="{74A29023-EEF3-194A-B3EE-A4E9BD35E915}" destId="{D988A84C-9F94-164B-9523-F40D349019D8}" srcOrd="0" destOrd="0" presId="urn:microsoft.com/office/officeart/2005/8/layout/hierarchy2"/>
    <dgm:cxn modelId="{24F9E6D2-D103-3040-B676-CEA92D5D9327}" type="presParOf" srcId="{74A29023-EEF3-194A-B3EE-A4E9BD35E915}" destId="{A52BFBB8-57EF-C841-BF41-7C4CBC4DA73B}" srcOrd="1" destOrd="0" presId="urn:microsoft.com/office/officeart/2005/8/layout/hierarchy2"/>
    <dgm:cxn modelId="{43C70506-7203-9341-B168-016BD2F71889}" type="presParOf" srcId="{A52BFBB8-57EF-C841-BF41-7C4CBC4DA73B}" destId="{8BE4585A-FF44-2444-84A8-10D0EBE7D264}" srcOrd="0" destOrd="0" presId="urn:microsoft.com/office/officeart/2005/8/layout/hierarchy2"/>
    <dgm:cxn modelId="{72A4B923-07FA-5443-A980-E9CCF4F16C80}" type="presParOf" srcId="{8BE4585A-FF44-2444-84A8-10D0EBE7D264}" destId="{595DECAB-1AA3-C741-A48E-891F1EBB7AE2}" srcOrd="0" destOrd="0" presId="urn:microsoft.com/office/officeart/2005/8/layout/hierarchy2"/>
    <dgm:cxn modelId="{6C09454F-2FB8-3F41-AF84-E55ED4C90063}" type="presParOf" srcId="{A52BFBB8-57EF-C841-BF41-7C4CBC4DA73B}" destId="{C3150474-0C9D-3846-9192-E8DB81179FE7}" srcOrd="1" destOrd="0" presId="urn:microsoft.com/office/officeart/2005/8/layout/hierarchy2"/>
    <dgm:cxn modelId="{95E71F79-2468-2641-95B1-F2DE488B615F}" type="presParOf" srcId="{C3150474-0C9D-3846-9192-E8DB81179FE7}" destId="{819C93A9-AAEE-F84A-BDB2-012D17EA358E}" srcOrd="0" destOrd="0" presId="urn:microsoft.com/office/officeart/2005/8/layout/hierarchy2"/>
    <dgm:cxn modelId="{93E96FBF-D0FA-7548-B8D0-466E8AB1B6D5}" type="presParOf" srcId="{C3150474-0C9D-3846-9192-E8DB81179FE7}" destId="{F52DC57B-A4A9-FA45-8688-82112A0DF254}" srcOrd="1" destOrd="0" presId="urn:microsoft.com/office/officeart/2005/8/layout/hierarchy2"/>
    <dgm:cxn modelId="{508822BC-EBD2-C449-831B-E317C9640814}" type="presParOf" srcId="{A52BFBB8-57EF-C841-BF41-7C4CBC4DA73B}" destId="{1F34671D-46AD-634C-BF34-977F24D952EE}" srcOrd="2" destOrd="0" presId="urn:microsoft.com/office/officeart/2005/8/layout/hierarchy2"/>
    <dgm:cxn modelId="{4F744C10-720B-B847-B207-62AB3B7F8225}" type="presParOf" srcId="{1F34671D-46AD-634C-BF34-977F24D952EE}" destId="{EB618759-7FD5-9041-B035-0EA6FB73EE53}" srcOrd="0" destOrd="0" presId="urn:microsoft.com/office/officeart/2005/8/layout/hierarchy2"/>
    <dgm:cxn modelId="{639E1513-DD94-1241-82B2-3DDDD4F2D8EE}" type="presParOf" srcId="{A52BFBB8-57EF-C841-BF41-7C4CBC4DA73B}" destId="{DEFAF580-98B9-474F-8484-6E947CFCB561}" srcOrd="3" destOrd="0" presId="urn:microsoft.com/office/officeart/2005/8/layout/hierarchy2"/>
    <dgm:cxn modelId="{B21FF2DE-8235-7048-B5D2-C8FBB5A584E6}" type="presParOf" srcId="{DEFAF580-98B9-474F-8484-6E947CFCB561}" destId="{D73F4078-4131-0E49-9C7D-1DCF273A56AA}" srcOrd="0" destOrd="0" presId="urn:microsoft.com/office/officeart/2005/8/layout/hierarchy2"/>
    <dgm:cxn modelId="{6F98F71F-3A21-F645-8339-EDC6AF885D73}" type="presParOf" srcId="{DEFAF580-98B9-474F-8484-6E947CFCB561}" destId="{E281A18D-6929-3347-A6C9-449764E3802E}" srcOrd="1" destOrd="0" presId="urn:microsoft.com/office/officeart/2005/8/layout/hierarchy2"/>
    <dgm:cxn modelId="{ACE13E4A-F5A0-234A-9611-A794C296F1A2}" type="presParOf" srcId="{A52BFBB8-57EF-C841-BF41-7C4CBC4DA73B}" destId="{E28194A7-6CF2-5245-901C-DCC2EEE03821}" srcOrd="4" destOrd="0" presId="urn:microsoft.com/office/officeart/2005/8/layout/hierarchy2"/>
    <dgm:cxn modelId="{D0750FAE-C735-5F49-8118-91C12A486083}" type="presParOf" srcId="{E28194A7-6CF2-5245-901C-DCC2EEE03821}" destId="{AFE8DBF4-1D6E-F44C-8F43-F2877458872E}" srcOrd="0" destOrd="0" presId="urn:microsoft.com/office/officeart/2005/8/layout/hierarchy2"/>
    <dgm:cxn modelId="{46265E3D-299A-DA42-8368-882B9EE845C7}" type="presParOf" srcId="{A52BFBB8-57EF-C841-BF41-7C4CBC4DA73B}" destId="{4791B004-2F1B-744A-B21E-4AA856863EE4}" srcOrd="5" destOrd="0" presId="urn:microsoft.com/office/officeart/2005/8/layout/hierarchy2"/>
    <dgm:cxn modelId="{754E1A32-1E23-1548-BA99-DF970945E2A1}" type="presParOf" srcId="{4791B004-2F1B-744A-B21E-4AA856863EE4}" destId="{3C1A1456-39B8-D647-8901-FDB12A372050}" srcOrd="0" destOrd="0" presId="urn:microsoft.com/office/officeart/2005/8/layout/hierarchy2"/>
    <dgm:cxn modelId="{11EEE932-5E27-B141-94D6-D77E90F1DC75}" type="presParOf" srcId="{4791B004-2F1B-744A-B21E-4AA856863EE4}" destId="{AFA66C66-5229-2D4B-A1AF-0E0828EB469E}" srcOrd="1" destOrd="0" presId="urn:microsoft.com/office/officeart/2005/8/layout/hierarchy2"/>
    <dgm:cxn modelId="{48FD718C-6F18-864A-A5B2-2A2D0185C219}" type="presParOf" srcId="{A52BFBB8-57EF-C841-BF41-7C4CBC4DA73B}" destId="{EF086E55-6523-BB42-8DF7-728582CEF143}" srcOrd="6" destOrd="0" presId="urn:microsoft.com/office/officeart/2005/8/layout/hierarchy2"/>
    <dgm:cxn modelId="{F294596E-1705-3343-80DC-9F6E809A3FC4}" type="presParOf" srcId="{EF086E55-6523-BB42-8DF7-728582CEF143}" destId="{23570306-BD04-CB43-BB45-528C709F35FC}" srcOrd="0" destOrd="0" presId="urn:microsoft.com/office/officeart/2005/8/layout/hierarchy2"/>
    <dgm:cxn modelId="{FF2264E3-7969-484F-8968-C4010B96CB6E}" type="presParOf" srcId="{A52BFBB8-57EF-C841-BF41-7C4CBC4DA73B}" destId="{44303D5D-C143-D94E-8CAB-D2028D659F15}" srcOrd="7" destOrd="0" presId="urn:microsoft.com/office/officeart/2005/8/layout/hierarchy2"/>
    <dgm:cxn modelId="{6F0E4695-E299-A745-8622-DC90C048070D}" type="presParOf" srcId="{44303D5D-C143-D94E-8CAB-D2028D659F15}" destId="{3D75A6E0-2BE6-474C-AF8E-3564BFFC4FCB}" srcOrd="0" destOrd="0" presId="urn:microsoft.com/office/officeart/2005/8/layout/hierarchy2"/>
    <dgm:cxn modelId="{3800EC8B-297A-8C44-8EAA-E630B6EF263A}" type="presParOf" srcId="{44303D5D-C143-D94E-8CAB-D2028D659F15}" destId="{730D5B7F-8AE3-BD45-B011-5D4AD817F6CC}" srcOrd="1" destOrd="0" presId="urn:microsoft.com/office/officeart/2005/8/layout/hierarchy2"/>
    <dgm:cxn modelId="{0E7AA93C-DBC3-9E4E-ACEF-24DCAAAA4D5A}" type="presParOf" srcId="{FA674BF8-C420-E743-88B7-774AFC790A8C}" destId="{D52A8223-D1E0-2E4F-AE94-21860B322651}" srcOrd="2" destOrd="0" presId="urn:microsoft.com/office/officeart/2005/8/layout/hierarchy2"/>
    <dgm:cxn modelId="{6F0F7CD6-745D-0741-BB5A-892645E6F84B}" type="presParOf" srcId="{D52A8223-D1E0-2E4F-AE94-21860B322651}" destId="{2C8637FD-A57B-2743-BA18-0BD98FD4BAF5}" srcOrd="0" destOrd="0" presId="urn:microsoft.com/office/officeart/2005/8/layout/hierarchy2"/>
    <dgm:cxn modelId="{76424453-49EC-754B-B5A8-942ECDBFEFE9}" type="presParOf" srcId="{FA674BF8-C420-E743-88B7-774AFC790A8C}" destId="{BAF7A2A4-56CB-8344-9133-A39288337DBF}" srcOrd="3" destOrd="0" presId="urn:microsoft.com/office/officeart/2005/8/layout/hierarchy2"/>
    <dgm:cxn modelId="{9D82D3BA-BF63-934D-8F4B-8C2493BBF539}" type="presParOf" srcId="{BAF7A2A4-56CB-8344-9133-A39288337DBF}" destId="{2EE8092B-4F4B-AB49-8B6B-F05CAA1E07C5}" srcOrd="0" destOrd="0" presId="urn:microsoft.com/office/officeart/2005/8/layout/hierarchy2"/>
    <dgm:cxn modelId="{A4155C75-1656-8B45-919F-007ACA45C7DC}" type="presParOf" srcId="{BAF7A2A4-56CB-8344-9133-A39288337DBF}" destId="{FF73BBCA-E7A1-D940-AF9E-791AEAFADF23}" srcOrd="1" destOrd="0" presId="urn:microsoft.com/office/officeart/2005/8/layout/hierarchy2"/>
    <dgm:cxn modelId="{4F21EEB6-43FE-A947-9C63-79D3765A181D}" type="presParOf" srcId="{FF73BBCA-E7A1-D940-AF9E-791AEAFADF23}" destId="{5FDF804D-1133-F547-81B8-237C687F0BA5}" srcOrd="0" destOrd="0" presId="urn:microsoft.com/office/officeart/2005/8/layout/hierarchy2"/>
    <dgm:cxn modelId="{D6CA792B-67DF-344D-AFA5-3AAE197EB454}" type="presParOf" srcId="{5FDF804D-1133-F547-81B8-237C687F0BA5}" destId="{0879CC12-6E49-BE4B-93B0-9E263D7016C9}" srcOrd="0" destOrd="0" presId="urn:microsoft.com/office/officeart/2005/8/layout/hierarchy2"/>
    <dgm:cxn modelId="{03ECEC3A-156B-994C-981B-F699402E0B87}" type="presParOf" srcId="{FF73BBCA-E7A1-D940-AF9E-791AEAFADF23}" destId="{8988DB0D-44F9-614B-9409-C024B12862FD}" srcOrd="1" destOrd="0" presId="urn:microsoft.com/office/officeart/2005/8/layout/hierarchy2"/>
    <dgm:cxn modelId="{D8E76DB5-0726-B749-92E6-0794EE38B102}" type="presParOf" srcId="{8988DB0D-44F9-614B-9409-C024B12862FD}" destId="{45B146C0-6F83-414E-ABDE-107CBEA90A35}" srcOrd="0" destOrd="0" presId="urn:microsoft.com/office/officeart/2005/8/layout/hierarchy2"/>
    <dgm:cxn modelId="{2A54838B-A973-004F-91A1-8AF626C53872}" type="presParOf" srcId="{8988DB0D-44F9-614B-9409-C024B12862FD}" destId="{A20701E2-569F-A54D-93F4-051DB33933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85F78-B4E1-1D41-8553-32AEA5EED385}">
      <dsp:nvSpPr>
        <dsp:cNvPr id="0" name=""/>
        <dsp:cNvSpPr/>
      </dsp:nvSpPr>
      <dsp:spPr>
        <a:xfrm>
          <a:off x="1145842" y="2197114"/>
          <a:ext cx="2110930" cy="2160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dirty="0">
            <a:latin typeface="Calibri" panose="020F0502020204030204"/>
            <a:ea typeface="+mn-ea"/>
            <a:cs typeface="+mn-cs"/>
          </a:endParaRP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Calibri" panose="020F0502020204030204"/>
              <a:ea typeface="+mn-ea"/>
              <a:cs typeface="+mn-cs"/>
            </a:rPr>
            <a:t>Asuinkerrostalot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800" kern="1200" dirty="0">
              <a:latin typeface="Calibri" panose="020F0502020204030204"/>
              <a:ea typeface="+mn-ea"/>
              <a:cs typeface="+mn-cs"/>
            </a:rPr>
            <a:t>Toimitila- ja palvelurakennukset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i-FI" sz="1800" kern="1200" dirty="0"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800" kern="1200" dirty="0">
              <a:latin typeface="+mn-lt"/>
              <a:ea typeface="+mn-ea"/>
              <a:cs typeface="+mn-cs"/>
            </a:rPr>
            <a:t>Pien- ja rivitalot vain hanke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dirty="0">
            <a:latin typeface="Calibri" panose="020F0502020204030204"/>
            <a:ea typeface="+mn-ea"/>
            <a:cs typeface="+mn-cs"/>
          </a:endParaRPr>
        </a:p>
      </dsp:txBody>
      <dsp:txXfrm>
        <a:off x="1207669" y="2258941"/>
        <a:ext cx="1987276" cy="2036577"/>
      </dsp:txXfrm>
    </dsp:sp>
    <dsp:sp modelId="{207C2F24-F512-4641-B31F-6C9B6900FF37}">
      <dsp:nvSpPr>
        <dsp:cNvPr id="0" name=""/>
        <dsp:cNvSpPr/>
      </dsp:nvSpPr>
      <dsp:spPr>
        <a:xfrm rot="17540929">
          <a:off x="2880562" y="2699750"/>
          <a:ext cx="121406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38060" y="160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447979" y="2732327"/>
        <a:ext cx="0" cy="0"/>
      </dsp:txXfrm>
    </dsp:sp>
    <dsp:sp modelId="{D988A84C-9F94-164B-9523-F40D349019D8}">
      <dsp:nvSpPr>
        <dsp:cNvPr id="0" name=""/>
        <dsp:cNvSpPr/>
      </dsp:nvSpPr>
      <dsp:spPr>
        <a:xfrm>
          <a:off x="3718412" y="1626630"/>
          <a:ext cx="2110930" cy="1055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Calibri" panose="020F0502020204030204"/>
              <a:ea typeface="+mn-ea"/>
              <a:cs typeface="+mn-cs"/>
            </a:rPr>
            <a:t>Hankevaihe</a:t>
          </a:r>
          <a:endParaRPr lang="fi-FI" sz="1800" kern="1200" dirty="0">
            <a:latin typeface="Calibri" panose="020F0502020204030204"/>
            <a:ea typeface="+mn-ea"/>
            <a:cs typeface="+mn-cs"/>
          </a:endParaRPr>
        </a:p>
      </dsp:txBody>
      <dsp:txXfrm>
        <a:off x="3749326" y="1657544"/>
        <a:ext cx="2049102" cy="993637"/>
      </dsp:txXfrm>
    </dsp:sp>
    <dsp:sp modelId="{8BE4585A-FF44-2444-84A8-10D0EBE7D264}">
      <dsp:nvSpPr>
        <dsp:cNvPr id="0" name=""/>
        <dsp:cNvSpPr/>
      </dsp:nvSpPr>
      <dsp:spPr>
        <a:xfrm rot="17341542">
          <a:off x="5276015" y="1362212"/>
          <a:ext cx="164190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08907" y="16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044779" y="1403682"/>
        <a:ext cx="0" cy="0"/>
      </dsp:txXfrm>
    </dsp:sp>
    <dsp:sp modelId="{819C93A9-AAEE-F84A-BDB2-012D17EA358E}">
      <dsp:nvSpPr>
        <dsp:cNvPr id="0" name=""/>
        <dsp:cNvSpPr/>
      </dsp:nvSpPr>
      <dsp:spPr>
        <a:xfrm>
          <a:off x="6364590" y="74421"/>
          <a:ext cx="2110930" cy="1055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/>
            <a:buNone/>
          </a:pPr>
          <a:r>
            <a:rPr lang="fi-FI" sz="1800" b="0" kern="1200">
              <a:latin typeface="Calibri" panose="020F0502020204030204"/>
              <a:ea typeface="+mn-ea"/>
              <a:cs typeface="+mn-cs"/>
            </a:rPr>
            <a:t>Uudisrakentaminen</a:t>
          </a:r>
          <a:endParaRPr lang="fi-FI" sz="1800" kern="1200" dirty="0">
            <a:latin typeface="Calibri" panose="020F0502020204030204"/>
            <a:ea typeface="+mn-ea"/>
            <a:cs typeface="+mn-cs"/>
          </a:endParaRPr>
        </a:p>
      </dsp:txBody>
      <dsp:txXfrm>
        <a:off x="6395504" y="105335"/>
        <a:ext cx="2049102" cy="993637"/>
      </dsp:txXfrm>
    </dsp:sp>
    <dsp:sp modelId="{1F34671D-46AD-634C-BF34-977F24D952EE}">
      <dsp:nvSpPr>
        <dsp:cNvPr id="0" name=""/>
        <dsp:cNvSpPr/>
      </dsp:nvSpPr>
      <dsp:spPr>
        <a:xfrm rot="19119040">
          <a:off x="5740465" y="1902795"/>
          <a:ext cx="71300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40864" y="16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071809" y="1917236"/>
        <a:ext cx="0" cy="0"/>
      </dsp:txXfrm>
    </dsp:sp>
    <dsp:sp modelId="{D73F4078-4131-0E49-9C7D-1DCF273A56AA}">
      <dsp:nvSpPr>
        <dsp:cNvPr id="0" name=""/>
        <dsp:cNvSpPr/>
      </dsp:nvSpPr>
      <dsp:spPr>
        <a:xfrm>
          <a:off x="6364590" y="1155586"/>
          <a:ext cx="2110930" cy="1055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>
              <a:latin typeface="Calibri" panose="020F0502020204030204"/>
              <a:ea typeface="+mn-ea"/>
              <a:cs typeface="+mn-cs"/>
            </a:rPr>
            <a:t>Korjausrakentaminen</a:t>
          </a:r>
          <a:endParaRPr lang="fi-FI" sz="1800" b="0" kern="1200" dirty="0">
            <a:latin typeface="Calibri" panose="020F0502020204030204"/>
            <a:ea typeface="+mn-ea"/>
            <a:cs typeface="+mn-cs"/>
          </a:endParaRPr>
        </a:p>
      </dsp:txBody>
      <dsp:txXfrm>
        <a:off x="6395504" y="1186500"/>
        <a:ext cx="2049102" cy="993637"/>
      </dsp:txXfrm>
    </dsp:sp>
    <dsp:sp modelId="{E28194A7-6CF2-5245-901C-DCC2EEE03821}">
      <dsp:nvSpPr>
        <dsp:cNvPr id="0" name=""/>
        <dsp:cNvSpPr/>
      </dsp:nvSpPr>
      <dsp:spPr>
        <a:xfrm rot="2881960">
          <a:off x="5696755" y="2435884"/>
          <a:ext cx="80042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40864" y="16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098463" y="2423671"/>
        <a:ext cx="0" cy="0"/>
      </dsp:txXfrm>
    </dsp:sp>
    <dsp:sp modelId="{3C1A1456-39B8-D647-8901-FDB12A372050}">
      <dsp:nvSpPr>
        <dsp:cNvPr id="0" name=""/>
        <dsp:cNvSpPr/>
      </dsp:nvSpPr>
      <dsp:spPr>
        <a:xfrm>
          <a:off x="6364590" y="2221765"/>
          <a:ext cx="2110930" cy="1055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>
              <a:latin typeface="Calibri" panose="020F0502020204030204"/>
              <a:ea typeface="+mn-ea"/>
              <a:cs typeface="+mn-cs"/>
            </a:rPr>
            <a:t>Osakorjaus-rakentaminen</a:t>
          </a:r>
          <a:endParaRPr lang="fi-FI" sz="1800" b="0" kern="1200" dirty="0">
            <a:latin typeface="Calibri" panose="020F0502020204030204"/>
            <a:ea typeface="+mn-ea"/>
            <a:cs typeface="+mn-cs"/>
          </a:endParaRPr>
        </a:p>
      </dsp:txBody>
      <dsp:txXfrm>
        <a:off x="6395504" y="2252679"/>
        <a:ext cx="2049102" cy="993637"/>
      </dsp:txXfrm>
    </dsp:sp>
    <dsp:sp modelId="{EF086E55-6523-BB42-8DF7-728582CEF143}">
      <dsp:nvSpPr>
        <dsp:cNvPr id="0" name=""/>
        <dsp:cNvSpPr/>
      </dsp:nvSpPr>
      <dsp:spPr>
        <a:xfrm rot="4340078">
          <a:off x="5215050" y="2978646"/>
          <a:ext cx="176383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08907" y="16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125601" y="2939295"/>
        <a:ext cx="0" cy="0"/>
      </dsp:txXfrm>
    </dsp:sp>
    <dsp:sp modelId="{3D75A6E0-2BE6-474C-AF8E-3564BFFC4FCB}">
      <dsp:nvSpPr>
        <dsp:cNvPr id="0" name=""/>
        <dsp:cNvSpPr/>
      </dsp:nvSpPr>
      <dsp:spPr>
        <a:xfrm>
          <a:off x="6364590" y="3307290"/>
          <a:ext cx="2110930" cy="1055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>
              <a:latin typeface="Calibri" panose="020F0502020204030204"/>
              <a:ea typeface="+mn-ea"/>
              <a:cs typeface="+mn-cs"/>
            </a:rPr>
            <a:t>Laajennus ja käyttötarkoituksen muutos</a:t>
          </a:r>
          <a:endParaRPr lang="fi-FI" sz="1800" b="0" kern="1200" dirty="0">
            <a:latin typeface="Calibri" panose="020F0502020204030204"/>
            <a:ea typeface="+mn-ea"/>
            <a:cs typeface="+mn-cs"/>
          </a:endParaRPr>
        </a:p>
      </dsp:txBody>
      <dsp:txXfrm>
        <a:off x="6395504" y="3338204"/>
        <a:ext cx="2049102" cy="993637"/>
      </dsp:txXfrm>
    </dsp:sp>
    <dsp:sp modelId="{D52A8223-D1E0-2E4F-AE94-21860B322651}">
      <dsp:nvSpPr>
        <dsp:cNvPr id="0" name=""/>
        <dsp:cNvSpPr/>
      </dsp:nvSpPr>
      <dsp:spPr>
        <a:xfrm rot="3868261">
          <a:off x="2884153" y="3852081"/>
          <a:ext cx="130965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38060" y="160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54416" y="3824472"/>
        <a:ext cx="0" cy="0"/>
      </dsp:txXfrm>
    </dsp:sp>
    <dsp:sp modelId="{2EE8092B-4F4B-AB49-8B6B-F05CAA1E07C5}">
      <dsp:nvSpPr>
        <dsp:cNvPr id="0" name=""/>
        <dsp:cNvSpPr/>
      </dsp:nvSpPr>
      <dsp:spPr>
        <a:xfrm>
          <a:off x="3821193" y="3931291"/>
          <a:ext cx="2110930" cy="1055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Calibri" panose="020F0502020204030204"/>
              <a:ea typeface="+mn-ea"/>
              <a:cs typeface="+mn-cs"/>
            </a:rPr>
            <a:t>Käyttövaihe</a:t>
          </a:r>
          <a:endParaRPr lang="fi-FI" sz="1800" kern="1200" dirty="0">
            <a:latin typeface="Calibri" panose="020F0502020204030204"/>
            <a:ea typeface="+mn-ea"/>
            <a:cs typeface="+mn-cs"/>
          </a:endParaRPr>
        </a:p>
      </dsp:txBody>
      <dsp:txXfrm>
        <a:off x="3852107" y="3962205"/>
        <a:ext cx="2049102" cy="993637"/>
      </dsp:txXfrm>
    </dsp:sp>
    <dsp:sp modelId="{5FDF804D-1133-F547-81B8-237C687F0BA5}">
      <dsp:nvSpPr>
        <dsp:cNvPr id="0" name=""/>
        <dsp:cNvSpPr/>
      </dsp:nvSpPr>
      <dsp:spPr>
        <a:xfrm rot="3006969">
          <a:off x="5796196" y="4733706"/>
          <a:ext cx="75774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5197" y="160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177460" y="4723068"/>
        <a:ext cx="0" cy="0"/>
      </dsp:txXfrm>
    </dsp:sp>
    <dsp:sp modelId="{45B146C0-6F83-414E-ABDE-107CBEA90A35}">
      <dsp:nvSpPr>
        <dsp:cNvPr id="0" name=""/>
        <dsp:cNvSpPr/>
      </dsp:nvSpPr>
      <dsp:spPr>
        <a:xfrm>
          <a:off x="6418017" y="4512747"/>
          <a:ext cx="2110930" cy="1055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/>
            <a:buNone/>
          </a:pPr>
          <a:r>
            <a:rPr lang="fi-FI" sz="1800" b="0" kern="1200">
              <a:latin typeface="Calibri" panose="020F0502020204030204"/>
              <a:ea typeface="+mn-ea"/>
              <a:cs typeface="+mn-cs"/>
            </a:rPr>
            <a:t>Olemassa oleva kiinteistökanta </a:t>
          </a:r>
          <a:endParaRPr lang="fi-FI" sz="1800" kern="1200" dirty="0">
            <a:latin typeface="Calibri" panose="020F0502020204030204"/>
            <a:ea typeface="+mn-ea"/>
            <a:cs typeface="+mn-cs"/>
          </a:endParaRPr>
        </a:p>
      </dsp:txBody>
      <dsp:txXfrm>
        <a:off x="6448931" y="4543661"/>
        <a:ext cx="2049102" cy="99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9CE6C2-93B8-7577-7B2F-33D74756A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BB82C-3214-3C0C-A203-3822E0EA2C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0DAD6-481D-486A-B182-2A39DE46CB71}" type="datetimeFigureOut">
              <a:rPr lang="fi-FI" sz="800" smtClean="0"/>
              <a:t>21.3.2025</a:t>
            </a:fld>
            <a:endParaRPr lang="fi-FI" sz="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BDA77-2AF8-3684-6541-989267F7CC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03892-9987-E3BA-FCCD-7740CFF78F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CB854-83A8-40C5-87E6-7C3629A0742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04897954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10:53:3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10:54:0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7AE9CBF-F244-4FD1-AA12-26F22AEE10EA}" type="datetimeFigureOut">
              <a:rPr lang="fi-FI" smtClean="0"/>
              <a:pPr/>
              <a:t>21.3.2025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284C3A9D-85AF-41D0-91CD-D0A9F9AB80C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61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3A9D-85AF-41D0-91CD-D0A9F9AB80CD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40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18DF2-51D2-174C-ABCA-082A001345D8}" type="slidenum">
              <a:rPr kumimoji="0" lang="en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649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18DF2-51D2-174C-ABCA-082A001345D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19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1807ED8-3A09-404F-A22B-34B33D800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6393E88-9FB6-475F-AA92-51AF6633D0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0F9D446-AD25-4E65-ACAA-A872968095B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923992-ABBA-4FC3-8BC0-7A7DF61F9B9B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E29B73-A3DB-4BAA-8053-B1392452925B}"/>
              </a:ext>
            </a:extLst>
          </p:cNvPr>
          <p:cNvSpPr txBox="1"/>
          <p:nvPr/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Anneka Palm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emf"/><Relationship Id="rId4" Type="http://schemas.openxmlformats.org/officeDocument/2006/relationships/image" Target="../media/image1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emf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CFFB-E8BF-6692-9D5B-8D4B2A92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A3E0-D5F1-1C10-8CE0-0E154B4B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9DFA4-7286-81A5-5EF9-9C8EA0D2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3C50B1-6168-C06A-D6F7-B52CC3E3658F}"/>
              </a:ext>
            </a:extLst>
          </p:cNvPr>
          <p:cNvSpPr/>
          <p:nvPr userDrawn="1"/>
        </p:nvSpPr>
        <p:spPr>
          <a:xfrm>
            <a:off x="3287688" y="260350"/>
            <a:ext cx="8569350" cy="6337300"/>
          </a:xfrm>
          <a:custGeom>
            <a:avLst/>
            <a:gdLst>
              <a:gd name="connsiteX0" fmla="*/ 0 w 8569350"/>
              <a:gd name="connsiteY0" fmla="*/ 0 h 6337300"/>
              <a:gd name="connsiteX1" fmla="*/ 350380 w 8569350"/>
              <a:gd name="connsiteY1" fmla="*/ 0 h 6337300"/>
              <a:gd name="connsiteX2" fmla="*/ 702225 w 8569350"/>
              <a:gd name="connsiteY2" fmla="*/ 0 h 6337300"/>
              <a:gd name="connsiteX3" fmla="*/ 1052604 w 8569350"/>
              <a:gd name="connsiteY3" fmla="*/ 0 h 6337300"/>
              <a:gd name="connsiteX4" fmla="*/ 1404450 w 8569350"/>
              <a:gd name="connsiteY4" fmla="*/ 0 h 6337300"/>
              <a:gd name="connsiteX5" fmla="*/ 1404697 w 8569350"/>
              <a:gd name="connsiteY5" fmla="*/ 298 h 6337300"/>
              <a:gd name="connsiteX6" fmla="*/ 8569350 w 8569350"/>
              <a:gd name="connsiteY6" fmla="*/ 298 h 6337300"/>
              <a:gd name="connsiteX7" fmla="*/ 8569350 w 8569350"/>
              <a:gd name="connsiteY7" fmla="*/ 6337002 h 6337300"/>
              <a:gd name="connsiteX8" fmla="*/ 1410560 w 8569350"/>
              <a:gd name="connsiteY8" fmla="*/ 6337002 h 6337300"/>
              <a:gd name="connsiteX9" fmla="*/ 1410314 w 8569350"/>
              <a:gd name="connsiteY9" fmla="*/ 6337300 h 6337300"/>
              <a:gd name="connsiteX10" fmla="*/ 1059201 w 8569350"/>
              <a:gd name="connsiteY10" fmla="*/ 6337300 h 6337300"/>
              <a:gd name="connsiteX11" fmla="*/ 708822 w 8569350"/>
              <a:gd name="connsiteY11" fmla="*/ 6337300 h 6337300"/>
              <a:gd name="connsiteX12" fmla="*/ 357710 w 8569350"/>
              <a:gd name="connsiteY12" fmla="*/ 6337300 h 6337300"/>
              <a:gd name="connsiteX13" fmla="*/ 7330 w 8569350"/>
              <a:gd name="connsiteY13" fmla="*/ 6337300 h 6337300"/>
              <a:gd name="connsiteX14" fmla="*/ 334987 w 8569350"/>
              <a:gd name="connsiteY14" fmla="*/ 5942135 h 6337300"/>
              <a:gd name="connsiteX15" fmla="*/ 662642 w 8569350"/>
              <a:gd name="connsiteY15" fmla="*/ 5546237 h 6337300"/>
              <a:gd name="connsiteX16" fmla="*/ 990298 w 8569350"/>
              <a:gd name="connsiteY16" fmla="*/ 5151073 h 6337300"/>
              <a:gd name="connsiteX17" fmla="*/ 1318687 w 8569350"/>
              <a:gd name="connsiteY17" fmla="*/ 4755175 h 6337300"/>
              <a:gd name="connsiteX18" fmla="*/ 1646343 w 8569350"/>
              <a:gd name="connsiteY18" fmla="*/ 4360010 h 6337300"/>
              <a:gd name="connsiteX19" fmla="*/ 1974000 w 8569350"/>
              <a:gd name="connsiteY19" fmla="*/ 3964112 h 6337300"/>
              <a:gd name="connsiteX20" fmla="*/ 2301656 w 8569350"/>
              <a:gd name="connsiteY20" fmla="*/ 3568947 h 6337300"/>
              <a:gd name="connsiteX21" fmla="*/ 2629312 w 8569350"/>
              <a:gd name="connsiteY21" fmla="*/ 3173049 h 6337300"/>
              <a:gd name="connsiteX22" fmla="*/ 2300189 w 8569350"/>
              <a:gd name="connsiteY22" fmla="*/ 2776418 h 6337300"/>
              <a:gd name="connsiteX23" fmla="*/ 1971800 w 8569350"/>
              <a:gd name="connsiteY23" fmla="*/ 2379787 h 6337300"/>
              <a:gd name="connsiteX24" fmla="*/ 1642678 w 8569350"/>
              <a:gd name="connsiteY24" fmla="*/ 1983156 h 6337300"/>
              <a:gd name="connsiteX25" fmla="*/ 1314289 w 8569350"/>
              <a:gd name="connsiteY25" fmla="*/ 1586525 h 6337300"/>
              <a:gd name="connsiteX26" fmla="*/ 985900 w 8569350"/>
              <a:gd name="connsiteY26" fmla="*/ 1189160 h 6337300"/>
              <a:gd name="connsiteX27" fmla="*/ 657511 w 8569350"/>
              <a:gd name="connsiteY27" fmla="*/ 793262 h 6337300"/>
              <a:gd name="connsiteX28" fmla="*/ 328389 w 8569350"/>
              <a:gd name="connsiteY28" fmla="*/ 395898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69350" h="6337300">
                <a:moveTo>
                  <a:pt x="0" y="0"/>
                </a:moveTo>
                <a:lnTo>
                  <a:pt x="350380" y="0"/>
                </a:lnTo>
                <a:lnTo>
                  <a:pt x="702225" y="0"/>
                </a:lnTo>
                <a:lnTo>
                  <a:pt x="1052604" y="0"/>
                </a:lnTo>
                <a:lnTo>
                  <a:pt x="1404450" y="0"/>
                </a:lnTo>
                <a:lnTo>
                  <a:pt x="1404697" y="298"/>
                </a:lnTo>
                <a:lnTo>
                  <a:pt x="8569350" y="298"/>
                </a:lnTo>
                <a:lnTo>
                  <a:pt x="8569350" y="6337002"/>
                </a:lnTo>
                <a:lnTo>
                  <a:pt x="1410560" y="6337002"/>
                </a:lnTo>
                <a:lnTo>
                  <a:pt x="1410314" y="6337300"/>
                </a:lnTo>
                <a:lnTo>
                  <a:pt x="1059201" y="6337300"/>
                </a:lnTo>
                <a:lnTo>
                  <a:pt x="708822" y="6337300"/>
                </a:lnTo>
                <a:lnTo>
                  <a:pt x="357710" y="6337300"/>
                </a:lnTo>
                <a:lnTo>
                  <a:pt x="7330" y="6337300"/>
                </a:lnTo>
                <a:lnTo>
                  <a:pt x="334987" y="5942135"/>
                </a:lnTo>
                <a:lnTo>
                  <a:pt x="662642" y="5546237"/>
                </a:lnTo>
                <a:lnTo>
                  <a:pt x="990298" y="5151073"/>
                </a:lnTo>
                <a:lnTo>
                  <a:pt x="1318687" y="4755175"/>
                </a:lnTo>
                <a:lnTo>
                  <a:pt x="1646343" y="4360010"/>
                </a:lnTo>
                <a:lnTo>
                  <a:pt x="1974000" y="3964112"/>
                </a:lnTo>
                <a:lnTo>
                  <a:pt x="2301656" y="3568947"/>
                </a:lnTo>
                <a:lnTo>
                  <a:pt x="2629312" y="3173049"/>
                </a:lnTo>
                <a:lnTo>
                  <a:pt x="2300189" y="2776418"/>
                </a:lnTo>
                <a:lnTo>
                  <a:pt x="1971800" y="2379787"/>
                </a:lnTo>
                <a:lnTo>
                  <a:pt x="1642678" y="1983156"/>
                </a:lnTo>
                <a:lnTo>
                  <a:pt x="1314289" y="1586525"/>
                </a:lnTo>
                <a:lnTo>
                  <a:pt x="985900" y="1189160"/>
                </a:lnTo>
                <a:lnTo>
                  <a:pt x="657511" y="793262"/>
                </a:lnTo>
                <a:lnTo>
                  <a:pt x="328389" y="3958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AFCD5-B12C-7844-F5A1-F28186CD76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040" y="2204864"/>
            <a:ext cx="5040634" cy="2016224"/>
          </a:xfrm>
        </p:spPr>
        <p:txBody>
          <a:bodyPr wrap="square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Otsikko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522E6-4570-05CD-9701-EB17CB725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040" y="4581128"/>
            <a:ext cx="5040634" cy="165618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Tilaisuus | päivämäärä | esittäjä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227E8-87FF-9D0F-0447-781C10FC80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6675" y="1052736"/>
            <a:ext cx="5040000" cy="472624"/>
            <a:chOff x="0" y="2859088"/>
            <a:chExt cx="12188826" cy="11430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F701EBA-3E00-69AB-0EB9-2F922C3650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9E1292B-4251-F66F-20A1-ECAD771EF3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8" name="Freeform 10">
            <a:extLst>
              <a:ext uri="{FF2B5EF4-FFF2-40B4-BE49-F238E27FC236}">
                <a16:creationId xmlns:a16="http://schemas.microsoft.com/office/drawing/2014/main" id="{0F493ED7-A063-6865-EF9F-1F541D60218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062239" y="260350"/>
            <a:ext cx="4033761" cy="63373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Graphic 35">
            <a:extLst>
              <a:ext uri="{FF2B5EF4-FFF2-40B4-BE49-F238E27FC236}">
                <a16:creationId xmlns:a16="http://schemas.microsoft.com/office/drawing/2014/main" id="{E8692550-31D8-3F17-9B6D-7B77F4143BA4}"/>
              </a:ext>
            </a:extLst>
          </p:cNvPr>
          <p:cNvSpPr/>
          <p:nvPr/>
        </p:nvSpPr>
        <p:spPr>
          <a:xfrm>
            <a:off x="334963" y="257175"/>
            <a:ext cx="4362450" cy="6343650"/>
          </a:xfrm>
          <a:custGeom>
            <a:avLst/>
            <a:gdLst>
              <a:gd name="connsiteX0" fmla="*/ -35 w 4362450"/>
              <a:gd name="connsiteY0" fmla="*/ -27 h 6343650"/>
              <a:gd name="connsiteX1" fmla="*/ 1729562 w 4362450"/>
              <a:gd name="connsiteY1" fmla="*/ -27 h 6343650"/>
              <a:gd name="connsiteX2" fmla="*/ 2058394 w 4362450"/>
              <a:gd name="connsiteY2" fmla="*/ 396267 h 6343650"/>
              <a:gd name="connsiteX3" fmla="*/ 2387959 w 4362450"/>
              <a:gd name="connsiteY3" fmla="*/ 794034 h 6343650"/>
              <a:gd name="connsiteX4" fmla="*/ 2716790 w 4362450"/>
              <a:gd name="connsiteY4" fmla="*/ 1190322 h 6343650"/>
              <a:gd name="connsiteX5" fmla="*/ 3045622 w 4362450"/>
              <a:gd name="connsiteY5" fmla="*/ 1588086 h 6343650"/>
              <a:gd name="connsiteX6" fmla="*/ 3374454 w 4362450"/>
              <a:gd name="connsiteY6" fmla="*/ 1985116 h 6343650"/>
              <a:gd name="connsiteX7" fmla="*/ 3704019 w 4362450"/>
              <a:gd name="connsiteY7" fmla="*/ 2382147 h 6343650"/>
              <a:gd name="connsiteX8" fmla="*/ 4032850 w 4362450"/>
              <a:gd name="connsiteY8" fmla="*/ 2779178 h 6343650"/>
              <a:gd name="connsiteX9" fmla="*/ 4362415 w 4362450"/>
              <a:gd name="connsiteY9" fmla="*/ 3176199 h 6343650"/>
              <a:gd name="connsiteX10" fmla="*/ 4034317 w 4362450"/>
              <a:gd name="connsiteY10" fmla="*/ 3572496 h 6343650"/>
              <a:gd name="connsiteX11" fmla="*/ 3706219 w 4362450"/>
              <a:gd name="connsiteY11" fmla="*/ 3968059 h 6343650"/>
              <a:gd name="connsiteX12" fmla="*/ 3378121 w 4362450"/>
              <a:gd name="connsiteY12" fmla="*/ 4364347 h 6343650"/>
              <a:gd name="connsiteX13" fmla="*/ 3050023 w 4362450"/>
              <a:gd name="connsiteY13" fmla="*/ 4759911 h 6343650"/>
              <a:gd name="connsiteX14" fmla="*/ 2721191 w 4362450"/>
              <a:gd name="connsiteY14" fmla="*/ 5156208 h 6343650"/>
              <a:gd name="connsiteX15" fmla="*/ 2393102 w 4362450"/>
              <a:gd name="connsiteY15" fmla="*/ 5551772 h 6343650"/>
              <a:gd name="connsiteX16" fmla="*/ 2065004 w 4362450"/>
              <a:gd name="connsiteY16" fmla="*/ 5948060 h 6343650"/>
              <a:gd name="connsiteX17" fmla="*/ 1736906 w 4362450"/>
              <a:gd name="connsiteY17" fmla="*/ 6343623 h 6343650"/>
              <a:gd name="connsiteX18" fmla="*/ -35 w 4362450"/>
              <a:gd name="connsiteY18" fmla="*/ 6343623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62450" h="6343650">
                <a:moveTo>
                  <a:pt x="-35" y="-27"/>
                </a:moveTo>
                <a:lnTo>
                  <a:pt x="1729562" y="-27"/>
                </a:lnTo>
                <a:lnTo>
                  <a:pt x="2058394" y="396267"/>
                </a:lnTo>
                <a:lnTo>
                  <a:pt x="2387959" y="794034"/>
                </a:lnTo>
                <a:lnTo>
                  <a:pt x="2716790" y="1190322"/>
                </a:lnTo>
                <a:lnTo>
                  <a:pt x="3045622" y="1588086"/>
                </a:lnTo>
                <a:lnTo>
                  <a:pt x="3374454" y="1985116"/>
                </a:lnTo>
                <a:lnTo>
                  <a:pt x="3704019" y="2382147"/>
                </a:lnTo>
                <a:lnTo>
                  <a:pt x="4032850" y="2779178"/>
                </a:lnTo>
                <a:lnTo>
                  <a:pt x="4362415" y="3176199"/>
                </a:lnTo>
                <a:lnTo>
                  <a:pt x="4034317" y="3572496"/>
                </a:lnTo>
                <a:lnTo>
                  <a:pt x="3706219" y="3968059"/>
                </a:lnTo>
                <a:lnTo>
                  <a:pt x="3378121" y="4364347"/>
                </a:lnTo>
                <a:lnTo>
                  <a:pt x="3050023" y="4759911"/>
                </a:lnTo>
                <a:lnTo>
                  <a:pt x="2721191" y="5156208"/>
                </a:lnTo>
                <a:lnTo>
                  <a:pt x="2393102" y="5551772"/>
                </a:lnTo>
                <a:lnTo>
                  <a:pt x="2065004" y="5948060"/>
                </a:lnTo>
                <a:lnTo>
                  <a:pt x="1736906" y="6343623"/>
                </a:lnTo>
                <a:lnTo>
                  <a:pt x="-35" y="634362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348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B42BF-2169-9D0D-1CEF-DBABF09FB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844675"/>
            <a:ext cx="5184650" cy="6604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A36FC-8D4D-BFC4-1A76-ACA4D70DF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505075"/>
            <a:ext cx="5184650" cy="33718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A65C3-4681-F752-CC30-8EA0725F4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4" y="1844675"/>
            <a:ext cx="5184650" cy="6604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91FE0-F0B5-290A-4634-942325488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4" y="2505075"/>
            <a:ext cx="5184650" cy="33718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3A0FAD-8B54-CC4B-C0D7-C74D764B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85500-6255-38D1-E2F8-07E68C18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043E4-7248-324E-DDEE-F1CA2EAF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E7E29F6-7B17-D506-FA4E-D63D926B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164703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2024" y="1844676"/>
            <a:ext cx="51846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5545014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332F22-8B75-CAB3-ACD9-B356B55CF8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CDE1FA-5B3D-0C1D-F52F-87962756B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0CC0327-F2FA-76B8-43AE-44F874A43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DFA8F-4AEE-CFE3-E1A1-C0F6D2AF937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4022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3456459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549275"/>
            <a:ext cx="7489230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E4963D-2110-EA8D-5269-A290AC7E0B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284D241-3571-424E-CF50-E0A65DF59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46B4738-2EBF-F9D6-8CD3-57E918A7B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50995-B31F-692F-C30B-69F995EE9A63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6908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216" y="549275"/>
            <a:ext cx="3456459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0216" y="1844676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7489230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04BECC-4437-DC48-7CC1-74173B8899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4A6B68D-CAE9-7485-C295-98A0A9C37E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AD52894-D359-73B9-515F-B0E4A5675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821FF3-DCBA-9EB1-BFF9-1A55A88CEB27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7819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7128867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7128867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0216" y="549275"/>
            <a:ext cx="3816822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C3236-187C-E3B0-5F85-718A34B26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1A89DA3-3462-F2D1-EE7C-803EA7102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0BDE684-C522-C012-21E6-685E707D45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E4B58-E58E-3223-E84B-C62905ECA4E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7442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549275"/>
            <a:ext cx="7128867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844676"/>
            <a:ext cx="7128867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3816821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332F22-8B75-CAB3-ACD9-B356B55CF8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CDE1FA-5B3D-0C1D-F52F-87962756B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0CC0327-F2FA-76B8-43AE-44F874A43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DFA8F-4AEE-CFE3-E1A1-C0F6D2AF937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90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F9B45A-906C-C4FB-6B68-34C604F44D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E032C25-4835-DCB8-5E2A-E135617297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564BE39-79FC-56AB-1933-9493D2FECC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CE2372-AB26-91C8-F62A-BED307C4556B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434177-AFDC-EFFB-7AF9-4823BF23D6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09806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EB9176-E03C-947D-3830-2125A74E00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F233FFA-A212-3B89-2859-2711701C85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B7CFD49-9353-6D8E-A9DB-46630ECC82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89E50D-5678-6CE0-E265-D18D37088ACF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28BB07F-1AD8-D09A-886E-D1E78A9A1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107298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7842C7-84FB-5544-CAB6-6FB18D0D26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CF75178-4D8B-0D59-3B3C-E69BB8CFF0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BD037D9-A92A-0C3F-4F0A-DE3DE4625D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4449EE-3B09-0BE3-84AB-8E92A547977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C13F61A-56B0-C6B5-E41A-BF573BED4A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 algn="r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 algn="r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 algn="r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 algn="r">
              <a:buFontTx/>
              <a:buNone/>
              <a:defRPr sz="2000">
                <a:solidFill>
                  <a:schemeClr val="bg1"/>
                </a:solidFill>
              </a:defRPr>
            </a:lvl5pPr>
            <a:lvl6pPr marL="0" indent="0" algn="r">
              <a:buFontTx/>
              <a:buNone/>
              <a:defRPr sz="2000">
                <a:solidFill>
                  <a:schemeClr val="bg1"/>
                </a:solidFill>
              </a:defRPr>
            </a:lvl6pPr>
            <a:lvl7pPr marL="0" indent="0" algn="r">
              <a:buFontTx/>
              <a:buNone/>
              <a:defRPr sz="2000">
                <a:solidFill>
                  <a:schemeClr val="bg1"/>
                </a:solidFill>
              </a:defRPr>
            </a:lvl7pPr>
            <a:lvl8pPr marL="0" indent="0" algn="r">
              <a:buFontTx/>
              <a:buNone/>
              <a:defRPr sz="2000">
                <a:solidFill>
                  <a:schemeClr val="bg1"/>
                </a:solidFill>
              </a:defRPr>
            </a:lvl8pPr>
            <a:lvl9pPr marL="0" indent="0" algn="r">
              <a:buFontTx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95057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8B44B2B-D359-23E8-4907-722DBA174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526395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36CE88-038E-A252-CC98-D8F82EE731D3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0">
            <a:extLst>
              <a:ext uri="{FF2B5EF4-FFF2-40B4-BE49-F238E27FC236}">
                <a16:creationId xmlns:a16="http://schemas.microsoft.com/office/drawing/2014/main" id="{10CC87B0-6F9E-3965-28E2-61E0552EEF7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99456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1AA39C9-4769-A16F-1CE7-9B7CD4485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3158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51846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545014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C3236-187C-E3B0-5F85-718A34B26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1A89DA3-3462-F2D1-EE7C-803EA7102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0BDE684-C522-C012-21E6-685E707D45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E4B58-E58E-3223-E84B-C62905ECA4E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898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36CE88-038E-A252-CC98-D8F82EE731D3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41ACAE0D-DEC8-E9D2-AB21-ED1F565CE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3925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DB00-F9B3-9D4A-E293-E7F22489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12CC0-4816-F922-D1AC-1ADFD200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34CB4-2E53-3799-3C74-A1522C5E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DD30A-086F-8BC7-BD36-FB8C884D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446188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1CD8-8D48-0CBD-29EA-F9821055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383AE-0490-CB41-9BD1-EBCD73B7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C0A7-C30D-2F06-ABC7-AAFE6D08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AD96FA-BBFF-8CFF-5D06-68589C12574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728C6BC-0D4C-D7F9-EA7B-0CC251177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02D4815-5236-CCAA-95EF-D2F0D8F2D0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9028F1-FDA8-D434-4BD3-9CD30E7C429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897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D1CE84-5428-1354-FB8A-66C74C91754C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B631E4-BD8A-3E5E-B2DE-1CC1060DF5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711A15-E911-DCEE-E92C-2EB0A1EC3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0F057CE-EA28-1B86-AE4E-8D82E6157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13FFD56-CC0A-6487-DBFC-308316626F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616BD-A730-BB0C-0494-91EDF23FA9A4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3F9DC6-4970-7AA6-7CB9-61162A3EA72F}"/>
              </a:ext>
            </a:extLst>
          </p:cNvPr>
          <p:cNvSpPr txBox="1"/>
          <p:nvPr userDrawn="1"/>
        </p:nvSpPr>
        <p:spPr>
          <a:xfrm>
            <a:off x="3404590" y="2744961"/>
            <a:ext cx="5382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Varmasti &amp; Tehokkaasti</a:t>
            </a:r>
            <a:endParaRPr lang="fi-FI" sz="24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918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065FA00-448F-7D38-9EF9-E4159E1FA628}"/>
              </a:ext>
            </a:extLst>
          </p:cNvPr>
          <p:cNvSpPr/>
          <p:nvPr userDrawn="1"/>
        </p:nvSpPr>
        <p:spPr>
          <a:xfrm>
            <a:off x="334963" y="260350"/>
            <a:ext cx="11522075" cy="6337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1CD8-8D48-0CBD-29EA-F9821055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383AE-0490-CB41-9BD1-EBCD73B7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C0A7-C30D-2F06-ABC7-AAFE6D08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E2A0E8-4C21-D449-31CA-790253817C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2185" y="1844875"/>
            <a:ext cx="3744490" cy="316830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/>
            </a:lvl3pPr>
            <a:lvl4pPr marL="0" indent="0">
              <a:lnSpc>
                <a:spcPct val="100000"/>
              </a:lnSpc>
              <a:buFontTx/>
              <a:buNone/>
              <a:defRPr sz="1400"/>
            </a:lvl4pPr>
            <a:lvl5pPr marL="0" indent="0">
              <a:lnSpc>
                <a:spcPct val="100000"/>
              </a:lnSpc>
              <a:buFontTx/>
              <a:buNone/>
              <a:defRPr sz="1400"/>
            </a:lvl5pPr>
            <a:lvl6pPr marL="0" indent="0">
              <a:lnSpc>
                <a:spcPct val="100000"/>
              </a:lnSpc>
              <a:buFontTx/>
              <a:buNone/>
              <a:defRPr sz="1400"/>
            </a:lvl6pPr>
            <a:lvl7pPr marL="0" indent="0">
              <a:lnSpc>
                <a:spcPct val="100000"/>
              </a:lnSpc>
              <a:buFontTx/>
              <a:buNone/>
              <a:defRPr sz="1400"/>
            </a:lvl7pPr>
            <a:lvl8pPr marL="0" indent="0">
              <a:lnSpc>
                <a:spcPct val="100000"/>
              </a:lnSpc>
              <a:buFontTx/>
              <a:buNone/>
              <a:defRPr sz="1400"/>
            </a:lvl8pPr>
            <a:lvl9pPr marL="0" indent="0">
              <a:lnSpc>
                <a:spcPct val="100000"/>
              </a:lnSpc>
              <a:buFontTx/>
              <a:buNone/>
              <a:defRPr sz="1400"/>
            </a:lvl9pPr>
          </a:lstStyle>
          <a:p>
            <a:pPr lvl="0"/>
            <a:r>
              <a:rPr lang="fi-FI" noProof="0" dirty="0"/>
              <a:t>Yhteystiedot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0541F5-795C-194D-A8C3-187EAF47FB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5360" y="844141"/>
            <a:ext cx="5517314" cy="5112568"/>
            <a:chOff x="2393950" y="0"/>
            <a:chExt cx="7400926" cy="685800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7035FFA-B9A3-56D7-4E0F-586AF3CCA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7513" y="98425"/>
              <a:ext cx="4297363" cy="6756400"/>
            </a:xfrm>
            <a:custGeom>
              <a:avLst/>
              <a:gdLst>
                <a:gd name="T0" fmla="*/ 0 w 5415"/>
                <a:gd name="T1" fmla="*/ 0 h 8511"/>
                <a:gd name="T2" fmla="*/ 882 w 5415"/>
                <a:gd name="T3" fmla="*/ 1064 h 8511"/>
                <a:gd name="T4" fmla="*/ 1765 w 5415"/>
                <a:gd name="T5" fmla="*/ 2130 h 8511"/>
                <a:gd name="T6" fmla="*/ 2646 w 5415"/>
                <a:gd name="T7" fmla="*/ 3195 h 8511"/>
                <a:gd name="T8" fmla="*/ 3530 w 5415"/>
                <a:gd name="T9" fmla="*/ 4261 h 8511"/>
                <a:gd name="T10" fmla="*/ 2648 w 5415"/>
                <a:gd name="T11" fmla="*/ 5324 h 8511"/>
                <a:gd name="T12" fmla="*/ 1769 w 5415"/>
                <a:gd name="T13" fmla="*/ 6386 h 8511"/>
                <a:gd name="T14" fmla="*/ 890 w 5415"/>
                <a:gd name="T15" fmla="*/ 7449 h 8511"/>
                <a:gd name="T16" fmla="*/ 10 w 5415"/>
                <a:gd name="T17" fmla="*/ 8511 h 8511"/>
                <a:gd name="T18" fmla="*/ 952 w 5415"/>
                <a:gd name="T19" fmla="*/ 8511 h 8511"/>
                <a:gd name="T20" fmla="*/ 1894 w 5415"/>
                <a:gd name="T21" fmla="*/ 8511 h 8511"/>
                <a:gd name="T22" fmla="*/ 2773 w 5415"/>
                <a:gd name="T23" fmla="*/ 7447 h 8511"/>
                <a:gd name="T24" fmla="*/ 3654 w 5415"/>
                <a:gd name="T25" fmla="*/ 6384 h 8511"/>
                <a:gd name="T26" fmla="*/ 4534 w 5415"/>
                <a:gd name="T27" fmla="*/ 5322 h 8511"/>
                <a:gd name="T28" fmla="*/ 5415 w 5415"/>
                <a:gd name="T29" fmla="*/ 4259 h 8511"/>
                <a:gd name="T30" fmla="*/ 4532 w 5415"/>
                <a:gd name="T31" fmla="*/ 3193 h 8511"/>
                <a:gd name="T32" fmla="*/ 3651 w 5415"/>
                <a:gd name="T33" fmla="*/ 2128 h 8511"/>
                <a:gd name="T34" fmla="*/ 2767 w 5415"/>
                <a:gd name="T35" fmla="*/ 1064 h 8511"/>
                <a:gd name="T36" fmla="*/ 1886 w 5415"/>
                <a:gd name="T37" fmla="*/ 0 h 8511"/>
                <a:gd name="T38" fmla="*/ 942 w 5415"/>
                <a:gd name="T39" fmla="*/ 0 h 8511"/>
                <a:gd name="T40" fmla="*/ 0 w 5415"/>
                <a:gd name="T41" fmla="*/ 0 h 8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15" h="8511">
                  <a:moveTo>
                    <a:pt x="0" y="0"/>
                  </a:moveTo>
                  <a:lnTo>
                    <a:pt x="882" y="1064"/>
                  </a:lnTo>
                  <a:lnTo>
                    <a:pt x="1765" y="2130"/>
                  </a:lnTo>
                  <a:lnTo>
                    <a:pt x="2646" y="3195"/>
                  </a:lnTo>
                  <a:lnTo>
                    <a:pt x="3530" y="4261"/>
                  </a:lnTo>
                  <a:lnTo>
                    <a:pt x="2648" y="5324"/>
                  </a:lnTo>
                  <a:lnTo>
                    <a:pt x="1769" y="6386"/>
                  </a:lnTo>
                  <a:lnTo>
                    <a:pt x="890" y="7449"/>
                  </a:lnTo>
                  <a:lnTo>
                    <a:pt x="10" y="8511"/>
                  </a:lnTo>
                  <a:lnTo>
                    <a:pt x="952" y="8511"/>
                  </a:lnTo>
                  <a:lnTo>
                    <a:pt x="1894" y="8511"/>
                  </a:lnTo>
                  <a:lnTo>
                    <a:pt x="2773" y="7447"/>
                  </a:lnTo>
                  <a:lnTo>
                    <a:pt x="3654" y="6384"/>
                  </a:lnTo>
                  <a:lnTo>
                    <a:pt x="4534" y="5322"/>
                  </a:lnTo>
                  <a:lnTo>
                    <a:pt x="5415" y="4259"/>
                  </a:lnTo>
                  <a:lnTo>
                    <a:pt x="4532" y="3193"/>
                  </a:lnTo>
                  <a:lnTo>
                    <a:pt x="3651" y="2128"/>
                  </a:lnTo>
                  <a:lnTo>
                    <a:pt x="2767" y="1064"/>
                  </a:lnTo>
                  <a:lnTo>
                    <a:pt x="1886" y="0"/>
                  </a:lnTo>
                  <a:lnTo>
                    <a:pt x="9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69D034C-4B64-5698-35FF-ED1924FA7E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3950" y="0"/>
              <a:ext cx="2790825" cy="6858000"/>
            </a:xfrm>
            <a:custGeom>
              <a:avLst/>
              <a:gdLst>
                <a:gd name="T0" fmla="*/ 507 w 3516"/>
                <a:gd name="T1" fmla="*/ 27 h 8640"/>
                <a:gd name="T2" fmla="*/ 1072 w 3516"/>
                <a:gd name="T3" fmla="*/ 123 h 8640"/>
                <a:gd name="T4" fmla="*/ 1566 w 3516"/>
                <a:gd name="T5" fmla="*/ 280 h 8640"/>
                <a:gd name="T6" fmla="*/ 1993 w 3516"/>
                <a:gd name="T7" fmla="*/ 498 h 8640"/>
                <a:gd name="T8" fmla="*/ 2357 w 3516"/>
                <a:gd name="T9" fmla="*/ 769 h 8640"/>
                <a:gd name="T10" fmla="*/ 2663 w 3516"/>
                <a:gd name="T11" fmla="*/ 1086 h 8640"/>
                <a:gd name="T12" fmla="*/ 2915 w 3516"/>
                <a:gd name="T13" fmla="*/ 1448 h 8640"/>
                <a:gd name="T14" fmla="*/ 3116 w 3516"/>
                <a:gd name="T15" fmla="*/ 1847 h 8640"/>
                <a:gd name="T16" fmla="*/ 3270 w 3516"/>
                <a:gd name="T17" fmla="*/ 2279 h 8640"/>
                <a:gd name="T18" fmla="*/ 3385 w 3516"/>
                <a:gd name="T19" fmla="*/ 2738 h 8640"/>
                <a:gd name="T20" fmla="*/ 3459 w 3516"/>
                <a:gd name="T21" fmla="*/ 3221 h 8640"/>
                <a:gd name="T22" fmla="*/ 3502 w 3516"/>
                <a:gd name="T23" fmla="*/ 3719 h 8640"/>
                <a:gd name="T24" fmla="*/ 3516 w 3516"/>
                <a:gd name="T25" fmla="*/ 4229 h 8640"/>
                <a:gd name="T26" fmla="*/ 3502 w 3516"/>
                <a:gd name="T27" fmla="*/ 4789 h 8640"/>
                <a:gd name="T28" fmla="*/ 3459 w 3516"/>
                <a:gd name="T29" fmla="*/ 5330 h 8640"/>
                <a:gd name="T30" fmla="*/ 3385 w 3516"/>
                <a:gd name="T31" fmla="*/ 5844 h 8640"/>
                <a:gd name="T32" fmla="*/ 3270 w 3516"/>
                <a:gd name="T33" fmla="*/ 6326 h 8640"/>
                <a:gd name="T34" fmla="*/ 3116 w 3516"/>
                <a:gd name="T35" fmla="*/ 6776 h 8640"/>
                <a:gd name="T36" fmla="*/ 2915 w 3516"/>
                <a:gd name="T37" fmla="*/ 7188 h 8640"/>
                <a:gd name="T38" fmla="*/ 2663 w 3516"/>
                <a:gd name="T39" fmla="*/ 7556 h 8640"/>
                <a:gd name="T40" fmla="*/ 2357 w 3516"/>
                <a:gd name="T41" fmla="*/ 7877 h 8640"/>
                <a:gd name="T42" fmla="*/ 1993 w 3516"/>
                <a:gd name="T43" fmla="*/ 8150 h 8640"/>
                <a:gd name="T44" fmla="*/ 1566 w 3516"/>
                <a:gd name="T45" fmla="*/ 8366 h 8640"/>
                <a:gd name="T46" fmla="*/ 1072 w 3516"/>
                <a:gd name="T47" fmla="*/ 8521 h 8640"/>
                <a:gd name="T48" fmla="*/ 507 w 3516"/>
                <a:gd name="T49" fmla="*/ 8615 h 8640"/>
                <a:gd name="T50" fmla="*/ 0 w 3516"/>
                <a:gd name="T51" fmla="*/ 7330 h 8640"/>
                <a:gd name="T52" fmla="*/ 330 w 3516"/>
                <a:gd name="T53" fmla="*/ 7309 h 8640"/>
                <a:gd name="T54" fmla="*/ 624 w 3516"/>
                <a:gd name="T55" fmla="*/ 7254 h 8640"/>
                <a:gd name="T56" fmla="*/ 883 w 3516"/>
                <a:gd name="T57" fmla="*/ 7163 h 8640"/>
                <a:gd name="T58" fmla="*/ 1111 w 3516"/>
                <a:gd name="T59" fmla="*/ 7037 h 8640"/>
                <a:gd name="T60" fmla="*/ 1306 w 3516"/>
                <a:gd name="T61" fmla="*/ 6873 h 8640"/>
                <a:gd name="T62" fmla="*/ 1474 w 3516"/>
                <a:gd name="T63" fmla="*/ 6671 h 8640"/>
                <a:gd name="T64" fmla="*/ 1613 w 3516"/>
                <a:gd name="T65" fmla="*/ 6431 h 8640"/>
                <a:gd name="T66" fmla="*/ 1726 w 3516"/>
                <a:gd name="T67" fmla="*/ 6151 h 8640"/>
                <a:gd name="T68" fmla="*/ 1813 w 3516"/>
                <a:gd name="T69" fmla="*/ 5830 h 8640"/>
                <a:gd name="T70" fmla="*/ 1878 w 3516"/>
                <a:gd name="T71" fmla="*/ 5468 h 8640"/>
                <a:gd name="T72" fmla="*/ 1921 w 3516"/>
                <a:gd name="T73" fmla="*/ 5065 h 8640"/>
                <a:gd name="T74" fmla="*/ 1944 w 3516"/>
                <a:gd name="T75" fmla="*/ 4618 h 8640"/>
                <a:gd name="T76" fmla="*/ 1950 w 3516"/>
                <a:gd name="T77" fmla="*/ 4139 h 8640"/>
                <a:gd name="T78" fmla="*/ 1921 w 3516"/>
                <a:gd name="T79" fmla="*/ 3470 h 8640"/>
                <a:gd name="T80" fmla="*/ 1878 w 3516"/>
                <a:gd name="T81" fmla="*/ 3100 h 8640"/>
                <a:gd name="T82" fmla="*/ 1815 w 3516"/>
                <a:gd name="T83" fmla="*/ 2763 h 8640"/>
                <a:gd name="T84" fmla="*/ 1728 w 3516"/>
                <a:gd name="T85" fmla="*/ 2464 h 8640"/>
                <a:gd name="T86" fmla="*/ 1616 w 3516"/>
                <a:gd name="T87" fmla="*/ 2199 h 8640"/>
                <a:gd name="T88" fmla="*/ 1478 w 3516"/>
                <a:gd name="T89" fmla="*/ 1969 h 8640"/>
                <a:gd name="T90" fmla="*/ 1312 w 3516"/>
                <a:gd name="T91" fmla="*/ 1775 h 8640"/>
                <a:gd name="T92" fmla="*/ 1115 w 3516"/>
                <a:gd name="T93" fmla="*/ 1613 h 8640"/>
                <a:gd name="T94" fmla="*/ 889 w 3516"/>
                <a:gd name="T95" fmla="*/ 1489 h 8640"/>
                <a:gd name="T96" fmla="*/ 628 w 3516"/>
                <a:gd name="T97" fmla="*/ 1399 h 8640"/>
                <a:gd name="T98" fmla="*/ 331 w 3516"/>
                <a:gd name="T99" fmla="*/ 1343 h 8640"/>
                <a:gd name="T100" fmla="*/ 0 w 3516"/>
                <a:gd name="T101" fmla="*/ 1321 h 8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16" h="8640">
                  <a:moveTo>
                    <a:pt x="0" y="0"/>
                  </a:moveTo>
                  <a:lnTo>
                    <a:pt x="131" y="2"/>
                  </a:lnTo>
                  <a:lnTo>
                    <a:pt x="259" y="8"/>
                  </a:lnTo>
                  <a:lnTo>
                    <a:pt x="384" y="16"/>
                  </a:lnTo>
                  <a:lnTo>
                    <a:pt x="507" y="27"/>
                  </a:lnTo>
                  <a:lnTo>
                    <a:pt x="626" y="41"/>
                  </a:lnTo>
                  <a:lnTo>
                    <a:pt x="741" y="56"/>
                  </a:lnTo>
                  <a:lnTo>
                    <a:pt x="854" y="76"/>
                  </a:lnTo>
                  <a:lnTo>
                    <a:pt x="965" y="97"/>
                  </a:lnTo>
                  <a:lnTo>
                    <a:pt x="1072" y="123"/>
                  </a:lnTo>
                  <a:lnTo>
                    <a:pt x="1176" y="148"/>
                  </a:lnTo>
                  <a:lnTo>
                    <a:pt x="1277" y="177"/>
                  </a:lnTo>
                  <a:lnTo>
                    <a:pt x="1377" y="210"/>
                  </a:lnTo>
                  <a:lnTo>
                    <a:pt x="1472" y="243"/>
                  </a:lnTo>
                  <a:lnTo>
                    <a:pt x="1566" y="280"/>
                  </a:lnTo>
                  <a:lnTo>
                    <a:pt x="1655" y="319"/>
                  </a:lnTo>
                  <a:lnTo>
                    <a:pt x="1743" y="360"/>
                  </a:lnTo>
                  <a:lnTo>
                    <a:pt x="1829" y="405"/>
                  </a:lnTo>
                  <a:lnTo>
                    <a:pt x="1913" y="450"/>
                  </a:lnTo>
                  <a:lnTo>
                    <a:pt x="1993" y="498"/>
                  </a:lnTo>
                  <a:lnTo>
                    <a:pt x="2071" y="547"/>
                  </a:lnTo>
                  <a:lnTo>
                    <a:pt x="2145" y="599"/>
                  </a:lnTo>
                  <a:lnTo>
                    <a:pt x="2219" y="654"/>
                  </a:lnTo>
                  <a:lnTo>
                    <a:pt x="2289" y="710"/>
                  </a:lnTo>
                  <a:lnTo>
                    <a:pt x="2357" y="769"/>
                  </a:lnTo>
                  <a:lnTo>
                    <a:pt x="2422" y="829"/>
                  </a:lnTo>
                  <a:lnTo>
                    <a:pt x="2486" y="889"/>
                  </a:lnTo>
                  <a:lnTo>
                    <a:pt x="2546" y="954"/>
                  </a:lnTo>
                  <a:lnTo>
                    <a:pt x="2605" y="1020"/>
                  </a:lnTo>
                  <a:lnTo>
                    <a:pt x="2663" y="1086"/>
                  </a:lnTo>
                  <a:lnTo>
                    <a:pt x="2718" y="1156"/>
                  </a:lnTo>
                  <a:lnTo>
                    <a:pt x="2769" y="1226"/>
                  </a:lnTo>
                  <a:lnTo>
                    <a:pt x="2819" y="1298"/>
                  </a:lnTo>
                  <a:lnTo>
                    <a:pt x="2868" y="1372"/>
                  </a:lnTo>
                  <a:lnTo>
                    <a:pt x="2915" y="1448"/>
                  </a:lnTo>
                  <a:lnTo>
                    <a:pt x="2958" y="1526"/>
                  </a:lnTo>
                  <a:lnTo>
                    <a:pt x="3001" y="1603"/>
                  </a:lnTo>
                  <a:lnTo>
                    <a:pt x="3040" y="1683"/>
                  </a:lnTo>
                  <a:lnTo>
                    <a:pt x="3079" y="1765"/>
                  </a:lnTo>
                  <a:lnTo>
                    <a:pt x="3116" y="1847"/>
                  </a:lnTo>
                  <a:lnTo>
                    <a:pt x="3149" y="1930"/>
                  </a:lnTo>
                  <a:lnTo>
                    <a:pt x="3182" y="2016"/>
                  </a:lnTo>
                  <a:lnTo>
                    <a:pt x="3213" y="2104"/>
                  </a:lnTo>
                  <a:lnTo>
                    <a:pt x="3243" y="2191"/>
                  </a:lnTo>
                  <a:lnTo>
                    <a:pt x="3270" y="2279"/>
                  </a:lnTo>
                  <a:lnTo>
                    <a:pt x="3297" y="2368"/>
                  </a:lnTo>
                  <a:lnTo>
                    <a:pt x="3321" y="2460"/>
                  </a:lnTo>
                  <a:lnTo>
                    <a:pt x="3344" y="2551"/>
                  </a:lnTo>
                  <a:lnTo>
                    <a:pt x="3365" y="2645"/>
                  </a:lnTo>
                  <a:lnTo>
                    <a:pt x="3385" y="2738"/>
                  </a:lnTo>
                  <a:lnTo>
                    <a:pt x="3402" y="2833"/>
                  </a:lnTo>
                  <a:lnTo>
                    <a:pt x="3418" y="2929"/>
                  </a:lnTo>
                  <a:lnTo>
                    <a:pt x="3434" y="3024"/>
                  </a:lnTo>
                  <a:lnTo>
                    <a:pt x="3447" y="3121"/>
                  </a:lnTo>
                  <a:lnTo>
                    <a:pt x="3459" y="3221"/>
                  </a:lnTo>
                  <a:lnTo>
                    <a:pt x="3471" y="3318"/>
                  </a:lnTo>
                  <a:lnTo>
                    <a:pt x="3480" y="3417"/>
                  </a:lnTo>
                  <a:lnTo>
                    <a:pt x="3488" y="3516"/>
                  </a:lnTo>
                  <a:lnTo>
                    <a:pt x="3496" y="3618"/>
                  </a:lnTo>
                  <a:lnTo>
                    <a:pt x="3502" y="3719"/>
                  </a:lnTo>
                  <a:lnTo>
                    <a:pt x="3508" y="3820"/>
                  </a:lnTo>
                  <a:lnTo>
                    <a:pt x="3512" y="3921"/>
                  </a:lnTo>
                  <a:lnTo>
                    <a:pt x="3514" y="4024"/>
                  </a:lnTo>
                  <a:lnTo>
                    <a:pt x="3516" y="4125"/>
                  </a:lnTo>
                  <a:lnTo>
                    <a:pt x="3516" y="4229"/>
                  </a:lnTo>
                  <a:lnTo>
                    <a:pt x="3516" y="4341"/>
                  </a:lnTo>
                  <a:lnTo>
                    <a:pt x="3514" y="4456"/>
                  </a:lnTo>
                  <a:lnTo>
                    <a:pt x="3512" y="4567"/>
                  </a:lnTo>
                  <a:lnTo>
                    <a:pt x="3508" y="4680"/>
                  </a:lnTo>
                  <a:lnTo>
                    <a:pt x="3502" y="4789"/>
                  </a:lnTo>
                  <a:lnTo>
                    <a:pt x="3496" y="4900"/>
                  </a:lnTo>
                  <a:lnTo>
                    <a:pt x="3488" y="5009"/>
                  </a:lnTo>
                  <a:lnTo>
                    <a:pt x="3480" y="5116"/>
                  </a:lnTo>
                  <a:lnTo>
                    <a:pt x="3471" y="5223"/>
                  </a:lnTo>
                  <a:lnTo>
                    <a:pt x="3459" y="5330"/>
                  </a:lnTo>
                  <a:lnTo>
                    <a:pt x="3447" y="5435"/>
                  </a:lnTo>
                  <a:lnTo>
                    <a:pt x="3434" y="5538"/>
                  </a:lnTo>
                  <a:lnTo>
                    <a:pt x="3418" y="5641"/>
                  </a:lnTo>
                  <a:lnTo>
                    <a:pt x="3402" y="5742"/>
                  </a:lnTo>
                  <a:lnTo>
                    <a:pt x="3385" y="5844"/>
                  </a:lnTo>
                  <a:lnTo>
                    <a:pt x="3365" y="5943"/>
                  </a:lnTo>
                  <a:lnTo>
                    <a:pt x="3344" y="6040"/>
                  </a:lnTo>
                  <a:lnTo>
                    <a:pt x="3321" y="6138"/>
                  </a:lnTo>
                  <a:lnTo>
                    <a:pt x="3297" y="6233"/>
                  </a:lnTo>
                  <a:lnTo>
                    <a:pt x="3270" y="6326"/>
                  </a:lnTo>
                  <a:lnTo>
                    <a:pt x="3243" y="6420"/>
                  </a:lnTo>
                  <a:lnTo>
                    <a:pt x="3213" y="6511"/>
                  </a:lnTo>
                  <a:lnTo>
                    <a:pt x="3182" y="6601"/>
                  </a:lnTo>
                  <a:lnTo>
                    <a:pt x="3149" y="6690"/>
                  </a:lnTo>
                  <a:lnTo>
                    <a:pt x="3116" y="6776"/>
                  </a:lnTo>
                  <a:lnTo>
                    <a:pt x="3079" y="6861"/>
                  </a:lnTo>
                  <a:lnTo>
                    <a:pt x="3040" y="6945"/>
                  </a:lnTo>
                  <a:lnTo>
                    <a:pt x="3001" y="7029"/>
                  </a:lnTo>
                  <a:lnTo>
                    <a:pt x="2958" y="7109"/>
                  </a:lnTo>
                  <a:lnTo>
                    <a:pt x="2915" y="7188"/>
                  </a:lnTo>
                  <a:lnTo>
                    <a:pt x="2868" y="7264"/>
                  </a:lnTo>
                  <a:lnTo>
                    <a:pt x="2819" y="7340"/>
                  </a:lnTo>
                  <a:lnTo>
                    <a:pt x="2769" y="7414"/>
                  </a:lnTo>
                  <a:lnTo>
                    <a:pt x="2718" y="7486"/>
                  </a:lnTo>
                  <a:lnTo>
                    <a:pt x="2663" y="7556"/>
                  </a:lnTo>
                  <a:lnTo>
                    <a:pt x="2605" y="7624"/>
                  </a:lnTo>
                  <a:lnTo>
                    <a:pt x="2546" y="7690"/>
                  </a:lnTo>
                  <a:lnTo>
                    <a:pt x="2486" y="7755"/>
                  </a:lnTo>
                  <a:lnTo>
                    <a:pt x="2422" y="7817"/>
                  </a:lnTo>
                  <a:lnTo>
                    <a:pt x="2357" y="7877"/>
                  </a:lnTo>
                  <a:lnTo>
                    <a:pt x="2289" y="7936"/>
                  </a:lnTo>
                  <a:lnTo>
                    <a:pt x="2219" y="7992"/>
                  </a:lnTo>
                  <a:lnTo>
                    <a:pt x="2145" y="8046"/>
                  </a:lnTo>
                  <a:lnTo>
                    <a:pt x="2071" y="8099"/>
                  </a:lnTo>
                  <a:lnTo>
                    <a:pt x="1993" y="8150"/>
                  </a:lnTo>
                  <a:lnTo>
                    <a:pt x="1913" y="8196"/>
                  </a:lnTo>
                  <a:lnTo>
                    <a:pt x="1829" y="8241"/>
                  </a:lnTo>
                  <a:lnTo>
                    <a:pt x="1743" y="8286"/>
                  </a:lnTo>
                  <a:lnTo>
                    <a:pt x="1655" y="8327"/>
                  </a:lnTo>
                  <a:lnTo>
                    <a:pt x="1566" y="8366"/>
                  </a:lnTo>
                  <a:lnTo>
                    <a:pt x="1472" y="8401"/>
                  </a:lnTo>
                  <a:lnTo>
                    <a:pt x="1377" y="8434"/>
                  </a:lnTo>
                  <a:lnTo>
                    <a:pt x="1277" y="8467"/>
                  </a:lnTo>
                  <a:lnTo>
                    <a:pt x="1176" y="8494"/>
                  </a:lnTo>
                  <a:lnTo>
                    <a:pt x="1072" y="8521"/>
                  </a:lnTo>
                  <a:lnTo>
                    <a:pt x="965" y="8545"/>
                  </a:lnTo>
                  <a:lnTo>
                    <a:pt x="854" y="8566"/>
                  </a:lnTo>
                  <a:lnTo>
                    <a:pt x="741" y="8586"/>
                  </a:lnTo>
                  <a:lnTo>
                    <a:pt x="626" y="8601"/>
                  </a:lnTo>
                  <a:lnTo>
                    <a:pt x="507" y="8615"/>
                  </a:lnTo>
                  <a:lnTo>
                    <a:pt x="384" y="8624"/>
                  </a:lnTo>
                  <a:lnTo>
                    <a:pt x="259" y="8632"/>
                  </a:lnTo>
                  <a:lnTo>
                    <a:pt x="131" y="8638"/>
                  </a:lnTo>
                  <a:lnTo>
                    <a:pt x="0" y="8640"/>
                  </a:lnTo>
                  <a:lnTo>
                    <a:pt x="0" y="7330"/>
                  </a:lnTo>
                  <a:lnTo>
                    <a:pt x="68" y="7328"/>
                  </a:lnTo>
                  <a:lnTo>
                    <a:pt x="136" y="7326"/>
                  </a:lnTo>
                  <a:lnTo>
                    <a:pt x="203" y="7323"/>
                  </a:lnTo>
                  <a:lnTo>
                    <a:pt x="267" y="7317"/>
                  </a:lnTo>
                  <a:lnTo>
                    <a:pt x="330" y="7309"/>
                  </a:lnTo>
                  <a:lnTo>
                    <a:pt x="392" y="7301"/>
                  </a:lnTo>
                  <a:lnTo>
                    <a:pt x="452" y="7291"/>
                  </a:lnTo>
                  <a:lnTo>
                    <a:pt x="511" y="7280"/>
                  </a:lnTo>
                  <a:lnTo>
                    <a:pt x="567" y="7268"/>
                  </a:lnTo>
                  <a:lnTo>
                    <a:pt x="624" y="7254"/>
                  </a:lnTo>
                  <a:lnTo>
                    <a:pt x="679" y="7239"/>
                  </a:lnTo>
                  <a:lnTo>
                    <a:pt x="731" y="7221"/>
                  </a:lnTo>
                  <a:lnTo>
                    <a:pt x="784" y="7204"/>
                  </a:lnTo>
                  <a:lnTo>
                    <a:pt x="835" y="7184"/>
                  </a:lnTo>
                  <a:lnTo>
                    <a:pt x="883" y="7163"/>
                  </a:lnTo>
                  <a:lnTo>
                    <a:pt x="932" y="7142"/>
                  </a:lnTo>
                  <a:lnTo>
                    <a:pt x="979" y="7116"/>
                  </a:lnTo>
                  <a:lnTo>
                    <a:pt x="1024" y="7091"/>
                  </a:lnTo>
                  <a:lnTo>
                    <a:pt x="1069" y="7066"/>
                  </a:lnTo>
                  <a:lnTo>
                    <a:pt x="1111" y="7037"/>
                  </a:lnTo>
                  <a:lnTo>
                    <a:pt x="1152" y="7007"/>
                  </a:lnTo>
                  <a:lnTo>
                    <a:pt x="1193" y="6976"/>
                  </a:lnTo>
                  <a:lnTo>
                    <a:pt x="1232" y="6943"/>
                  </a:lnTo>
                  <a:lnTo>
                    <a:pt x="1269" y="6908"/>
                  </a:lnTo>
                  <a:lnTo>
                    <a:pt x="1306" y="6873"/>
                  </a:lnTo>
                  <a:lnTo>
                    <a:pt x="1343" y="6836"/>
                  </a:lnTo>
                  <a:lnTo>
                    <a:pt x="1377" y="6797"/>
                  </a:lnTo>
                  <a:lnTo>
                    <a:pt x="1410" y="6756"/>
                  </a:lnTo>
                  <a:lnTo>
                    <a:pt x="1443" y="6715"/>
                  </a:lnTo>
                  <a:lnTo>
                    <a:pt x="1474" y="6671"/>
                  </a:lnTo>
                  <a:lnTo>
                    <a:pt x="1503" y="6626"/>
                  </a:lnTo>
                  <a:lnTo>
                    <a:pt x="1533" y="6579"/>
                  </a:lnTo>
                  <a:lnTo>
                    <a:pt x="1560" y="6533"/>
                  </a:lnTo>
                  <a:lnTo>
                    <a:pt x="1587" y="6482"/>
                  </a:lnTo>
                  <a:lnTo>
                    <a:pt x="1613" y="6431"/>
                  </a:lnTo>
                  <a:lnTo>
                    <a:pt x="1636" y="6379"/>
                  </a:lnTo>
                  <a:lnTo>
                    <a:pt x="1661" y="6324"/>
                  </a:lnTo>
                  <a:lnTo>
                    <a:pt x="1683" y="6268"/>
                  </a:lnTo>
                  <a:lnTo>
                    <a:pt x="1704" y="6210"/>
                  </a:lnTo>
                  <a:lnTo>
                    <a:pt x="1726" y="6151"/>
                  </a:lnTo>
                  <a:lnTo>
                    <a:pt x="1745" y="6091"/>
                  </a:lnTo>
                  <a:lnTo>
                    <a:pt x="1763" y="6027"/>
                  </a:lnTo>
                  <a:lnTo>
                    <a:pt x="1780" y="5964"/>
                  </a:lnTo>
                  <a:lnTo>
                    <a:pt x="1798" y="5898"/>
                  </a:lnTo>
                  <a:lnTo>
                    <a:pt x="1813" y="5830"/>
                  </a:lnTo>
                  <a:lnTo>
                    <a:pt x="1827" y="5762"/>
                  </a:lnTo>
                  <a:lnTo>
                    <a:pt x="1841" y="5690"/>
                  </a:lnTo>
                  <a:lnTo>
                    <a:pt x="1854" y="5618"/>
                  </a:lnTo>
                  <a:lnTo>
                    <a:pt x="1866" y="5544"/>
                  </a:lnTo>
                  <a:lnTo>
                    <a:pt x="1878" y="5468"/>
                  </a:lnTo>
                  <a:lnTo>
                    <a:pt x="1887" y="5390"/>
                  </a:lnTo>
                  <a:lnTo>
                    <a:pt x="1897" y="5312"/>
                  </a:lnTo>
                  <a:lnTo>
                    <a:pt x="1905" y="5231"/>
                  </a:lnTo>
                  <a:lnTo>
                    <a:pt x="1913" y="5149"/>
                  </a:lnTo>
                  <a:lnTo>
                    <a:pt x="1921" y="5065"/>
                  </a:lnTo>
                  <a:lnTo>
                    <a:pt x="1926" y="4980"/>
                  </a:lnTo>
                  <a:lnTo>
                    <a:pt x="1932" y="4890"/>
                  </a:lnTo>
                  <a:lnTo>
                    <a:pt x="1936" y="4803"/>
                  </a:lnTo>
                  <a:lnTo>
                    <a:pt x="1940" y="4711"/>
                  </a:lnTo>
                  <a:lnTo>
                    <a:pt x="1944" y="4618"/>
                  </a:lnTo>
                  <a:lnTo>
                    <a:pt x="1946" y="4522"/>
                  </a:lnTo>
                  <a:lnTo>
                    <a:pt x="1948" y="4427"/>
                  </a:lnTo>
                  <a:lnTo>
                    <a:pt x="1950" y="4328"/>
                  </a:lnTo>
                  <a:lnTo>
                    <a:pt x="1950" y="4229"/>
                  </a:lnTo>
                  <a:lnTo>
                    <a:pt x="1950" y="4139"/>
                  </a:lnTo>
                  <a:lnTo>
                    <a:pt x="1948" y="4050"/>
                  </a:lnTo>
                  <a:lnTo>
                    <a:pt x="1944" y="3876"/>
                  </a:lnTo>
                  <a:lnTo>
                    <a:pt x="1938" y="3711"/>
                  </a:lnTo>
                  <a:lnTo>
                    <a:pt x="1926" y="3549"/>
                  </a:lnTo>
                  <a:lnTo>
                    <a:pt x="1921" y="3470"/>
                  </a:lnTo>
                  <a:lnTo>
                    <a:pt x="1915" y="3394"/>
                  </a:lnTo>
                  <a:lnTo>
                    <a:pt x="1907" y="3318"/>
                  </a:lnTo>
                  <a:lnTo>
                    <a:pt x="1897" y="3244"/>
                  </a:lnTo>
                  <a:lnTo>
                    <a:pt x="1889" y="3170"/>
                  </a:lnTo>
                  <a:lnTo>
                    <a:pt x="1878" y="3100"/>
                  </a:lnTo>
                  <a:lnTo>
                    <a:pt x="1868" y="3030"/>
                  </a:lnTo>
                  <a:lnTo>
                    <a:pt x="1856" y="2960"/>
                  </a:lnTo>
                  <a:lnTo>
                    <a:pt x="1843" y="2894"/>
                  </a:lnTo>
                  <a:lnTo>
                    <a:pt x="1829" y="2827"/>
                  </a:lnTo>
                  <a:lnTo>
                    <a:pt x="1815" y="2763"/>
                  </a:lnTo>
                  <a:lnTo>
                    <a:pt x="1800" y="2701"/>
                  </a:lnTo>
                  <a:lnTo>
                    <a:pt x="1782" y="2639"/>
                  </a:lnTo>
                  <a:lnTo>
                    <a:pt x="1765" y="2578"/>
                  </a:lnTo>
                  <a:lnTo>
                    <a:pt x="1747" y="2520"/>
                  </a:lnTo>
                  <a:lnTo>
                    <a:pt x="1728" y="2464"/>
                  </a:lnTo>
                  <a:lnTo>
                    <a:pt x="1708" y="2407"/>
                  </a:lnTo>
                  <a:lnTo>
                    <a:pt x="1687" y="2353"/>
                  </a:lnTo>
                  <a:lnTo>
                    <a:pt x="1663" y="2300"/>
                  </a:lnTo>
                  <a:lnTo>
                    <a:pt x="1640" y="2248"/>
                  </a:lnTo>
                  <a:lnTo>
                    <a:pt x="1616" y="2199"/>
                  </a:lnTo>
                  <a:lnTo>
                    <a:pt x="1591" y="2150"/>
                  </a:lnTo>
                  <a:lnTo>
                    <a:pt x="1564" y="2102"/>
                  </a:lnTo>
                  <a:lnTo>
                    <a:pt x="1536" y="2057"/>
                  </a:lnTo>
                  <a:lnTo>
                    <a:pt x="1507" y="2012"/>
                  </a:lnTo>
                  <a:lnTo>
                    <a:pt x="1478" y="1969"/>
                  </a:lnTo>
                  <a:lnTo>
                    <a:pt x="1447" y="1926"/>
                  </a:lnTo>
                  <a:lnTo>
                    <a:pt x="1416" y="1886"/>
                  </a:lnTo>
                  <a:lnTo>
                    <a:pt x="1382" y="1847"/>
                  </a:lnTo>
                  <a:lnTo>
                    <a:pt x="1347" y="1810"/>
                  </a:lnTo>
                  <a:lnTo>
                    <a:pt x="1312" y="1775"/>
                  </a:lnTo>
                  <a:lnTo>
                    <a:pt x="1275" y="1740"/>
                  </a:lnTo>
                  <a:lnTo>
                    <a:pt x="1238" y="1707"/>
                  </a:lnTo>
                  <a:lnTo>
                    <a:pt x="1197" y="1674"/>
                  </a:lnTo>
                  <a:lnTo>
                    <a:pt x="1158" y="1642"/>
                  </a:lnTo>
                  <a:lnTo>
                    <a:pt x="1115" y="1613"/>
                  </a:lnTo>
                  <a:lnTo>
                    <a:pt x="1072" y="1586"/>
                  </a:lnTo>
                  <a:lnTo>
                    <a:pt x="1030" y="1561"/>
                  </a:lnTo>
                  <a:lnTo>
                    <a:pt x="983" y="1535"/>
                  </a:lnTo>
                  <a:lnTo>
                    <a:pt x="936" y="1512"/>
                  </a:lnTo>
                  <a:lnTo>
                    <a:pt x="889" y="1489"/>
                  </a:lnTo>
                  <a:lnTo>
                    <a:pt x="838" y="1469"/>
                  </a:lnTo>
                  <a:lnTo>
                    <a:pt x="788" y="1450"/>
                  </a:lnTo>
                  <a:lnTo>
                    <a:pt x="737" y="1430"/>
                  </a:lnTo>
                  <a:lnTo>
                    <a:pt x="682" y="1415"/>
                  </a:lnTo>
                  <a:lnTo>
                    <a:pt x="628" y="1399"/>
                  </a:lnTo>
                  <a:lnTo>
                    <a:pt x="571" y="1386"/>
                  </a:lnTo>
                  <a:lnTo>
                    <a:pt x="515" y="1372"/>
                  </a:lnTo>
                  <a:lnTo>
                    <a:pt x="454" y="1362"/>
                  </a:lnTo>
                  <a:lnTo>
                    <a:pt x="394" y="1352"/>
                  </a:lnTo>
                  <a:lnTo>
                    <a:pt x="331" y="1343"/>
                  </a:lnTo>
                  <a:lnTo>
                    <a:pt x="269" y="1337"/>
                  </a:lnTo>
                  <a:lnTo>
                    <a:pt x="205" y="1331"/>
                  </a:lnTo>
                  <a:lnTo>
                    <a:pt x="138" y="1327"/>
                  </a:lnTo>
                  <a:lnTo>
                    <a:pt x="70" y="1323"/>
                  </a:lnTo>
                  <a:lnTo>
                    <a:pt x="0" y="1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75273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073485-78CD-6F44-8E57-4DE46685BD6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 descr="A picture containing wooden, wood, close&#10;&#10;Description automatically generated">
            <a:extLst>
              <a:ext uri="{FF2B5EF4-FFF2-40B4-BE49-F238E27FC236}">
                <a16:creationId xmlns:a16="http://schemas.microsoft.com/office/drawing/2014/main" id="{D5670B00-83BC-104A-8DFF-711A63958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D995EB9-ED32-1948-A520-9EBEC094D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457" y="2309866"/>
            <a:ext cx="9043086" cy="2238267"/>
          </a:xfrm>
        </p:spPr>
        <p:txBody>
          <a:bodyPr anchor="ctr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FI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Väliotsikko</a:t>
            </a:r>
          </a:p>
        </p:txBody>
      </p:sp>
      <p:pic>
        <p:nvPicPr>
          <p:cNvPr id="16" name="Picture 1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FD4930EF-0A5A-BE43-8C72-1FA371D831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32" y="6384524"/>
            <a:ext cx="1729864" cy="3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160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20000"/>
              </a:lnSpc>
              <a:defRPr sz="2000"/>
            </a:lvl1pPr>
            <a:lvl2pPr>
              <a:lnSpc>
                <a:spcPct val="100000"/>
              </a:lnSpc>
              <a:spcBef>
                <a:spcPts val="500"/>
              </a:spcBef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br>
              <a:rPr lang="en-GB"/>
            </a:br>
            <a:endParaRPr lang="en-GB"/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4782EFC-7F0F-9949-AC3F-06C1C8EB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1" y="68262"/>
            <a:ext cx="1093228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16081E9A-939D-BA4A-B0A7-98DF00D45C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338032" y="6483600"/>
            <a:ext cx="2060206" cy="142376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rgbClr val="898989"/>
                </a:solidFill>
              </a:defRPr>
            </a:lvl1pPr>
          </a:lstStyle>
          <a:p>
            <a:pPr lvl="0"/>
            <a:r>
              <a:rPr lang="en-GB" err="1"/>
              <a:t>Nimi</a:t>
            </a:r>
            <a:endParaRPr lang="en-GB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60DD8CE1-D164-EA4D-B0C2-A4A4B15BD2C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05859" y="6482034"/>
            <a:ext cx="4905229" cy="142376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rgbClr val="898989"/>
                </a:solidFill>
              </a:defRPr>
            </a:lvl1pPr>
          </a:lstStyle>
          <a:p>
            <a:pPr lvl="0"/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806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2CA0-16B4-8E49-A848-D5646C98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9816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31BE6-2726-AA43-BA41-050ED017C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36976" y="0"/>
            <a:ext cx="5455024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775A9-6D1E-E54C-9190-D5F60C563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48117"/>
            <a:ext cx="5256212" cy="4437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B0D31FF-6E29-A043-BEAB-60F45ED59DB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338032" y="6483600"/>
            <a:ext cx="2060206" cy="142376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rgbClr val="898989"/>
                </a:solidFill>
              </a:defRPr>
            </a:lvl1pPr>
          </a:lstStyle>
          <a:p>
            <a:pPr lvl="0"/>
            <a:r>
              <a:rPr lang="en-GB" err="1"/>
              <a:t>Nimi</a:t>
            </a:r>
            <a:endParaRPr lang="en-GB"/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7E8098B4-312D-E442-B3B1-2112760F4A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05859" y="6482034"/>
            <a:ext cx="4905229" cy="142376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rgbClr val="898989"/>
                </a:solidFill>
              </a:defRPr>
            </a:lvl1pPr>
          </a:lstStyle>
          <a:p>
            <a:pPr lvl="0"/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600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F6A8B-B79E-0341-8597-E4356848E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9027D-01D2-F345-9AE5-2A0C6EC20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F20ED17-EB46-434C-AF64-C7CAC380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1" y="68262"/>
            <a:ext cx="1093228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657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02C38D-3197-574C-9B58-66BECB59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9705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2024" y="1844676"/>
            <a:ext cx="51846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5545014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332F22-8B75-CAB3-ACD9-B356B55CF8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CDE1FA-5B3D-0C1D-F52F-87962756B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0CC0327-F2FA-76B8-43AE-44F874A43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DFA8F-4AEE-CFE3-E1A1-C0F6D2AF937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990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sivu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9A8549-03D4-784E-A655-DA18758E11D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D0C4AE-A765-F04E-A43D-3E5B76696B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6">
            <a:extLst>
              <a:ext uri="{FF2B5EF4-FFF2-40B4-BE49-F238E27FC236}">
                <a16:creationId xmlns:a16="http://schemas.microsoft.com/office/drawing/2014/main" id="{EEFA0DC9-C40C-2240-A0CF-D9CCEAF83E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5" name="Alatunnisteen paikkamerkki 8">
            <a:extLst>
              <a:ext uri="{FF2B5EF4-FFF2-40B4-BE49-F238E27FC236}">
                <a16:creationId xmlns:a16="http://schemas.microsoft.com/office/drawing/2014/main" id="{568FC60A-32B3-9D41-89C3-70FBAB5438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6" name="Dian numeron paikkamerkki 9">
            <a:extLst>
              <a:ext uri="{FF2B5EF4-FFF2-40B4-BE49-F238E27FC236}">
                <a16:creationId xmlns:a16="http://schemas.microsoft.com/office/drawing/2014/main" id="{2FDC25D7-A88B-B94A-B8A4-6F0978B40C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159B9D43-B1A8-C74C-B3F6-F2A86252AA9D}" type="slidenum">
              <a:t>‹#›</a:t>
            </a:fld>
            <a:endParaRPr lang="fi-FI"/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EE46F708-1A4B-154C-B23B-4D62C336A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6" y="6366564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90226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2">
            <a:extLst>
              <a:ext uri="{FF2B5EF4-FFF2-40B4-BE49-F238E27FC236}">
                <a16:creationId xmlns:a16="http://schemas.microsoft.com/office/drawing/2014/main" id="{1F98138D-560E-3E4D-B065-CDCDEAD3CA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6CF61F88-2167-2B46-9122-07CFF068CE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4" name="Dian numeron paikkamerkki 7">
            <a:extLst>
              <a:ext uri="{FF2B5EF4-FFF2-40B4-BE49-F238E27FC236}">
                <a16:creationId xmlns:a16="http://schemas.microsoft.com/office/drawing/2014/main" id="{BF624D2C-B2D3-C64C-B23E-2273F93DBF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4401AD-98D5-7A47-88F3-9CA427BEF572}" type="slidenum">
              <a:t>‹#›</a:t>
            </a:fld>
            <a:endParaRPr lang="fi-FI"/>
          </a:p>
        </p:txBody>
      </p:sp>
      <p:sp>
        <p:nvSpPr>
          <p:cNvPr id="5" name="Otsikko 5">
            <a:extLst>
              <a:ext uri="{FF2B5EF4-FFF2-40B4-BE49-F238E27FC236}">
                <a16:creationId xmlns:a16="http://schemas.microsoft.com/office/drawing/2014/main" id="{89A940DF-C111-F740-94E5-28F64EEB47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74EBE8D1-2778-2543-ADC0-FA98A32674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310" y="1562398"/>
            <a:ext cx="11001374" cy="43812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14">
            <a:extLst>
              <a:ext uri="{FF2B5EF4-FFF2-40B4-BE49-F238E27FC236}">
                <a16:creationId xmlns:a16="http://schemas.microsoft.com/office/drawing/2014/main" id="{9E068E95-F68A-3B4B-ACF0-DE45902A7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87" y="6365056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083538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sivu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>
            <a:extLst>
              <a:ext uri="{FF2B5EF4-FFF2-40B4-BE49-F238E27FC236}">
                <a16:creationId xmlns:a16="http://schemas.microsoft.com/office/drawing/2014/main" id="{DE0D2CF9-F341-D34C-B859-CE59B7B8C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664" y="2622864"/>
            <a:ext cx="4638678" cy="11070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äivämäärän paikkamerkki 9">
            <a:extLst>
              <a:ext uri="{FF2B5EF4-FFF2-40B4-BE49-F238E27FC236}">
                <a16:creationId xmlns:a16="http://schemas.microsoft.com/office/drawing/2014/main" id="{351D4CE4-7113-914A-BF1A-79550AC93F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4" name="Alatunnisteen paikkamerkki 10">
            <a:extLst>
              <a:ext uri="{FF2B5EF4-FFF2-40B4-BE49-F238E27FC236}">
                <a16:creationId xmlns:a16="http://schemas.microsoft.com/office/drawing/2014/main" id="{A85C4AFB-003F-4B4A-9CC6-0EC48F2860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5" name="Dian numeron paikkamerkki 11">
            <a:extLst>
              <a:ext uri="{FF2B5EF4-FFF2-40B4-BE49-F238E27FC236}">
                <a16:creationId xmlns:a16="http://schemas.microsoft.com/office/drawing/2014/main" id="{DBBFFD11-6165-124D-AED7-6FE0D5E0CB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022F6D5-37AA-3B44-A568-CEE47F1637CC}" type="slidenum"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D797A11-DF1F-7D4E-ADCB-9E8A51A27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6" y="6366564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402028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sivu 2">
    <p:bg>
      <p:bgPr>
        <a:solidFill>
          <a:srgbClr val="00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7">
            <a:extLst>
              <a:ext uri="{FF2B5EF4-FFF2-40B4-BE49-F238E27FC236}">
                <a16:creationId xmlns:a16="http://schemas.microsoft.com/office/drawing/2014/main" id="{D93BF3B5-ADF3-884F-8023-75C68C12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64" y="2622864"/>
            <a:ext cx="4638678" cy="11070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äivämäärän paikkamerkki 4">
            <a:extLst>
              <a:ext uri="{FF2B5EF4-FFF2-40B4-BE49-F238E27FC236}">
                <a16:creationId xmlns:a16="http://schemas.microsoft.com/office/drawing/2014/main" id="{153789BB-831E-E34E-B7D5-5DEEC51B73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4" name="Alatunnisteen paikkamerkki 6">
            <a:extLst>
              <a:ext uri="{FF2B5EF4-FFF2-40B4-BE49-F238E27FC236}">
                <a16:creationId xmlns:a16="http://schemas.microsoft.com/office/drawing/2014/main" id="{79F831BB-4C52-A247-8B23-FF9B0B4B0B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5" name="Dian numeron paikkamerkki 8">
            <a:extLst>
              <a:ext uri="{FF2B5EF4-FFF2-40B4-BE49-F238E27FC236}">
                <a16:creationId xmlns:a16="http://schemas.microsoft.com/office/drawing/2014/main" id="{E7CDEDED-0CB8-E841-A5F4-CE695DF99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B915C278-6A26-184B-AB97-3A9264A33351}" type="slidenum"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1A73046-E1DC-884A-B0D9-270DDC85C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6" y="6366564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98575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sivu 2">
    <p:bg>
      <p:bgPr>
        <a:solidFill>
          <a:srgbClr val="00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64B6-8938-BC45-A72E-EF06ED3125A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7E3EEAD-DE79-554D-9EA8-FA3B9701BF6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7">
            <a:extLst>
              <a:ext uri="{FF2B5EF4-FFF2-40B4-BE49-F238E27FC236}">
                <a16:creationId xmlns:a16="http://schemas.microsoft.com/office/drawing/2014/main" id="{4A302516-BA85-664F-A71F-2AD29FE92A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5" name="Alatunnisteen paikkamerkki 8">
            <a:extLst>
              <a:ext uri="{FF2B5EF4-FFF2-40B4-BE49-F238E27FC236}">
                <a16:creationId xmlns:a16="http://schemas.microsoft.com/office/drawing/2014/main" id="{37E5D1B1-F307-B049-8813-BEDB353E4B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6" name="Dian numeron paikkamerkki 9">
            <a:extLst>
              <a:ext uri="{FF2B5EF4-FFF2-40B4-BE49-F238E27FC236}">
                <a16:creationId xmlns:a16="http://schemas.microsoft.com/office/drawing/2014/main" id="{69AE6D08-7B30-354C-A83B-22EEA6A6A7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17C1671-00B3-604C-97FC-B8EE646A855A}" type="slidenum"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E4451EB-3CF2-1745-858E-BFB89F5ED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6" y="6366564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881276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sivu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008775-1B87-DA44-B94D-D9D8B2BBD6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2AA76084-74A5-1642-B26C-DC00D30C94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4" name="Alatunnisteen paikkamerkki 6">
            <a:extLst>
              <a:ext uri="{FF2B5EF4-FFF2-40B4-BE49-F238E27FC236}">
                <a16:creationId xmlns:a16="http://schemas.microsoft.com/office/drawing/2014/main" id="{B96EC4F1-8006-B143-BEF4-1FEF460F1A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5" name="Dian numeron paikkamerkki 7">
            <a:extLst>
              <a:ext uri="{FF2B5EF4-FFF2-40B4-BE49-F238E27FC236}">
                <a16:creationId xmlns:a16="http://schemas.microsoft.com/office/drawing/2014/main" id="{5A9712C6-98B1-944C-82AD-5EB99FD91F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8AB02D9-031E-984C-A00F-7217698A5043}" type="slidenum"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901919B-2F4F-B745-92F6-773ABC9BC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6" y="6366564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478918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sivu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396947-8298-BB40-8D5E-FA88D384B6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2A1F884-16DE-7C40-AC7B-E87F308DA8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EF916F-4200-1545-9D4C-94B8A99E7B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5" name="Dian numeron paikkamerkki 6">
            <a:extLst>
              <a:ext uri="{FF2B5EF4-FFF2-40B4-BE49-F238E27FC236}">
                <a16:creationId xmlns:a16="http://schemas.microsoft.com/office/drawing/2014/main" id="{1A21D256-379A-C649-8140-FEAC3EE187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CC999F7-51A6-2D4D-B7D4-56F8A829B26E}" type="slidenum"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3E07164-0DBC-5E46-94DE-783999680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6" y="6366564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179605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sivu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48AF83-FCB4-4348-B38D-6E3CA01FFC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F836109-0351-EC4C-991C-4AC9CE2B5A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F50D9C7-76C4-FC49-948C-CA0E22469D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5" name="Dian numeron paikkamerkki 6">
            <a:extLst>
              <a:ext uri="{FF2B5EF4-FFF2-40B4-BE49-F238E27FC236}">
                <a16:creationId xmlns:a16="http://schemas.microsoft.com/office/drawing/2014/main" id="{312F0490-A804-904D-937F-8D6B4DB185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D2BB441-FB2C-7549-9EA9-05A5714F0090}" type="slidenum"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9C066BC-2014-2443-A5F3-EA2F94046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6" y="6366564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141231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sivu 4">
    <p:bg>
      <p:bgPr>
        <a:solidFill>
          <a:srgbClr val="00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B3AB1E-C2D4-D147-B9D5-83EFD3943A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F1055D8-970F-F14E-99AD-5E5F634D3B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CCCA6C0-0E4B-0C4A-9AFA-2C7921B756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5" name="Dian numeron paikkamerkki 6">
            <a:extLst>
              <a:ext uri="{FF2B5EF4-FFF2-40B4-BE49-F238E27FC236}">
                <a16:creationId xmlns:a16="http://schemas.microsoft.com/office/drawing/2014/main" id="{974DE1BD-5E6A-8D40-AE9B-622CBE0D78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6EE1FD6-3797-3F42-A5AB-259608706BFC}" type="slidenum"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0AD3B71-0D9B-904E-9080-659B57750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6" y="6366564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935402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sivu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>
            <a:extLst>
              <a:ext uri="{FF2B5EF4-FFF2-40B4-BE49-F238E27FC236}">
                <a16:creationId xmlns:a16="http://schemas.microsoft.com/office/drawing/2014/main" id="{2CAC74BE-2E1F-DB4F-A6E9-E8500CF23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56" y="246833"/>
            <a:ext cx="3620274" cy="863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kstiruutu 8">
            <a:extLst>
              <a:ext uri="{FF2B5EF4-FFF2-40B4-BE49-F238E27FC236}">
                <a16:creationId xmlns:a16="http://schemas.microsoft.com/office/drawing/2014/main" id="{EF7A241A-4D93-6842-BAF7-682ED6B9D386}"/>
              </a:ext>
            </a:extLst>
          </p:cNvPr>
          <p:cNvSpPr txBox="1"/>
          <p:nvPr/>
        </p:nvSpPr>
        <p:spPr>
          <a:xfrm>
            <a:off x="0" y="5226472"/>
            <a:ext cx="12191996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000" b="0" i="0" u="none" strike="noStrike" kern="1200" cap="none" spc="0" baseline="0">
                <a:solidFill>
                  <a:srgbClr val="FFFFFF"/>
                </a:solidFill>
                <a:uFillTx/>
                <a:latin typeface="Tahoma"/>
                <a:ea typeface="Tahoma"/>
                <a:cs typeface="Tahoma"/>
              </a:rPr>
              <a:t>Kiitos!</a:t>
            </a:r>
          </a:p>
        </p:txBody>
      </p:sp>
      <p:sp>
        <p:nvSpPr>
          <p:cNvPr id="4" name="Päivämäärän paikkamerkki 1">
            <a:extLst>
              <a:ext uri="{FF2B5EF4-FFF2-40B4-BE49-F238E27FC236}">
                <a16:creationId xmlns:a16="http://schemas.microsoft.com/office/drawing/2014/main" id="{115B4D6E-FCA9-E848-9564-94B8676FCB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71AB59C5-57BA-2745-8713-C0EEA2D9E7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6" name="Dian numeron paikkamerkki 9">
            <a:extLst>
              <a:ext uri="{FF2B5EF4-FFF2-40B4-BE49-F238E27FC236}">
                <a16:creationId xmlns:a16="http://schemas.microsoft.com/office/drawing/2014/main" id="{B0C62E97-45E2-994A-8821-F0B952B335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ED373441-9E8A-E04C-88F6-DED6F4C22DDD}" type="slidenum">
              <a:t>‹#›</a:t>
            </a:fld>
            <a:endParaRPr lang="fi-FI"/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791616BC-EBD4-714B-9480-5ED5DA09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040" y="246833"/>
            <a:ext cx="0" cy="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99FCCF17-D482-6A4F-A528-5E986DEB8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40" y="2868500"/>
            <a:ext cx="11125925" cy="48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1BFEAD18-03EA-AA49-BAE3-8754EF90A3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6" y="6366564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1361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3456459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549275"/>
            <a:ext cx="7489230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E4963D-2110-EA8D-5269-A290AC7E0B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284D241-3571-424E-CF50-E0A65DF59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46B4738-2EBF-F9D6-8CD3-57E918A7B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50995-B31F-692F-C30B-69F995EE9A63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0565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sivu 2">
    <p:bg>
      <p:bgPr>
        <a:solidFill>
          <a:srgbClr val="00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5">
            <a:extLst>
              <a:ext uri="{FF2B5EF4-FFF2-40B4-BE49-F238E27FC236}">
                <a16:creationId xmlns:a16="http://schemas.microsoft.com/office/drawing/2014/main" id="{53E54296-E0EE-414A-933F-E1FC609E96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3" name="Alatunnisteen paikkamerkki 7">
            <a:extLst>
              <a:ext uri="{FF2B5EF4-FFF2-40B4-BE49-F238E27FC236}">
                <a16:creationId xmlns:a16="http://schemas.microsoft.com/office/drawing/2014/main" id="{B7A48AA1-7D9C-AC4D-B453-33CE91263A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4" name="Dian numeron paikkamerkki 9">
            <a:extLst>
              <a:ext uri="{FF2B5EF4-FFF2-40B4-BE49-F238E27FC236}">
                <a16:creationId xmlns:a16="http://schemas.microsoft.com/office/drawing/2014/main" id="{219815AF-363C-CD4A-8EAC-2640C3CE67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159062C-A557-1A4F-AEEA-773B8C71CB1A}" type="slidenum">
              <a:t>‹#›</a:t>
            </a:fld>
            <a:endParaRPr lang="fi-FI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3CAE1E12-9566-0347-B6B8-1F2CB6292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40" y="2868500"/>
            <a:ext cx="11125925" cy="48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uva 11">
            <a:extLst>
              <a:ext uri="{FF2B5EF4-FFF2-40B4-BE49-F238E27FC236}">
                <a16:creationId xmlns:a16="http://schemas.microsoft.com/office/drawing/2014/main" id="{330D596A-14D5-F04C-BFAE-852732B7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56" y="246833"/>
            <a:ext cx="3620274" cy="863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kstiruutu 14">
            <a:extLst>
              <a:ext uri="{FF2B5EF4-FFF2-40B4-BE49-F238E27FC236}">
                <a16:creationId xmlns:a16="http://schemas.microsoft.com/office/drawing/2014/main" id="{0B0A415A-27A2-1643-91ED-18E2A6E81E31}"/>
              </a:ext>
            </a:extLst>
          </p:cNvPr>
          <p:cNvSpPr txBox="1"/>
          <p:nvPr/>
        </p:nvSpPr>
        <p:spPr>
          <a:xfrm>
            <a:off x="0" y="5226472"/>
            <a:ext cx="12191996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000" b="0" i="0" u="none" strike="noStrike" kern="1200" cap="none" spc="0" baseline="0">
                <a:solidFill>
                  <a:srgbClr val="FFFFFF"/>
                </a:solidFill>
                <a:uFillTx/>
                <a:latin typeface="Tahoma"/>
                <a:ea typeface="Tahoma"/>
                <a:cs typeface="Tahoma"/>
              </a:rPr>
              <a:t>Kiitos!</a:t>
            </a:r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AAFB14D1-1EE0-2641-88E0-93B17E22C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6" y="6366564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904390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sivu kuvalla 1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6">
            <a:extLst>
              <a:ext uri="{FF2B5EF4-FFF2-40B4-BE49-F238E27FC236}">
                <a16:creationId xmlns:a16="http://schemas.microsoft.com/office/drawing/2014/main" id="{95968119-9652-C548-A086-7604107B0DF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 anchor="ctr" anchorCtr="1"/>
          <a:lstStyle>
            <a:lvl1pPr marL="0" indent="0" algn="ctr">
              <a:buNone/>
              <a:defRPr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kuva napsauttamalla kuvaketta</a:t>
            </a:r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51CF9839-5C5D-8A4E-8785-BFE68CA62EB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54374" y="6376193"/>
            <a:ext cx="1513139" cy="34028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fi-FI"/>
              <a:t>.</a:t>
            </a:r>
          </a:p>
        </p:txBody>
      </p:sp>
      <p:sp>
        <p:nvSpPr>
          <p:cNvPr id="4" name="Päivämäärän paikkamerkki 4">
            <a:extLst>
              <a:ext uri="{FF2B5EF4-FFF2-40B4-BE49-F238E27FC236}">
                <a16:creationId xmlns:a16="http://schemas.microsoft.com/office/drawing/2014/main" id="{0B6864E4-B57D-E54B-8C9F-3D36B29E12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5" name="Alatunnisteen paikkamerkki 5">
            <a:extLst>
              <a:ext uri="{FF2B5EF4-FFF2-40B4-BE49-F238E27FC236}">
                <a16:creationId xmlns:a16="http://schemas.microsoft.com/office/drawing/2014/main" id="{737B6E71-F8A8-0944-B56F-0F72CD6D80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6" name="Dian numeron paikkamerkki 7">
            <a:extLst>
              <a:ext uri="{FF2B5EF4-FFF2-40B4-BE49-F238E27FC236}">
                <a16:creationId xmlns:a16="http://schemas.microsoft.com/office/drawing/2014/main" id="{C53B286E-4C5B-894C-AEE0-B3735D2F90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12B2AD3-8C1B-8F4B-976A-3202CD63E1D1}" type="slidenum"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D1D0DB8D-E01F-A04B-BF90-FC18CAC7A4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918188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23F3FC-5E33-0E44-B105-19CE7283AA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9F0C9FB0-A5B7-A34E-9B56-46F9AF22AB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201" y="1561621"/>
            <a:ext cx="5364483" cy="439927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B0E958-380C-5B45-AA17-47EAC53174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9152" y="1561621"/>
            <a:ext cx="5363358" cy="439927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2">
            <a:extLst>
              <a:ext uri="{FF2B5EF4-FFF2-40B4-BE49-F238E27FC236}">
                <a16:creationId xmlns:a16="http://schemas.microsoft.com/office/drawing/2014/main" id="{21223F0A-D150-834F-8E91-7EC238DDD8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3FB46C1-3CA7-124E-A9B8-AD04EBF68C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7" name="Dian numeron paikkamerkki 7">
            <a:extLst>
              <a:ext uri="{FF2B5EF4-FFF2-40B4-BE49-F238E27FC236}">
                <a16:creationId xmlns:a16="http://schemas.microsoft.com/office/drawing/2014/main" id="{02F6C92C-CEB0-8A4F-BF29-C9D25726D8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224F22-34BD-C04D-BA50-265427EBE1F8}" type="slidenum">
              <a:t>‹#›</a:t>
            </a:fld>
            <a:endParaRPr lang="fi-FI"/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9E5B4F01-AC1D-714E-AC15-D04D19E76F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87" y="6365056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121264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sivu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3">
            <a:extLst>
              <a:ext uri="{FF2B5EF4-FFF2-40B4-BE49-F238E27FC236}">
                <a16:creationId xmlns:a16="http://schemas.microsoft.com/office/drawing/2014/main" id="{9085954B-680B-D74E-BC95-2C3175CE3BF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260597" y="1558055"/>
            <a:ext cx="7670801" cy="2787566"/>
          </a:xfrm>
        </p:spPr>
        <p:txBody>
          <a:bodyPr anchor="ctr" anchorCtr="1"/>
          <a:lstStyle>
            <a:lvl1pPr marL="0" indent="0" algn="ctr">
              <a:buNone/>
              <a:defRPr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kuva napsauttamalla kuvaketta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A78ECCC8-B732-4842-86D0-13838A76AE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4" name="Tekstin paikkamerkki 6">
            <a:extLst>
              <a:ext uri="{FF2B5EF4-FFF2-40B4-BE49-F238E27FC236}">
                <a16:creationId xmlns:a16="http://schemas.microsoft.com/office/drawing/2014/main" id="{07729419-02BC-4748-8489-4EADB59B3B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201" y="4528803"/>
            <a:ext cx="11001603" cy="1501197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2">
            <a:extLst>
              <a:ext uri="{FF2B5EF4-FFF2-40B4-BE49-F238E27FC236}">
                <a16:creationId xmlns:a16="http://schemas.microsoft.com/office/drawing/2014/main" id="{FDC8E062-1ADE-2A4D-BA11-A1C8E0CCDC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BD92D9A2-CECD-3149-BD6A-FA0574B1AE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39234D3-11FF-4441-AA16-68A24AF90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040BC2-EF57-444E-8873-74D429C44615}" type="slidenum"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7334791-8108-114C-B5EB-73C16692D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87" y="6365056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475163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sivu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1017D-14FD-9247-9578-E3A7B5F8C7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908D292C-EA7D-7749-ACE8-761154DA11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4" name="Alatunnisteen paikkamerkki 7">
            <a:extLst>
              <a:ext uri="{FF2B5EF4-FFF2-40B4-BE49-F238E27FC236}">
                <a16:creationId xmlns:a16="http://schemas.microsoft.com/office/drawing/2014/main" id="{93FD57FA-3F55-A542-A975-6CC0AC877B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5" name="Dian numeron paikkamerkki 8">
            <a:extLst>
              <a:ext uri="{FF2B5EF4-FFF2-40B4-BE49-F238E27FC236}">
                <a16:creationId xmlns:a16="http://schemas.microsoft.com/office/drawing/2014/main" id="{DE835F6A-A6A7-6C4F-89B3-9089B04DC4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08724D-3715-1C4E-B797-C99430A1B0F4}" type="slidenum">
              <a:t>‹#›</a:t>
            </a:fld>
            <a:endParaRPr lang="fi-FI"/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0F3DDE34-0083-6748-AC91-83E99758204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260597" y="3201414"/>
            <a:ext cx="7670801" cy="2787566"/>
          </a:xfrm>
        </p:spPr>
        <p:txBody>
          <a:bodyPr anchor="ctr" anchorCtr="1"/>
          <a:lstStyle>
            <a:lvl1pPr marL="0" indent="0" algn="ctr">
              <a:buNone/>
              <a:defRPr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kuva napsauttamalla kuvaketta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75C73E1-C8AD-1E43-BE69-5DD06B21BF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201" y="1558055"/>
            <a:ext cx="11001603" cy="1501197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8" name="Kuva 9">
            <a:extLst>
              <a:ext uri="{FF2B5EF4-FFF2-40B4-BE49-F238E27FC236}">
                <a16:creationId xmlns:a16="http://schemas.microsoft.com/office/drawing/2014/main" id="{A0AB033C-3CCA-894F-A4A2-86CC22853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87" y="6365056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075490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sivu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81424A-FBD9-3B4E-BB81-1129A5E50BA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694F225B-1906-A147-8CA0-5953FE29CC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9444" y="1558128"/>
            <a:ext cx="5364483" cy="438912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19D6A7B3-DAC4-774F-B69B-876EDBDFF3A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29349" y="1557488"/>
            <a:ext cx="4725984" cy="4389750"/>
          </a:xfrm>
        </p:spPr>
        <p:txBody>
          <a:bodyPr anchor="ctr" anchorCtr="1"/>
          <a:lstStyle>
            <a:lvl1pPr marL="0" indent="0" algn="ctr">
              <a:buNone/>
              <a:defRPr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2">
            <a:extLst>
              <a:ext uri="{FF2B5EF4-FFF2-40B4-BE49-F238E27FC236}">
                <a16:creationId xmlns:a16="http://schemas.microsoft.com/office/drawing/2014/main" id="{37BBFB1F-37B7-524B-B0F5-B6720AF3FC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A136EC31-7F03-5F49-B19D-4F9E8A3DE4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7" name="Dian numeron paikkamerkki 7">
            <a:extLst>
              <a:ext uri="{FF2B5EF4-FFF2-40B4-BE49-F238E27FC236}">
                <a16:creationId xmlns:a16="http://schemas.microsoft.com/office/drawing/2014/main" id="{538EF0DD-F1BD-F541-BCE2-45295413DA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90DA35-1796-9248-83B9-364FD409EABC}" type="slidenum">
              <a:t>‹#›</a:t>
            </a:fld>
            <a:endParaRPr lang="fi-FI"/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77ADBD04-98F4-244B-A08C-231ACB2D7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87" y="6365056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408916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sivu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3">
            <a:extLst>
              <a:ext uri="{FF2B5EF4-FFF2-40B4-BE49-F238E27FC236}">
                <a16:creationId xmlns:a16="http://schemas.microsoft.com/office/drawing/2014/main" id="{FAD073E9-9E58-214E-BE0F-98B11653EA1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78238" y="1563733"/>
            <a:ext cx="2700003" cy="2792687"/>
          </a:xfrm>
        </p:spPr>
        <p:txBody>
          <a:bodyPr anchor="ctr" anchorCtr="1"/>
          <a:lstStyle>
            <a:lvl1pPr marL="0" indent="0" algn="ctr">
              <a:buNone/>
              <a:defRPr sz="2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kuva napsauttamalla kuvaketta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547831CD-082C-624A-B954-18BDFC5F10D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4" name="Tekstin paikkamerkki 6">
            <a:extLst>
              <a:ext uri="{FF2B5EF4-FFF2-40B4-BE49-F238E27FC236}">
                <a16:creationId xmlns:a16="http://schemas.microsoft.com/office/drawing/2014/main" id="{36C97D24-C5FC-FA44-92D7-7E5E99BA72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201" y="4528803"/>
            <a:ext cx="11001603" cy="1501197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57248A7E-1513-ED4B-BF0B-1049D4B7601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739801" y="1563733"/>
            <a:ext cx="2700003" cy="2787328"/>
          </a:xfrm>
        </p:spPr>
        <p:txBody>
          <a:bodyPr anchor="ctr" anchorCtr="1"/>
          <a:lstStyle>
            <a:lvl1pPr marL="0" indent="0" algn="ctr">
              <a:buNone/>
              <a:defRPr sz="2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kuva napsauttamalla kuvaketta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C195AE0C-BD8A-4A45-A6DB-F68D239AFE9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01355" y="1563733"/>
            <a:ext cx="2700003" cy="2787328"/>
          </a:xfrm>
        </p:spPr>
        <p:txBody>
          <a:bodyPr anchor="ctr" anchorCtr="1"/>
          <a:lstStyle>
            <a:lvl1pPr marL="0" indent="0" algn="ctr">
              <a:buNone/>
              <a:defRPr sz="2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kuva napsauttamalla kuvaketta</a:t>
            </a:r>
          </a:p>
        </p:txBody>
      </p:sp>
      <p:sp>
        <p:nvSpPr>
          <p:cNvPr id="7" name="Päivämäärän paikkamerkki 7">
            <a:extLst>
              <a:ext uri="{FF2B5EF4-FFF2-40B4-BE49-F238E27FC236}">
                <a16:creationId xmlns:a16="http://schemas.microsoft.com/office/drawing/2014/main" id="{5F1E1A8F-6504-D446-99CA-5DF9E564D4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8" name="Alatunnisteen paikkamerkki 8">
            <a:extLst>
              <a:ext uri="{FF2B5EF4-FFF2-40B4-BE49-F238E27FC236}">
                <a16:creationId xmlns:a16="http://schemas.microsoft.com/office/drawing/2014/main" id="{864F7108-5AC8-1B4B-A33F-C3D0EB04EA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9" name="Dian numeron paikkamerkki 9">
            <a:extLst>
              <a:ext uri="{FF2B5EF4-FFF2-40B4-BE49-F238E27FC236}">
                <a16:creationId xmlns:a16="http://schemas.microsoft.com/office/drawing/2014/main" id="{30F2BECF-8B95-D24C-A1DB-B3B101C151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7788C-0893-AC40-AC09-191DBBF23FE4}" type="slidenum">
              <a:t>‹#›</a:t>
            </a:fld>
            <a:endParaRPr lang="fi-FI"/>
          </a:p>
        </p:txBody>
      </p:sp>
      <p:pic>
        <p:nvPicPr>
          <p:cNvPr id="10" name="Kuva 12">
            <a:extLst>
              <a:ext uri="{FF2B5EF4-FFF2-40B4-BE49-F238E27FC236}">
                <a16:creationId xmlns:a16="http://schemas.microsoft.com/office/drawing/2014/main" id="{6B5586DA-4D65-7B41-A9DC-815D47897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87" y="6365056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201852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sivu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41C75-204E-5742-AE4E-FCEC102FF90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6">
            <a:extLst>
              <a:ext uri="{FF2B5EF4-FFF2-40B4-BE49-F238E27FC236}">
                <a16:creationId xmlns:a16="http://schemas.microsoft.com/office/drawing/2014/main" id="{08F8DF81-0E32-EF45-95F1-44CE82F5FC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201" y="1561621"/>
            <a:ext cx="11001603" cy="1501197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6FDFBF0-AAF8-7B44-82B1-BCB633FC884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78238" y="3201643"/>
            <a:ext cx="2700003" cy="2792687"/>
          </a:xfrm>
        </p:spPr>
        <p:txBody>
          <a:bodyPr anchor="ctr" anchorCtr="1"/>
          <a:lstStyle>
            <a:lvl1pPr marL="0" indent="0" algn="ctr">
              <a:buNone/>
              <a:defRPr sz="2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kuva napsauttamalla kuvaketta</a:t>
            </a:r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02EF097D-8DAF-C548-A85C-DA3F298C8B1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739801" y="3201643"/>
            <a:ext cx="2700003" cy="2787328"/>
          </a:xfrm>
        </p:spPr>
        <p:txBody>
          <a:bodyPr anchor="ctr" anchorCtr="1"/>
          <a:lstStyle>
            <a:lvl1pPr marL="0" indent="0" algn="ctr">
              <a:buNone/>
              <a:defRPr sz="2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kuva napsauttamalla kuvaketta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9014B620-5255-B04C-8BB5-4A69D642E8D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01355" y="3201643"/>
            <a:ext cx="2700003" cy="2787328"/>
          </a:xfrm>
        </p:spPr>
        <p:txBody>
          <a:bodyPr anchor="ctr" anchorCtr="1"/>
          <a:lstStyle>
            <a:lvl1pPr marL="0" indent="0" algn="ctr">
              <a:buNone/>
              <a:defRPr sz="2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kuva napsauttamalla kuvaketta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DD4EE818-50A3-3B44-A565-F63E89D8DA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196BC6-E9CE-1247-96F9-EC70F927DD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6C65BB4-E02C-CD4C-A3F7-F5E3A2B5B3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7583F5-51B3-6348-901F-FCA8C9CB9BE4}" type="slidenum"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31AEB6E-BD5F-D342-AD21-5F404CF05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87" y="6365056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376422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sivu graafi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7C5681-6D21-5B44-840D-62F0F25659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6">
            <a:extLst>
              <a:ext uri="{FF2B5EF4-FFF2-40B4-BE49-F238E27FC236}">
                <a16:creationId xmlns:a16="http://schemas.microsoft.com/office/drawing/2014/main" id="{A998C507-AECE-C442-A4E2-64EA8E368E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201" y="4528803"/>
            <a:ext cx="11001603" cy="1501197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Kaavion paikkamerkki 4">
            <a:extLst>
              <a:ext uri="{FF2B5EF4-FFF2-40B4-BE49-F238E27FC236}">
                <a16:creationId xmlns:a16="http://schemas.microsoft.com/office/drawing/2014/main" id="{AC325BCF-DDDC-BA4F-841E-5644F2673C8B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1378238" y="1553208"/>
            <a:ext cx="2696199" cy="2376168"/>
          </a:xfrm>
        </p:spPr>
        <p:txBody>
          <a:bodyPr anchor="ctr" anchorCtr="1"/>
          <a:lstStyle>
            <a:lvl1pPr marL="0" indent="0" algn="ctr">
              <a:buNone/>
              <a:defRPr sz="2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kaavio napsauttamalla kuvaketta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4BC5B1BB-8363-5D41-B8CE-E99AD26DD5C5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8105150" y="1549606"/>
            <a:ext cx="2696199" cy="2379771"/>
          </a:xfrm>
        </p:spPr>
        <p:txBody>
          <a:bodyPr anchor="ctr" anchorCtr="1"/>
          <a:lstStyle>
            <a:lvl1pPr marL="0" indent="0" algn="ctr">
              <a:buNone/>
              <a:defRPr sz="2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kaavio napsauttamalla kuvaketta</a:t>
            </a:r>
          </a:p>
        </p:txBody>
      </p:sp>
      <p:sp>
        <p:nvSpPr>
          <p:cNvPr id="6" name="Kaavion paikkamerkki 4">
            <a:extLst>
              <a:ext uri="{FF2B5EF4-FFF2-40B4-BE49-F238E27FC236}">
                <a16:creationId xmlns:a16="http://schemas.microsoft.com/office/drawing/2014/main" id="{75BA3DA2-B245-F546-ABC4-FF622FF4666F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4741694" y="1553208"/>
            <a:ext cx="2696199" cy="2376168"/>
          </a:xfrm>
        </p:spPr>
        <p:txBody>
          <a:bodyPr anchor="ctr" anchorCtr="1"/>
          <a:lstStyle>
            <a:lvl1pPr marL="0" indent="0" algn="ctr">
              <a:buNone/>
              <a:defRPr sz="2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kaavio napsauttamalla kuvaketta</a:t>
            </a:r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15D322D5-7A26-EC43-938F-764211A99A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77945" y="3929377"/>
            <a:ext cx="2696492" cy="416244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7">
            <a:extLst>
              <a:ext uri="{FF2B5EF4-FFF2-40B4-BE49-F238E27FC236}">
                <a16:creationId xmlns:a16="http://schemas.microsoft.com/office/drawing/2014/main" id="{4D2C0BFB-CC01-BE45-8505-A691FF5AA9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1410" y="3929377"/>
            <a:ext cx="2696492" cy="416244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17">
            <a:extLst>
              <a:ext uri="{FF2B5EF4-FFF2-40B4-BE49-F238E27FC236}">
                <a16:creationId xmlns:a16="http://schemas.microsoft.com/office/drawing/2014/main" id="{4B6DBAFB-5F5B-8649-9F9A-F391406F57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04866" y="3929377"/>
            <a:ext cx="2696492" cy="416244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Päivämäärän paikkamerkki 2">
            <a:extLst>
              <a:ext uri="{FF2B5EF4-FFF2-40B4-BE49-F238E27FC236}">
                <a16:creationId xmlns:a16="http://schemas.microsoft.com/office/drawing/2014/main" id="{BD267DD6-A319-9A48-AB38-33C2CA57F0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F776F215-3FB1-CC4E-928B-CE30328F10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12" name="Dian numeron paikkamerkki 4">
            <a:extLst>
              <a:ext uri="{FF2B5EF4-FFF2-40B4-BE49-F238E27FC236}">
                <a16:creationId xmlns:a16="http://schemas.microsoft.com/office/drawing/2014/main" id="{DEDF59E5-4897-B44A-B39A-D5DFA9F80C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2988AF-7479-7A49-B3EE-46F4923696D5}" type="slidenum">
              <a:t>‹#›</a:t>
            </a:fld>
            <a:endParaRPr lang="fi-FI"/>
          </a:p>
        </p:txBody>
      </p:sp>
      <p:pic>
        <p:nvPicPr>
          <p:cNvPr id="13" name="Kuva 13">
            <a:extLst>
              <a:ext uri="{FF2B5EF4-FFF2-40B4-BE49-F238E27FC236}">
                <a16:creationId xmlns:a16="http://schemas.microsoft.com/office/drawing/2014/main" id="{909BE8D9-8FA3-EE40-BD4A-7A6AD8E44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87" y="6365056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569791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sivu graafi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205866-9589-6048-8334-A8C62780230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77EC261F-2B55-0141-B7B9-EDADC27618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9444" y="1558128"/>
            <a:ext cx="5364483" cy="438912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Kaavion paikkamerkki 4">
            <a:extLst>
              <a:ext uri="{FF2B5EF4-FFF2-40B4-BE49-F238E27FC236}">
                <a16:creationId xmlns:a16="http://schemas.microsoft.com/office/drawing/2014/main" id="{8392B292-179A-1745-8C07-75AC6031192E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7610350" y="1557488"/>
            <a:ext cx="3344994" cy="1989304"/>
          </a:xfrm>
        </p:spPr>
        <p:txBody>
          <a:bodyPr anchor="ctr" anchorCtr="1"/>
          <a:lstStyle>
            <a:lvl1pPr marL="0" indent="0" algn="ctr">
              <a:buNone/>
              <a:defRPr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kaavio napsauttamalla kuvaketta</a:t>
            </a:r>
          </a:p>
        </p:txBody>
      </p:sp>
      <p:sp>
        <p:nvSpPr>
          <p:cNvPr id="5" name="Tekstin paikkamerkki 17">
            <a:extLst>
              <a:ext uri="{FF2B5EF4-FFF2-40B4-BE49-F238E27FC236}">
                <a16:creationId xmlns:a16="http://schemas.microsoft.com/office/drawing/2014/main" id="{3D539536-1408-764A-AA55-02716844DF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10350" y="5534991"/>
            <a:ext cx="3344984" cy="416244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2">
            <a:extLst>
              <a:ext uri="{FF2B5EF4-FFF2-40B4-BE49-F238E27FC236}">
                <a16:creationId xmlns:a16="http://schemas.microsoft.com/office/drawing/2014/main" id="{0C1891C6-8199-8B4B-BFE3-D4A3491DF0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5E2854AA-7004-3747-A939-1D6B809E22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D65496B-1915-3549-97BB-F33AFCA9B7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BE0DC9-8FBE-D346-B2B7-FA26ACB27225}" type="slidenum">
              <a:t>‹#›</a:t>
            </a:fld>
            <a:endParaRPr lang="fi-FI"/>
          </a:p>
        </p:txBody>
      </p:sp>
      <p:sp>
        <p:nvSpPr>
          <p:cNvPr id="9" name="Kaavion paikkamerkki 4">
            <a:extLst>
              <a:ext uri="{FF2B5EF4-FFF2-40B4-BE49-F238E27FC236}">
                <a16:creationId xmlns:a16="http://schemas.microsoft.com/office/drawing/2014/main" id="{22E77F70-E332-8543-81DC-36D91CA831E9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7610350" y="3545686"/>
            <a:ext cx="3344994" cy="1989304"/>
          </a:xfrm>
        </p:spPr>
        <p:txBody>
          <a:bodyPr anchor="ctr" anchorCtr="1"/>
          <a:lstStyle>
            <a:lvl1pPr marL="0" indent="0" algn="ctr">
              <a:buNone/>
              <a:defRPr b="0">
                <a:solidFill>
                  <a:srgbClr val="404040"/>
                </a:solidFill>
              </a:defRPr>
            </a:lvl1pPr>
          </a:lstStyle>
          <a:p>
            <a:pPr lvl="0"/>
            <a:r>
              <a:rPr lang="fi-FI"/>
              <a:t>Lisää kaavio napsauttamalla kuvaketta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5E627CC-722E-E840-9386-19AAEB193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87" y="6365056"/>
            <a:ext cx="1508449" cy="3599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7354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216" y="549275"/>
            <a:ext cx="3456459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0216" y="1844676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7489230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04BECC-4437-DC48-7CC1-74173B8899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4A6B68D-CAE9-7485-C295-98A0A9C37E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AD52894-D359-73B9-515F-B0E4A5675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821FF3-DCBA-9EB1-BFF9-1A55A88CEB27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283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yperl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8635023B-2B95-BE4E-89E3-DD27D8CAE1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7504" y="4876796"/>
            <a:ext cx="3830641" cy="1422404"/>
          </a:xfrm>
        </p:spPr>
        <p:txBody>
          <a:bodyPr/>
          <a:lstStyle>
            <a:lvl1pPr>
              <a:buSzPts val="1800"/>
              <a:defRPr sz="1800" b="0">
                <a:solidFill>
                  <a:srgbClr val="7F7F7F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/>
              <a:t>Kopioi hyperlinkin nuoli tältä sivulta ja sijoita halutulle sivulle</a:t>
            </a:r>
            <a:br>
              <a:rPr lang="fi-FI"/>
            </a:br>
            <a:r>
              <a:rPr lang="fi-FI"/>
              <a:t>Linkin pääsee määrittelemään: LISÄÄ-välilehti / HYPERLINKKI</a:t>
            </a:r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9221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026A31-84CE-964C-915E-4F8B81DB05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0380" y="1073368"/>
            <a:ext cx="10440994" cy="708669"/>
          </a:xfrm>
        </p:spPr>
        <p:txBody>
          <a:bodyPr/>
          <a:lstStyle>
            <a:lvl1pPr>
              <a:defRPr lang="en-US" sz="2813" b="1"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8A4244-C827-0447-A8F8-EBA339DE96D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60380" y="2132856"/>
            <a:ext cx="10440994" cy="4035658"/>
          </a:xfrm>
        </p:spPr>
        <p:txBody>
          <a:bodyPr/>
          <a:lstStyle>
            <a:lvl1pPr marL="335758" indent="-303608">
              <a:spcBef>
                <a:spcPts val="845"/>
              </a:spcBef>
              <a:buClr>
                <a:srgbClr val="FFA131"/>
              </a:buClr>
              <a:buSzPct val="100000"/>
              <a:buFont typeface="Wingdings"/>
              <a:buChar char="§"/>
              <a:defRPr lang="en-US" sz="2250"/>
            </a:lvl1pPr>
            <a:lvl2pPr marL="629546" indent="-253124">
              <a:spcBef>
                <a:spcPts val="420"/>
              </a:spcBef>
              <a:buClr>
                <a:srgbClr val="A3C006"/>
              </a:buClr>
              <a:buFont typeface="Wingdings"/>
              <a:buChar char="§"/>
              <a:defRPr lang="en-US" sz="1969"/>
            </a:lvl2pPr>
            <a:lvl3pPr marL="940963" indent="-253124">
              <a:spcBef>
                <a:spcPts val="420"/>
              </a:spcBef>
              <a:buClr>
                <a:srgbClr val="A3C006"/>
              </a:buClr>
              <a:buSzPct val="100000"/>
              <a:buChar char="-"/>
              <a:defRPr lang="en-US" sz="1688"/>
            </a:lvl3pPr>
            <a:lvl4pPr marL="1328979" indent="-278434">
              <a:buClr>
                <a:srgbClr val="FFA131"/>
              </a:buClr>
              <a:buSzPct val="100000"/>
              <a:buFont typeface="Wingdings" pitchFamily="2"/>
              <a:buChar char="§"/>
              <a:defRPr lang="en-US" sz="1406">
                <a:latin typeface="Calibri"/>
              </a:defRPr>
            </a:lvl4pPr>
            <a:lvl5pPr marL="1455541" indent="-278434">
              <a:spcBef>
                <a:spcPts val="420"/>
              </a:spcBef>
              <a:buClr>
                <a:srgbClr val="A3C006"/>
              </a:buClr>
              <a:buSzPct val="100000"/>
              <a:buChar char="-"/>
              <a:defRPr lang="en-US" sz="1266"/>
            </a:lvl5pPr>
            <a:lvl6pPr marL="1632652" marR="0" lvl="5" indent="-278434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6pPr>
          </a:lstStyle>
          <a:p>
            <a:pPr lvl="0"/>
            <a:r>
              <a:rPr lang="en-US"/>
              <a:t>Muokkaa perustyyl. napsautt.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4th level</a:t>
            </a:r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</p:txBody>
      </p:sp>
    </p:spTree>
    <p:extLst>
      <p:ext uri="{BB962C8B-B14F-4D97-AF65-F5344CB8AC3E}">
        <p14:creationId xmlns:p14="http://schemas.microsoft.com/office/powerpoint/2010/main" val="13660880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6ABC0-3D3D-08C4-C060-54D09A90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5631FA-29B2-CB89-AC66-B78899C8F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F131A4-7FEE-AEAA-EE66-CE31804E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66C6F6-4167-17C4-9FEC-95980CAC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6BB07D-266F-AC8C-4991-2CFB7B9B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F45-3024-4EFD-96B2-B78557BE3D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8601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kst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7"/>
          </p:nvPr>
        </p:nvSpPr>
        <p:spPr>
          <a:xfrm>
            <a:off x="595313" y="1562400"/>
            <a:ext cx="11001375" cy="4381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29100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CFFB-E8BF-6692-9D5B-8D4B2A92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A3E0-D5F1-1C10-8CE0-0E154B4B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9DFA4-7286-81A5-5EF9-9C8EA0D2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3C50B1-6168-C06A-D6F7-B52CC3E3658F}"/>
              </a:ext>
            </a:extLst>
          </p:cNvPr>
          <p:cNvSpPr/>
          <p:nvPr userDrawn="1"/>
        </p:nvSpPr>
        <p:spPr>
          <a:xfrm>
            <a:off x="3287688" y="260350"/>
            <a:ext cx="8569350" cy="6337300"/>
          </a:xfrm>
          <a:custGeom>
            <a:avLst/>
            <a:gdLst>
              <a:gd name="connsiteX0" fmla="*/ 0 w 8569350"/>
              <a:gd name="connsiteY0" fmla="*/ 0 h 6337300"/>
              <a:gd name="connsiteX1" fmla="*/ 350380 w 8569350"/>
              <a:gd name="connsiteY1" fmla="*/ 0 h 6337300"/>
              <a:gd name="connsiteX2" fmla="*/ 702225 w 8569350"/>
              <a:gd name="connsiteY2" fmla="*/ 0 h 6337300"/>
              <a:gd name="connsiteX3" fmla="*/ 1052604 w 8569350"/>
              <a:gd name="connsiteY3" fmla="*/ 0 h 6337300"/>
              <a:gd name="connsiteX4" fmla="*/ 1404450 w 8569350"/>
              <a:gd name="connsiteY4" fmla="*/ 0 h 6337300"/>
              <a:gd name="connsiteX5" fmla="*/ 1404697 w 8569350"/>
              <a:gd name="connsiteY5" fmla="*/ 298 h 6337300"/>
              <a:gd name="connsiteX6" fmla="*/ 8569350 w 8569350"/>
              <a:gd name="connsiteY6" fmla="*/ 298 h 6337300"/>
              <a:gd name="connsiteX7" fmla="*/ 8569350 w 8569350"/>
              <a:gd name="connsiteY7" fmla="*/ 6337002 h 6337300"/>
              <a:gd name="connsiteX8" fmla="*/ 1410560 w 8569350"/>
              <a:gd name="connsiteY8" fmla="*/ 6337002 h 6337300"/>
              <a:gd name="connsiteX9" fmla="*/ 1410314 w 8569350"/>
              <a:gd name="connsiteY9" fmla="*/ 6337300 h 6337300"/>
              <a:gd name="connsiteX10" fmla="*/ 1059201 w 8569350"/>
              <a:gd name="connsiteY10" fmla="*/ 6337300 h 6337300"/>
              <a:gd name="connsiteX11" fmla="*/ 708822 w 8569350"/>
              <a:gd name="connsiteY11" fmla="*/ 6337300 h 6337300"/>
              <a:gd name="connsiteX12" fmla="*/ 357710 w 8569350"/>
              <a:gd name="connsiteY12" fmla="*/ 6337300 h 6337300"/>
              <a:gd name="connsiteX13" fmla="*/ 7330 w 8569350"/>
              <a:gd name="connsiteY13" fmla="*/ 6337300 h 6337300"/>
              <a:gd name="connsiteX14" fmla="*/ 334987 w 8569350"/>
              <a:gd name="connsiteY14" fmla="*/ 5942135 h 6337300"/>
              <a:gd name="connsiteX15" fmla="*/ 662642 w 8569350"/>
              <a:gd name="connsiteY15" fmla="*/ 5546237 h 6337300"/>
              <a:gd name="connsiteX16" fmla="*/ 990298 w 8569350"/>
              <a:gd name="connsiteY16" fmla="*/ 5151073 h 6337300"/>
              <a:gd name="connsiteX17" fmla="*/ 1318687 w 8569350"/>
              <a:gd name="connsiteY17" fmla="*/ 4755175 h 6337300"/>
              <a:gd name="connsiteX18" fmla="*/ 1646343 w 8569350"/>
              <a:gd name="connsiteY18" fmla="*/ 4360010 h 6337300"/>
              <a:gd name="connsiteX19" fmla="*/ 1974000 w 8569350"/>
              <a:gd name="connsiteY19" fmla="*/ 3964112 h 6337300"/>
              <a:gd name="connsiteX20" fmla="*/ 2301656 w 8569350"/>
              <a:gd name="connsiteY20" fmla="*/ 3568947 h 6337300"/>
              <a:gd name="connsiteX21" fmla="*/ 2629312 w 8569350"/>
              <a:gd name="connsiteY21" fmla="*/ 3173049 h 6337300"/>
              <a:gd name="connsiteX22" fmla="*/ 2300189 w 8569350"/>
              <a:gd name="connsiteY22" fmla="*/ 2776418 h 6337300"/>
              <a:gd name="connsiteX23" fmla="*/ 1971800 w 8569350"/>
              <a:gd name="connsiteY23" fmla="*/ 2379787 h 6337300"/>
              <a:gd name="connsiteX24" fmla="*/ 1642678 w 8569350"/>
              <a:gd name="connsiteY24" fmla="*/ 1983156 h 6337300"/>
              <a:gd name="connsiteX25" fmla="*/ 1314289 w 8569350"/>
              <a:gd name="connsiteY25" fmla="*/ 1586525 h 6337300"/>
              <a:gd name="connsiteX26" fmla="*/ 985900 w 8569350"/>
              <a:gd name="connsiteY26" fmla="*/ 1189160 h 6337300"/>
              <a:gd name="connsiteX27" fmla="*/ 657511 w 8569350"/>
              <a:gd name="connsiteY27" fmla="*/ 793262 h 6337300"/>
              <a:gd name="connsiteX28" fmla="*/ 328389 w 8569350"/>
              <a:gd name="connsiteY28" fmla="*/ 395898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69350" h="6337300">
                <a:moveTo>
                  <a:pt x="0" y="0"/>
                </a:moveTo>
                <a:lnTo>
                  <a:pt x="350380" y="0"/>
                </a:lnTo>
                <a:lnTo>
                  <a:pt x="702225" y="0"/>
                </a:lnTo>
                <a:lnTo>
                  <a:pt x="1052604" y="0"/>
                </a:lnTo>
                <a:lnTo>
                  <a:pt x="1404450" y="0"/>
                </a:lnTo>
                <a:lnTo>
                  <a:pt x="1404697" y="298"/>
                </a:lnTo>
                <a:lnTo>
                  <a:pt x="8569350" y="298"/>
                </a:lnTo>
                <a:lnTo>
                  <a:pt x="8569350" y="6337002"/>
                </a:lnTo>
                <a:lnTo>
                  <a:pt x="1410560" y="6337002"/>
                </a:lnTo>
                <a:lnTo>
                  <a:pt x="1410314" y="6337300"/>
                </a:lnTo>
                <a:lnTo>
                  <a:pt x="1059201" y="6337300"/>
                </a:lnTo>
                <a:lnTo>
                  <a:pt x="708822" y="6337300"/>
                </a:lnTo>
                <a:lnTo>
                  <a:pt x="357710" y="6337300"/>
                </a:lnTo>
                <a:lnTo>
                  <a:pt x="7330" y="6337300"/>
                </a:lnTo>
                <a:lnTo>
                  <a:pt x="334987" y="5942135"/>
                </a:lnTo>
                <a:lnTo>
                  <a:pt x="662642" y="5546237"/>
                </a:lnTo>
                <a:lnTo>
                  <a:pt x="990298" y="5151073"/>
                </a:lnTo>
                <a:lnTo>
                  <a:pt x="1318687" y="4755175"/>
                </a:lnTo>
                <a:lnTo>
                  <a:pt x="1646343" y="4360010"/>
                </a:lnTo>
                <a:lnTo>
                  <a:pt x="1974000" y="3964112"/>
                </a:lnTo>
                <a:lnTo>
                  <a:pt x="2301656" y="3568947"/>
                </a:lnTo>
                <a:lnTo>
                  <a:pt x="2629312" y="3173049"/>
                </a:lnTo>
                <a:lnTo>
                  <a:pt x="2300189" y="2776418"/>
                </a:lnTo>
                <a:lnTo>
                  <a:pt x="1971800" y="2379787"/>
                </a:lnTo>
                <a:lnTo>
                  <a:pt x="1642678" y="1983156"/>
                </a:lnTo>
                <a:lnTo>
                  <a:pt x="1314289" y="1586525"/>
                </a:lnTo>
                <a:lnTo>
                  <a:pt x="985900" y="1189160"/>
                </a:lnTo>
                <a:lnTo>
                  <a:pt x="657511" y="793262"/>
                </a:lnTo>
                <a:lnTo>
                  <a:pt x="328389" y="3958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AFCD5-B12C-7844-F5A1-F28186CD76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040" y="2204864"/>
            <a:ext cx="5040634" cy="2016224"/>
          </a:xfrm>
        </p:spPr>
        <p:txBody>
          <a:bodyPr wrap="square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Otsikko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522E6-4570-05CD-9701-EB17CB725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040" y="4581128"/>
            <a:ext cx="5040634" cy="165618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Tilaisuus | päivämäärä | esittäjä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227E8-87FF-9D0F-0447-781C10FC80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6675" y="1052736"/>
            <a:ext cx="5040000" cy="472624"/>
            <a:chOff x="0" y="2859088"/>
            <a:chExt cx="12188826" cy="11430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F701EBA-3E00-69AB-0EB9-2F922C3650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9E1292B-4251-F66F-20A1-ECAD771EF3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8" name="Freeform 10">
            <a:extLst>
              <a:ext uri="{FF2B5EF4-FFF2-40B4-BE49-F238E27FC236}">
                <a16:creationId xmlns:a16="http://schemas.microsoft.com/office/drawing/2014/main" id="{0F493ED7-A063-6865-EF9F-1F541D60218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062239" y="260350"/>
            <a:ext cx="4033761" cy="63373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Graphic 35">
            <a:extLst>
              <a:ext uri="{FF2B5EF4-FFF2-40B4-BE49-F238E27FC236}">
                <a16:creationId xmlns:a16="http://schemas.microsoft.com/office/drawing/2014/main" id="{E8692550-31D8-3F17-9B6D-7B77F4143BA4}"/>
              </a:ext>
            </a:extLst>
          </p:cNvPr>
          <p:cNvSpPr/>
          <p:nvPr/>
        </p:nvSpPr>
        <p:spPr>
          <a:xfrm>
            <a:off x="334963" y="257175"/>
            <a:ext cx="4362450" cy="6343650"/>
          </a:xfrm>
          <a:custGeom>
            <a:avLst/>
            <a:gdLst>
              <a:gd name="connsiteX0" fmla="*/ -35 w 4362450"/>
              <a:gd name="connsiteY0" fmla="*/ -27 h 6343650"/>
              <a:gd name="connsiteX1" fmla="*/ 1729562 w 4362450"/>
              <a:gd name="connsiteY1" fmla="*/ -27 h 6343650"/>
              <a:gd name="connsiteX2" fmla="*/ 2058394 w 4362450"/>
              <a:gd name="connsiteY2" fmla="*/ 396267 h 6343650"/>
              <a:gd name="connsiteX3" fmla="*/ 2387959 w 4362450"/>
              <a:gd name="connsiteY3" fmla="*/ 794034 h 6343650"/>
              <a:gd name="connsiteX4" fmla="*/ 2716790 w 4362450"/>
              <a:gd name="connsiteY4" fmla="*/ 1190322 h 6343650"/>
              <a:gd name="connsiteX5" fmla="*/ 3045622 w 4362450"/>
              <a:gd name="connsiteY5" fmla="*/ 1588086 h 6343650"/>
              <a:gd name="connsiteX6" fmla="*/ 3374454 w 4362450"/>
              <a:gd name="connsiteY6" fmla="*/ 1985116 h 6343650"/>
              <a:gd name="connsiteX7" fmla="*/ 3704019 w 4362450"/>
              <a:gd name="connsiteY7" fmla="*/ 2382147 h 6343650"/>
              <a:gd name="connsiteX8" fmla="*/ 4032850 w 4362450"/>
              <a:gd name="connsiteY8" fmla="*/ 2779178 h 6343650"/>
              <a:gd name="connsiteX9" fmla="*/ 4362415 w 4362450"/>
              <a:gd name="connsiteY9" fmla="*/ 3176199 h 6343650"/>
              <a:gd name="connsiteX10" fmla="*/ 4034317 w 4362450"/>
              <a:gd name="connsiteY10" fmla="*/ 3572496 h 6343650"/>
              <a:gd name="connsiteX11" fmla="*/ 3706219 w 4362450"/>
              <a:gd name="connsiteY11" fmla="*/ 3968059 h 6343650"/>
              <a:gd name="connsiteX12" fmla="*/ 3378121 w 4362450"/>
              <a:gd name="connsiteY12" fmla="*/ 4364347 h 6343650"/>
              <a:gd name="connsiteX13" fmla="*/ 3050023 w 4362450"/>
              <a:gd name="connsiteY13" fmla="*/ 4759911 h 6343650"/>
              <a:gd name="connsiteX14" fmla="*/ 2721191 w 4362450"/>
              <a:gd name="connsiteY14" fmla="*/ 5156208 h 6343650"/>
              <a:gd name="connsiteX15" fmla="*/ 2393102 w 4362450"/>
              <a:gd name="connsiteY15" fmla="*/ 5551772 h 6343650"/>
              <a:gd name="connsiteX16" fmla="*/ 2065004 w 4362450"/>
              <a:gd name="connsiteY16" fmla="*/ 5948060 h 6343650"/>
              <a:gd name="connsiteX17" fmla="*/ 1736906 w 4362450"/>
              <a:gd name="connsiteY17" fmla="*/ 6343623 h 6343650"/>
              <a:gd name="connsiteX18" fmla="*/ -35 w 4362450"/>
              <a:gd name="connsiteY18" fmla="*/ 6343623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62450" h="6343650">
                <a:moveTo>
                  <a:pt x="-35" y="-27"/>
                </a:moveTo>
                <a:lnTo>
                  <a:pt x="1729562" y="-27"/>
                </a:lnTo>
                <a:lnTo>
                  <a:pt x="2058394" y="396267"/>
                </a:lnTo>
                <a:lnTo>
                  <a:pt x="2387959" y="794034"/>
                </a:lnTo>
                <a:lnTo>
                  <a:pt x="2716790" y="1190322"/>
                </a:lnTo>
                <a:lnTo>
                  <a:pt x="3045622" y="1588086"/>
                </a:lnTo>
                <a:lnTo>
                  <a:pt x="3374454" y="1985116"/>
                </a:lnTo>
                <a:lnTo>
                  <a:pt x="3704019" y="2382147"/>
                </a:lnTo>
                <a:lnTo>
                  <a:pt x="4032850" y="2779178"/>
                </a:lnTo>
                <a:lnTo>
                  <a:pt x="4362415" y="3176199"/>
                </a:lnTo>
                <a:lnTo>
                  <a:pt x="4034317" y="3572496"/>
                </a:lnTo>
                <a:lnTo>
                  <a:pt x="3706219" y="3968059"/>
                </a:lnTo>
                <a:lnTo>
                  <a:pt x="3378121" y="4364347"/>
                </a:lnTo>
                <a:lnTo>
                  <a:pt x="3050023" y="4759911"/>
                </a:lnTo>
                <a:lnTo>
                  <a:pt x="2721191" y="5156208"/>
                </a:lnTo>
                <a:lnTo>
                  <a:pt x="2393102" y="5551772"/>
                </a:lnTo>
                <a:lnTo>
                  <a:pt x="2065004" y="5948060"/>
                </a:lnTo>
                <a:lnTo>
                  <a:pt x="1736906" y="6343623"/>
                </a:lnTo>
                <a:lnTo>
                  <a:pt x="-35" y="634362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31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CFFB-E8BF-6692-9D5B-8D4B2A92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A3E0-D5F1-1C10-8CE0-0E154B4B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9DFA4-7286-81A5-5EF9-9C8EA0D2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3C50B1-6168-C06A-D6F7-B52CC3E3658F}"/>
              </a:ext>
            </a:extLst>
          </p:cNvPr>
          <p:cNvSpPr/>
          <p:nvPr userDrawn="1"/>
        </p:nvSpPr>
        <p:spPr>
          <a:xfrm>
            <a:off x="3287688" y="260350"/>
            <a:ext cx="8569350" cy="6337300"/>
          </a:xfrm>
          <a:custGeom>
            <a:avLst/>
            <a:gdLst>
              <a:gd name="connsiteX0" fmla="*/ 0 w 8569350"/>
              <a:gd name="connsiteY0" fmla="*/ 0 h 6337300"/>
              <a:gd name="connsiteX1" fmla="*/ 350380 w 8569350"/>
              <a:gd name="connsiteY1" fmla="*/ 0 h 6337300"/>
              <a:gd name="connsiteX2" fmla="*/ 702225 w 8569350"/>
              <a:gd name="connsiteY2" fmla="*/ 0 h 6337300"/>
              <a:gd name="connsiteX3" fmla="*/ 1052604 w 8569350"/>
              <a:gd name="connsiteY3" fmla="*/ 0 h 6337300"/>
              <a:gd name="connsiteX4" fmla="*/ 1404450 w 8569350"/>
              <a:gd name="connsiteY4" fmla="*/ 0 h 6337300"/>
              <a:gd name="connsiteX5" fmla="*/ 1404697 w 8569350"/>
              <a:gd name="connsiteY5" fmla="*/ 298 h 6337300"/>
              <a:gd name="connsiteX6" fmla="*/ 8569350 w 8569350"/>
              <a:gd name="connsiteY6" fmla="*/ 298 h 6337300"/>
              <a:gd name="connsiteX7" fmla="*/ 8569350 w 8569350"/>
              <a:gd name="connsiteY7" fmla="*/ 6337002 h 6337300"/>
              <a:gd name="connsiteX8" fmla="*/ 1410560 w 8569350"/>
              <a:gd name="connsiteY8" fmla="*/ 6337002 h 6337300"/>
              <a:gd name="connsiteX9" fmla="*/ 1410314 w 8569350"/>
              <a:gd name="connsiteY9" fmla="*/ 6337300 h 6337300"/>
              <a:gd name="connsiteX10" fmla="*/ 1059201 w 8569350"/>
              <a:gd name="connsiteY10" fmla="*/ 6337300 h 6337300"/>
              <a:gd name="connsiteX11" fmla="*/ 708822 w 8569350"/>
              <a:gd name="connsiteY11" fmla="*/ 6337300 h 6337300"/>
              <a:gd name="connsiteX12" fmla="*/ 357710 w 8569350"/>
              <a:gd name="connsiteY12" fmla="*/ 6337300 h 6337300"/>
              <a:gd name="connsiteX13" fmla="*/ 7330 w 8569350"/>
              <a:gd name="connsiteY13" fmla="*/ 6337300 h 6337300"/>
              <a:gd name="connsiteX14" fmla="*/ 334987 w 8569350"/>
              <a:gd name="connsiteY14" fmla="*/ 5942135 h 6337300"/>
              <a:gd name="connsiteX15" fmla="*/ 662642 w 8569350"/>
              <a:gd name="connsiteY15" fmla="*/ 5546237 h 6337300"/>
              <a:gd name="connsiteX16" fmla="*/ 990298 w 8569350"/>
              <a:gd name="connsiteY16" fmla="*/ 5151073 h 6337300"/>
              <a:gd name="connsiteX17" fmla="*/ 1318687 w 8569350"/>
              <a:gd name="connsiteY17" fmla="*/ 4755175 h 6337300"/>
              <a:gd name="connsiteX18" fmla="*/ 1646343 w 8569350"/>
              <a:gd name="connsiteY18" fmla="*/ 4360010 h 6337300"/>
              <a:gd name="connsiteX19" fmla="*/ 1974000 w 8569350"/>
              <a:gd name="connsiteY19" fmla="*/ 3964112 h 6337300"/>
              <a:gd name="connsiteX20" fmla="*/ 2301656 w 8569350"/>
              <a:gd name="connsiteY20" fmla="*/ 3568947 h 6337300"/>
              <a:gd name="connsiteX21" fmla="*/ 2629312 w 8569350"/>
              <a:gd name="connsiteY21" fmla="*/ 3173049 h 6337300"/>
              <a:gd name="connsiteX22" fmla="*/ 2300189 w 8569350"/>
              <a:gd name="connsiteY22" fmla="*/ 2776418 h 6337300"/>
              <a:gd name="connsiteX23" fmla="*/ 1971800 w 8569350"/>
              <a:gd name="connsiteY23" fmla="*/ 2379787 h 6337300"/>
              <a:gd name="connsiteX24" fmla="*/ 1642678 w 8569350"/>
              <a:gd name="connsiteY24" fmla="*/ 1983156 h 6337300"/>
              <a:gd name="connsiteX25" fmla="*/ 1314289 w 8569350"/>
              <a:gd name="connsiteY25" fmla="*/ 1586525 h 6337300"/>
              <a:gd name="connsiteX26" fmla="*/ 985900 w 8569350"/>
              <a:gd name="connsiteY26" fmla="*/ 1189160 h 6337300"/>
              <a:gd name="connsiteX27" fmla="*/ 657511 w 8569350"/>
              <a:gd name="connsiteY27" fmla="*/ 793262 h 6337300"/>
              <a:gd name="connsiteX28" fmla="*/ 328389 w 8569350"/>
              <a:gd name="connsiteY28" fmla="*/ 395898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69350" h="6337300">
                <a:moveTo>
                  <a:pt x="0" y="0"/>
                </a:moveTo>
                <a:lnTo>
                  <a:pt x="350380" y="0"/>
                </a:lnTo>
                <a:lnTo>
                  <a:pt x="702225" y="0"/>
                </a:lnTo>
                <a:lnTo>
                  <a:pt x="1052604" y="0"/>
                </a:lnTo>
                <a:lnTo>
                  <a:pt x="1404450" y="0"/>
                </a:lnTo>
                <a:lnTo>
                  <a:pt x="1404697" y="298"/>
                </a:lnTo>
                <a:lnTo>
                  <a:pt x="8569350" y="298"/>
                </a:lnTo>
                <a:lnTo>
                  <a:pt x="8569350" y="6337002"/>
                </a:lnTo>
                <a:lnTo>
                  <a:pt x="1410560" y="6337002"/>
                </a:lnTo>
                <a:lnTo>
                  <a:pt x="1410314" y="6337300"/>
                </a:lnTo>
                <a:lnTo>
                  <a:pt x="1059201" y="6337300"/>
                </a:lnTo>
                <a:lnTo>
                  <a:pt x="708822" y="6337300"/>
                </a:lnTo>
                <a:lnTo>
                  <a:pt x="357710" y="6337300"/>
                </a:lnTo>
                <a:lnTo>
                  <a:pt x="7330" y="6337300"/>
                </a:lnTo>
                <a:lnTo>
                  <a:pt x="334987" y="5942135"/>
                </a:lnTo>
                <a:lnTo>
                  <a:pt x="662642" y="5546237"/>
                </a:lnTo>
                <a:lnTo>
                  <a:pt x="990298" y="5151073"/>
                </a:lnTo>
                <a:lnTo>
                  <a:pt x="1318687" y="4755175"/>
                </a:lnTo>
                <a:lnTo>
                  <a:pt x="1646343" y="4360010"/>
                </a:lnTo>
                <a:lnTo>
                  <a:pt x="1974000" y="3964112"/>
                </a:lnTo>
                <a:lnTo>
                  <a:pt x="2301656" y="3568947"/>
                </a:lnTo>
                <a:lnTo>
                  <a:pt x="2629312" y="3173049"/>
                </a:lnTo>
                <a:lnTo>
                  <a:pt x="2300189" y="2776418"/>
                </a:lnTo>
                <a:lnTo>
                  <a:pt x="1971800" y="2379787"/>
                </a:lnTo>
                <a:lnTo>
                  <a:pt x="1642678" y="1983156"/>
                </a:lnTo>
                <a:lnTo>
                  <a:pt x="1314289" y="1586525"/>
                </a:lnTo>
                <a:lnTo>
                  <a:pt x="985900" y="1189160"/>
                </a:lnTo>
                <a:lnTo>
                  <a:pt x="657511" y="793262"/>
                </a:lnTo>
                <a:lnTo>
                  <a:pt x="328389" y="3958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AFCD5-B12C-7844-F5A1-F28186CD76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040" y="2204864"/>
            <a:ext cx="5040634" cy="2016224"/>
          </a:xfrm>
        </p:spPr>
        <p:txBody>
          <a:bodyPr wrap="square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Otsikko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522E6-4570-05CD-9701-EB17CB725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040" y="4581128"/>
            <a:ext cx="5040634" cy="165618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Tilaisuus | päivämäärä | esittäjä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227E8-87FF-9D0F-0447-781C10FC80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6675" y="1052736"/>
            <a:ext cx="5040000" cy="472624"/>
            <a:chOff x="0" y="2859088"/>
            <a:chExt cx="12188826" cy="11430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F701EBA-3E00-69AB-0EB9-2F922C3650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9E1292B-4251-F66F-20A1-ECAD771EF3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8" name="Freeform 10">
            <a:extLst>
              <a:ext uri="{FF2B5EF4-FFF2-40B4-BE49-F238E27FC236}">
                <a16:creationId xmlns:a16="http://schemas.microsoft.com/office/drawing/2014/main" id="{0F493ED7-A063-6865-EF9F-1F541D60218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062239" y="260350"/>
            <a:ext cx="4033761" cy="63373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15A3CD9-DAEA-A12B-4302-776CA84443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5" y="260350"/>
            <a:ext cx="4356587" cy="6337300"/>
          </a:xfrm>
          <a:custGeom>
            <a:avLst/>
            <a:gdLst>
              <a:gd name="connsiteX0" fmla="*/ 0 w 4356587"/>
              <a:gd name="connsiteY0" fmla="*/ 0 h 6337300"/>
              <a:gd name="connsiteX1" fmla="*/ 1727275 w 4356587"/>
              <a:gd name="connsiteY1" fmla="*/ 0 h 6337300"/>
              <a:gd name="connsiteX2" fmla="*/ 2055664 w 4356587"/>
              <a:gd name="connsiteY2" fmla="*/ 395898 h 6337300"/>
              <a:gd name="connsiteX3" fmla="*/ 2384786 w 4356587"/>
              <a:gd name="connsiteY3" fmla="*/ 793262 h 6337300"/>
              <a:gd name="connsiteX4" fmla="*/ 2713175 w 4356587"/>
              <a:gd name="connsiteY4" fmla="*/ 1189160 h 6337300"/>
              <a:gd name="connsiteX5" fmla="*/ 3041565 w 4356587"/>
              <a:gd name="connsiteY5" fmla="*/ 1586525 h 6337300"/>
              <a:gd name="connsiteX6" fmla="*/ 3369953 w 4356587"/>
              <a:gd name="connsiteY6" fmla="*/ 1983156 h 6337300"/>
              <a:gd name="connsiteX7" fmla="*/ 3699076 w 4356587"/>
              <a:gd name="connsiteY7" fmla="*/ 2379787 h 6337300"/>
              <a:gd name="connsiteX8" fmla="*/ 4027464 w 4356587"/>
              <a:gd name="connsiteY8" fmla="*/ 2776418 h 6337300"/>
              <a:gd name="connsiteX9" fmla="*/ 4356587 w 4356587"/>
              <a:gd name="connsiteY9" fmla="*/ 3173049 h 6337300"/>
              <a:gd name="connsiteX10" fmla="*/ 4028931 w 4356587"/>
              <a:gd name="connsiteY10" fmla="*/ 3568947 h 6337300"/>
              <a:gd name="connsiteX11" fmla="*/ 3701275 w 4356587"/>
              <a:gd name="connsiteY11" fmla="*/ 3964112 h 6337300"/>
              <a:gd name="connsiteX12" fmla="*/ 3373619 w 4356587"/>
              <a:gd name="connsiteY12" fmla="*/ 4360010 h 6337300"/>
              <a:gd name="connsiteX13" fmla="*/ 3045963 w 4356587"/>
              <a:gd name="connsiteY13" fmla="*/ 4755175 h 6337300"/>
              <a:gd name="connsiteX14" fmla="*/ 2717573 w 4356587"/>
              <a:gd name="connsiteY14" fmla="*/ 5151073 h 6337300"/>
              <a:gd name="connsiteX15" fmla="*/ 2389917 w 4356587"/>
              <a:gd name="connsiteY15" fmla="*/ 5546237 h 6337300"/>
              <a:gd name="connsiteX16" fmla="*/ 2062261 w 4356587"/>
              <a:gd name="connsiteY16" fmla="*/ 5942135 h 6337300"/>
              <a:gd name="connsiteX17" fmla="*/ 1734605 w 4356587"/>
              <a:gd name="connsiteY17" fmla="*/ 6337300 h 6337300"/>
              <a:gd name="connsiteX18" fmla="*/ 0 w 4356587"/>
              <a:gd name="connsiteY18" fmla="*/ 6337300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56587" h="6337300">
                <a:moveTo>
                  <a:pt x="0" y="0"/>
                </a:moveTo>
                <a:lnTo>
                  <a:pt x="1727275" y="0"/>
                </a:lnTo>
                <a:lnTo>
                  <a:pt x="2055664" y="395898"/>
                </a:lnTo>
                <a:lnTo>
                  <a:pt x="2384786" y="793262"/>
                </a:lnTo>
                <a:lnTo>
                  <a:pt x="2713175" y="1189160"/>
                </a:lnTo>
                <a:lnTo>
                  <a:pt x="3041565" y="1586525"/>
                </a:lnTo>
                <a:lnTo>
                  <a:pt x="3369953" y="1983156"/>
                </a:lnTo>
                <a:lnTo>
                  <a:pt x="3699076" y="2379787"/>
                </a:lnTo>
                <a:lnTo>
                  <a:pt x="4027464" y="2776418"/>
                </a:lnTo>
                <a:lnTo>
                  <a:pt x="4356587" y="3173049"/>
                </a:lnTo>
                <a:lnTo>
                  <a:pt x="4028931" y="3568947"/>
                </a:lnTo>
                <a:lnTo>
                  <a:pt x="3701275" y="3964112"/>
                </a:lnTo>
                <a:lnTo>
                  <a:pt x="3373619" y="4360010"/>
                </a:lnTo>
                <a:lnTo>
                  <a:pt x="3045963" y="4755175"/>
                </a:lnTo>
                <a:lnTo>
                  <a:pt x="2717573" y="5151073"/>
                </a:lnTo>
                <a:lnTo>
                  <a:pt x="2389917" y="5546237"/>
                </a:lnTo>
                <a:lnTo>
                  <a:pt x="2062261" y="5942135"/>
                </a:lnTo>
                <a:lnTo>
                  <a:pt x="1734605" y="6337300"/>
                </a:lnTo>
                <a:lnTo>
                  <a:pt x="0" y="63373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50644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EFE2-2780-7918-1BFA-B7628E99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416F-0771-8D32-0C72-7880F206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22BE6-3535-791A-6D05-D97F1E26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8364E-601B-6E14-F3B1-5F5311FD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427CC-C2EB-B6D8-A90A-B86F298D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746076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D1CE84-5428-1354-FB8A-66C74C91754C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B631E4-BD8A-3E5E-B2DE-1CC1060DF5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30084"/>
            <a:ext cx="10801349" cy="677108"/>
          </a:xfrm>
        </p:spPr>
        <p:txBody>
          <a:bodyPr anchor="ctr" anchorCtr="0">
            <a:spAutoFit/>
          </a:bodyPr>
          <a:lstStyle>
            <a:lvl1pPr algn="ctr">
              <a:defRPr sz="44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711A15-E911-DCEE-E92C-2EB0A1EC3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0F057CE-EA28-1B86-AE4E-8D82E6157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13FFD56-CC0A-6487-DBFC-308316626F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616BD-A730-BB0C-0494-91EDF23FA9A4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9854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943DA21-32F4-EC53-CC83-C216D6E224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63" y="260349"/>
            <a:ext cx="11522076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Select </a:t>
            </a:r>
            <a:r>
              <a:rPr lang="fi-FI" dirty="0" err="1"/>
              <a:t>shape</a:t>
            </a:r>
            <a:r>
              <a:rPr lang="fi-FI" dirty="0"/>
              <a:t> and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menu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30084"/>
            <a:ext cx="10801349" cy="677108"/>
          </a:xfrm>
        </p:spPr>
        <p:txBody>
          <a:bodyPr anchor="ctr" anchorCtr="0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9D26A4-5755-A22E-9A2B-165C7193F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7B0EC03-020A-9A53-BB0B-BB8562932F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A866194-A33E-B6FF-D7C1-885C7E01FF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2B5D-D454-D7B8-A2DF-5FB812FF9162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8524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56FA3D-D474-41FF-A847-B77648C680AD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058F2E3-D502-88AE-2480-86F5CB7B3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461665"/>
          </a:xfrm>
        </p:spPr>
        <p:txBody>
          <a:bodyPr anchor="t" anchorCtr="0">
            <a:spAutoFit/>
          </a:bodyPr>
          <a:lstStyle>
            <a:lvl1pPr algn="ctr">
              <a:defRPr sz="3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C149-38A9-0EF3-D036-64684196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834109"/>
            <a:ext cx="10801349" cy="46955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54D54-FB74-7A1E-745C-6C215EAE64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030993-08B8-581D-A64F-80FD0E52D4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B6CC6D3-C880-C834-8FDA-17F1D75196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3C1F3F-D217-BEF7-F201-7079ACDD8DD5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01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7128867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7128867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0216" y="549275"/>
            <a:ext cx="3816822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C3236-187C-E3B0-5F85-718A34B26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1A89DA3-3462-F2D1-EE7C-803EA7102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0BDE684-C522-C012-21E6-685E707D45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E4B58-E58E-3223-E84B-C62905ECA4E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2475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56FA3D-D474-41FF-A847-B77648C680AD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7A20951-D5B0-5E2C-90B6-958C177DCA3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252413"/>
            <a:ext cx="11380788" cy="5624513"/>
          </a:xfrm>
          <a:custGeom>
            <a:avLst/>
            <a:gdLst>
              <a:gd name="T0" fmla="*/ 510 w 7169"/>
              <a:gd name="T1" fmla="*/ 3543 h 3543"/>
              <a:gd name="T2" fmla="*/ 1432 w 7169"/>
              <a:gd name="T3" fmla="*/ 2509 h 3543"/>
              <a:gd name="T4" fmla="*/ 437 w 7169"/>
              <a:gd name="T5" fmla="*/ 2694 h 3543"/>
              <a:gd name="T6" fmla="*/ 1433 w 7169"/>
              <a:gd name="T7" fmla="*/ 1943 h 3543"/>
              <a:gd name="T8" fmla="*/ 942 w 7169"/>
              <a:gd name="T9" fmla="*/ 2351 h 3543"/>
              <a:gd name="T10" fmla="*/ 373 w 7169"/>
              <a:gd name="T11" fmla="*/ 3191 h 3543"/>
              <a:gd name="T12" fmla="*/ 186 w 7169"/>
              <a:gd name="T13" fmla="*/ 1447 h 3543"/>
              <a:gd name="T14" fmla="*/ 944 w 7169"/>
              <a:gd name="T15" fmla="*/ 1536 h 3543"/>
              <a:gd name="T16" fmla="*/ 679 w 7169"/>
              <a:gd name="T17" fmla="*/ 1007 h 3543"/>
              <a:gd name="T18" fmla="*/ 756 w 7169"/>
              <a:gd name="T19" fmla="*/ 696 h 3543"/>
              <a:gd name="T20" fmla="*/ 2187 w 7169"/>
              <a:gd name="T21" fmla="*/ 3445 h 3543"/>
              <a:gd name="T22" fmla="*/ 2695 w 7169"/>
              <a:gd name="T23" fmla="*/ 3260 h 3543"/>
              <a:gd name="T24" fmla="*/ 4365 w 7169"/>
              <a:gd name="T25" fmla="*/ 3543 h 3543"/>
              <a:gd name="T26" fmla="*/ 4444 w 7169"/>
              <a:gd name="T27" fmla="*/ 2509 h 3543"/>
              <a:gd name="T28" fmla="*/ 2850 w 7169"/>
              <a:gd name="T29" fmla="*/ 2881 h 3543"/>
              <a:gd name="T30" fmla="*/ 2033 w 7169"/>
              <a:gd name="T31" fmla="*/ 1758 h 3543"/>
              <a:gd name="T32" fmla="*/ 2850 w 7169"/>
              <a:gd name="T33" fmla="*/ 1943 h 3543"/>
              <a:gd name="T34" fmla="*/ 4444 w 7169"/>
              <a:gd name="T35" fmla="*/ 1943 h 3543"/>
              <a:gd name="T36" fmla="*/ 1498 w 7169"/>
              <a:gd name="T37" fmla="*/ 3102 h 3543"/>
              <a:gd name="T38" fmla="*/ 1871 w 7169"/>
              <a:gd name="T39" fmla="*/ 1689 h 3543"/>
              <a:gd name="T40" fmla="*/ 2442 w 7169"/>
              <a:gd name="T41" fmla="*/ 2948 h 3543"/>
              <a:gd name="T42" fmla="*/ 2442 w 7169"/>
              <a:gd name="T43" fmla="*/ 1536 h 3543"/>
              <a:gd name="T44" fmla="*/ 2628 w 7169"/>
              <a:gd name="T45" fmla="*/ 2198 h 3543"/>
              <a:gd name="T46" fmla="*/ 3012 w 7169"/>
              <a:gd name="T47" fmla="*/ 1691 h 3543"/>
              <a:gd name="T48" fmla="*/ 1871 w 7169"/>
              <a:gd name="T49" fmla="*/ 2286 h 3543"/>
              <a:gd name="T50" fmla="*/ 3769 w 7169"/>
              <a:gd name="T51" fmla="*/ 1601 h 3543"/>
              <a:gd name="T52" fmla="*/ 3692 w 7169"/>
              <a:gd name="T53" fmla="*/ 1378 h 3543"/>
              <a:gd name="T54" fmla="*/ 2939 w 7169"/>
              <a:gd name="T55" fmla="*/ 1007 h 3543"/>
              <a:gd name="T56" fmla="*/ 3769 w 7169"/>
              <a:gd name="T57" fmla="*/ 786 h 3543"/>
              <a:gd name="T58" fmla="*/ 2628 w 7169"/>
              <a:gd name="T59" fmla="*/ 696 h 3543"/>
              <a:gd name="T60" fmla="*/ 1498 w 7169"/>
              <a:gd name="T61" fmla="*/ 696 h 3543"/>
              <a:gd name="T62" fmla="*/ 5966 w 7169"/>
              <a:gd name="T63" fmla="*/ 3445 h 3543"/>
              <a:gd name="T64" fmla="*/ 6475 w 7169"/>
              <a:gd name="T65" fmla="*/ 3260 h 3543"/>
              <a:gd name="T66" fmla="*/ 5966 w 7169"/>
              <a:gd name="T67" fmla="*/ 2881 h 3543"/>
              <a:gd name="T68" fmla="*/ 5214 w 7169"/>
              <a:gd name="T69" fmla="*/ 2509 h 3543"/>
              <a:gd name="T70" fmla="*/ 5724 w 7169"/>
              <a:gd name="T71" fmla="*/ 2129 h 3543"/>
              <a:gd name="T72" fmla="*/ 4712 w 7169"/>
              <a:gd name="T73" fmla="*/ 2948 h 3543"/>
              <a:gd name="T74" fmla="*/ 6796 w 7169"/>
              <a:gd name="T75" fmla="*/ 2198 h 3543"/>
              <a:gd name="T76" fmla="*/ 5655 w 7169"/>
              <a:gd name="T77" fmla="*/ 3102 h 3543"/>
              <a:gd name="T78" fmla="*/ 6225 w 7169"/>
              <a:gd name="T79" fmla="*/ 2351 h 3543"/>
              <a:gd name="T80" fmla="*/ 6411 w 7169"/>
              <a:gd name="T81" fmla="*/ 3191 h 3543"/>
              <a:gd name="T82" fmla="*/ 5655 w 7169"/>
              <a:gd name="T83" fmla="*/ 2198 h 3543"/>
              <a:gd name="T84" fmla="*/ 6982 w 7169"/>
              <a:gd name="T85" fmla="*/ 3039 h 3543"/>
              <a:gd name="T86" fmla="*/ 6982 w 7169"/>
              <a:gd name="T87" fmla="*/ 1447 h 3543"/>
              <a:gd name="T88" fmla="*/ 6630 w 7169"/>
              <a:gd name="T89" fmla="*/ 442 h 3543"/>
              <a:gd name="T90" fmla="*/ 5812 w 7169"/>
              <a:gd name="T91" fmla="*/ 1193 h 3543"/>
              <a:gd name="T92" fmla="*/ 5124 w 7169"/>
              <a:gd name="T93" fmla="*/ 1007 h 3543"/>
              <a:gd name="T94" fmla="*/ 6225 w 7169"/>
              <a:gd name="T95" fmla="*/ 940 h 3543"/>
              <a:gd name="T96" fmla="*/ 5655 w 7169"/>
              <a:gd name="T97" fmla="*/ 696 h 3543"/>
              <a:gd name="T98" fmla="*/ 6982 w 7169"/>
              <a:gd name="T99" fmla="*/ 34 h 3543"/>
              <a:gd name="T100" fmla="*/ 6159 w 7169"/>
              <a:gd name="T101" fmla="*/ 0 h 3543"/>
              <a:gd name="T102" fmla="*/ 1129 w 7169"/>
              <a:gd name="T103" fmla="*/ 98 h 3543"/>
              <a:gd name="T104" fmla="*/ 1498 w 7169"/>
              <a:gd name="T105" fmla="*/ 188 h 3543"/>
              <a:gd name="T106" fmla="*/ 2508 w 7169"/>
              <a:gd name="T107" fmla="*/ 0 h 3543"/>
              <a:gd name="T108" fmla="*/ 4142 w 7169"/>
              <a:gd name="T109" fmla="*/ 188 h 3543"/>
              <a:gd name="T110" fmla="*/ 4525 w 7169"/>
              <a:gd name="T111" fmla="*/ 99 h 3543"/>
              <a:gd name="T112" fmla="*/ 526 w 7169"/>
              <a:gd name="T113" fmla="*/ 257 h 3543"/>
              <a:gd name="T114" fmla="*/ 1343 w 7169"/>
              <a:gd name="T115" fmla="*/ 442 h 3543"/>
              <a:gd name="T116" fmla="*/ 2939 w 7169"/>
              <a:gd name="T117" fmla="*/ 442 h 3543"/>
              <a:gd name="T118" fmla="*/ 3448 w 7169"/>
              <a:gd name="T119" fmla="*/ 257 h 3543"/>
              <a:gd name="T120" fmla="*/ 5060 w 7169"/>
              <a:gd name="T121" fmla="*/ 627 h 3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69" h="3543">
                <a:moveTo>
                  <a:pt x="5812" y="257"/>
                </a:moveTo>
                <a:lnTo>
                  <a:pt x="5966" y="442"/>
                </a:lnTo>
                <a:lnTo>
                  <a:pt x="5812" y="627"/>
                </a:lnTo>
                <a:lnTo>
                  <a:pt x="5724" y="627"/>
                </a:lnTo>
                <a:lnTo>
                  <a:pt x="5877" y="442"/>
                </a:lnTo>
                <a:lnTo>
                  <a:pt x="5722" y="257"/>
                </a:lnTo>
                <a:lnTo>
                  <a:pt x="5812" y="257"/>
                </a:lnTo>
                <a:close/>
                <a:moveTo>
                  <a:pt x="526" y="3260"/>
                </a:moveTo>
                <a:lnTo>
                  <a:pt x="681" y="3445"/>
                </a:lnTo>
                <a:lnTo>
                  <a:pt x="600" y="3543"/>
                </a:lnTo>
                <a:lnTo>
                  <a:pt x="510" y="3543"/>
                </a:lnTo>
                <a:lnTo>
                  <a:pt x="591" y="3446"/>
                </a:lnTo>
                <a:lnTo>
                  <a:pt x="437" y="3260"/>
                </a:lnTo>
                <a:lnTo>
                  <a:pt x="526" y="3260"/>
                </a:lnTo>
                <a:close/>
                <a:moveTo>
                  <a:pt x="1278" y="3260"/>
                </a:moveTo>
                <a:lnTo>
                  <a:pt x="1433" y="3445"/>
                </a:lnTo>
                <a:lnTo>
                  <a:pt x="1352" y="3543"/>
                </a:lnTo>
                <a:lnTo>
                  <a:pt x="1262" y="3543"/>
                </a:lnTo>
                <a:lnTo>
                  <a:pt x="1343" y="3446"/>
                </a:lnTo>
                <a:lnTo>
                  <a:pt x="1189" y="3260"/>
                </a:lnTo>
                <a:lnTo>
                  <a:pt x="1278" y="3260"/>
                </a:lnTo>
                <a:close/>
                <a:moveTo>
                  <a:pt x="1432" y="2509"/>
                </a:moveTo>
                <a:lnTo>
                  <a:pt x="1279" y="2694"/>
                </a:lnTo>
                <a:lnTo>
                  <a:pt x="1433" y="2881"/>
                </a:lnTo>
                <a:lnTo>
                  <a:pt x="1343" y="2881"/>
                </a:lnTo>
                <a:lnTo>
                  <a:pt x="1189" y="2694"/>
                </a:lnTo>
                <a:lnTo>
                  <a:pt x="1343" y="2509"/>
                </a:lnTo>
                <a:lnTo>
                  <a:pt x="1432" y="2509"/>
                </a:lnTo>
                <a:close/>
                <a:moveTo>
                  <a:pt x="679" y="2509"/>
                </a:moveTo>
                <a:lnTo>
                  <a:pt x="526" y="2694"/>
                </a:lnTo>
                <a:lnTo>
                  <a:pt x="681" y="2881"/>
                </a:lnTo>
                <a:lnTo>
                  <a:pt x="591" y="2881"/>
                </a:lnTo>
                <a:lnTo>
                  <a:pt x="437" y="2694"/>
                </a:lnTo>
                <a:lnTo>
                  <a:pt x="591" y="2509"/>
                </a:lnTo>
                <a:lnTo>
                  <a:pt x="679" y="2509"/>
                </a:lnTo>
                <a:close/>
                <a:moveTo>
                  <a:pt x="526" y="1758"/>
                </a:moveTo>
                <a:lnTo>
                  <a:pt x="681" y="1943"/>
                </a:lnTo>
                <a:lnTo>
                  <a:pt x="527" y="2129"/>
                </a:lnTo>
                <a:lnTo>
                  <a:pt x="437" y="2129"/>
                </a:lnTo>
                <a:lnTo>
                  <a:pt x="591" y="1943"/>
                </a:lnTo>
                <a:lnTo>
                  <a:pt x="437" y="1758"/>
                </a:lnTo>
                <a:lnTo>
                  <a:pt x="526" y="1758"/>
                </a:lnTo>
                <a:close/>
                <a:moveTo>
                  <a:pt x="1278" y="1758"/>
                </a:moveTo>
                <a:lnTo>
                  <a:pt x="1433" y="1943"/>
                </a:lnTo>
                <a:lnTo>
                  <a:pt x="1279" y="2129"/>
                </a:lnTo>
                <a:lnTo>
                  <a:pt x="1189" y="2129"/>
                </a:lnTo>
                <a:lnTo>
                  <a:pt x="1343" y="1943"/>
                </a:lnTo>
                <a:lnTo>
                  <a:pt x="1189" y="1758"/>
                </a:lnTo>
                <a:lnTo>
                  <a:pt x="1278" y="1758"/>
                </a:lnTo>
                <a:close/>
                <a:moveTo>
                  <a:pt x="1129" y="2198"/>
                </a:moveTo>
                <a:lnTo>
                  <a:pt x="1129" y="2286"/>
                </a:lnTo>
                <a:lnTo>
                  <a:pt x="942" y="2441"/>
                </a:lnTo>
                <a:lnTo>
                  <a:pt x="756" y="2288"/>
                </a:lnTo>
                <a:lnTo>
                  <a:pt x="756" y="2198"/>
                </a:lnTo>
                <a:lnTo>
                  <a:pt x="942" y="2351"/>
                </a:lnTo>
                <a:lnTo>
                  <a:pt x="1129" y="2198"/>
                </a:lnTo>
                <a:close/>
                <a:moveTo>
                  <a:pt x="373" y="2198"/>
                </a:moveTo>
                <a:lnTo>
                  <a:pt x="373" y="2286"/>
                </a:lnTo>
                <a:lnTo>
                  <a:pt x="186" y="2441"/>
                </a:lnTo>
                <a:lnTo>
                  <a:pt x="0" y="2288"/>
                </a:lnTo>
                <a:lnTo>
                  <a:pt x="0" y="2198"/>
                </a:lnTo>
                <a:lnTo>
                  <a:pt x="186" y="2351"/>
                </a:lnTo>
                <a:lnTo>
                  <a:pt x="373" y="2198"/>
                </a:lnTo>
                <a:close/>
                <a:moveTo>
                  <a:pt x="186" y="2948"/>
                </a:moveTo>
                <a:lnTo>
                  <a:pt x="373" y="3102"/>
                </a:lnTo>
                <a:lnTo>
                  <a:pt x="373" y="3191"/>
                </a:lnTo>
                <a:lnTo>
                  <a:pt x="186" y="3039"/>
                </a:lnTo>
                <a:lnTo>
                  <a:pt x="0" y="3192"/>
                </a:lnTo>
                <a:lnTo>
                  <a:pt x="0" y="3102"/>
                </a:lnTo>
                <a:lnTo>
                  <a:pt x="186" y="2948"/>
                </a:lnTo>
                <a:close/>
                <a:moveTo>
                  <a:pt x="186" y="1447"/>
                </a:moveTo>
                <a:lnTo>
                  <a:pt x="373" y="1601"/>
                </a:lnTo>
                <a:lnTo>
                  <a:pt x="373" y="1689"/>
                </a:lnTo>
                <a:lnTo>
                  <a:pt x="186" y="1536"/>
                </a:lnTo>
                <a:lnTo>
                  <a:pt x="0" y="1691"/>
                </a:lnTo>
                <a:lnTo>
                  <a:pt x="0" y="1601"/>
                </a:lnTo>
                <a:lnTo>
                  <a:pt x="186" y="1447"/>
                </a:lnTo>
                <a:close/>
                <a:moveTo>
                  <a:pt x="944" y="2948"/>
                </a:moveTo>
                <a:lnTo>
                  <a:pt x="1129" y="3102"/>
                </a:lnTo>
                <a:lnTo>
                  <a:pt x="1129" y="3191"/>
                </a:lnTo>
                <a:lnTo>
                  <a:pt x="944" y="3039"/>
                </a:lnTo>
                <a:lnTo>
                  <a:pt x="756" y="3192"/>
                </a:lnTo>
                <a:lnTo>
                  <a:pt x="756" y="3102"/>
                </a:lnTo>
                <a:lnTo>
                  <a:pt x="944" y="2948"/>
                </a:lnTo>
                <a:close/>
                <a:moveTo>
                  <a:pt x="944" y="1447"/>
                </a:moveTo>
                <a:lnTo>
                  <a:pt x="1129" y="1601"/>
                </a:lnTo>
                <a:lnTo>
                  <a:pt x="1129" y="1689"/>
                </a:lnTo>
                <a:lnTo>
                  <a:pt x="944" y="1536"/>
                </a:lnTo>
                <a:lnTo>
                  <a:pt x="756" y="1691"/>
                </a:lnTo>
                <a:lnTo>
                  <a:pt x="756" y="1601"/>
                </a:lnTo>
                <a:lnTo>
                  <a:pt x="944" y="1447"/>
                </a:lnTo>
                <a:close/>
                <a:moveTo>
                  <a:pt x="1432" y="1007"/>
                </a:moveTo>
                <a:lnTo>
                  <a:pt x="1279" y="1193"/>
                </a:lnTo>
                <a:lnTo>
                  <a:pt x="1433" y="1378"/>
                </a:lnTo>
                <a:lnTo>
                  <a:pt x="1343" y="1378"/>
                </a:lnTo>
                <a:lnTo>
                  <a:pt x="1189" y="1193"/>
                </a:lnTo>
                <a:lnTo>
                  <a:pt x="1343" y="1007"/>
                </a:lnTo>
                <a:lnTo>
                  <a:pt x="1432" y="1007"/>
                </a:lnTo>
                <a:close/>
                <a:moveTo>
                  <a:pt x="679" y="1007"/>
                </a:moveTo>
                <a:lnTo>
                  <a:pt x="526" y="1193"/>
                </a:lnTo>
                <a:lnTo>
                  <a:pt x="681" y="1378"/>
                </a:lnTo>
                <a:lnTo>
                  <a:pt x="591" y="1378"/>
                </a:lnTo>
                <a:lnTo>
                  <a:pt x="437" y="1193"/>
                </a:lnTo>
                <a:lnTo>
                  <a:pt x="591" y="1007"/>
                </a:lnTo>
                <a:lnTo>
                  <a:pt x="679" y="1007"/>
                </a:lnTo>
                <a:close/>
                <a:moveTo>
                  <a:pt x="1129" y="696"/>
                </a:moveTo>
                <a:lnTo>
                  <a:pt x="1129" y="785"/>
                </a:lnTo>
                <a:lnTo>
                  <a:pt x="942" y="940"/>
                </a:lnTo>
                <a:lnTo>
                  <a:pt x="756" y="786"/>
                </a:lnTo>
                <a:lnTo>
                  <a:pt x="756" y="696"/>
                </a:lnTo>
                <a:lnTo>
                  <a:pt x="942" y="850"/>
                </a:lnTo>
                <a:lnTo>
                  <a:pt x="1129" y="696"/>
                </a:lnTo>
                <a:close/>
                <a:moveTo>
                  <a:pt x="373" y="696"/>
                </a:moveTo>
                <a:lnTo>
                  <a:pt x="373" y="785"/>
                </a:lnTo>
                <a:lnTo>
                  <a:pt x="186" y="940"/>
                </a:lnTo>
                <a:lnTo>
                  <a:pt x="0" y="786"/>
                </a:lnTo>
                <a:lnTo>
                  <a:pt x="0" y="696"/>
                </a:lnTo>
                <a:lnTo>
                  <a:pt x="186" y="850"/>
                </a:lnTo>
                <a:lnTo>
                  <a:pt x="373" y="696"/>
                </a:lnTo>
                <a:close/>
                <a:moveTo>
                  <a:pt x="2033" y="3260"/>
                </a:moveTo>
                <a:lnTo>
                  <a:pt x="2187" y="3445"/>
                </a:lnTo>
                <a:lnTo>
                  <a:pt x="2106" y="3543"/>
                </a:lnTo>
                <a:lnTo>
                  <a:pt x="2017" y="3543"/>
                </a:lnTo>
                <a:lnTo>
                  <a:pt x="2098" y="3446"/>
                </a:lnTo>
                <a:lnTo>
                  <a:pt x="1943" y="3260"/>
                </a:lnTo>
                <a:lnTo>
                  <a:pt x="2033" y="3260"/>
                </a:lnTo>
                <a:close/>
                <a:moveTo>
                  <a:pt x="2785" y="3260"/>
                </a:moveTo>
                <a:lnTo>
                  <a:pt x="2939" y="3445"/>
                </a:lnTo>
                <a:lnTo>
                  <a:pt x="2858" y="3543"/>
                </a:lnTo>
                <a:lnTo>
                  <a:pt x="2770" y="3543"/>
                </a:lnTo>
                <a:lnTo>
                  <a:pt x="2850" y="3446"/>
                </a:lnTo>
                <a:lnTo>
                  <a:pt x="2695" y="3260"/>
                </a:lnTo>
                <a:lnTo>
                  <a:pt x="2785" y="3260"/>
                </a:lnTo>
                <a:close/>
                <a:moveTo>
                  <a:pt x="3538" y="3260"/>
                </a:moveTo>
                <a:lnTo>
                  <a:pt x="3692" y="3445"/>
                </a:lnTo>
                <a:lnTo>
                  <a:pt x="3612" y="3543"/>
                </a:lnTo>
                <a:lnTo>
                  <a:pt x="3522" y="3543"/>
                </a:lnTo>
                <a:lnTo>
                  <a:pt x="3603" y="3446"/>
                </a:lnTo>
                <a:lnTo>
                  <a:pt x="3448" y="3260"/>
                </a:lnTo>
                <a:lnTo>
                  <a:pt x="3538" y="3260"/>
                </a:lnTo>
                <a:close/>
                <a:moveTo>
                  <a:pt x="4290" y="3260"/>
                </a:moveTo>
                <a:lnTo>
                  <a:pt x="4444" y="3445"/>
                </a:lnTo>
                <a:lnTo>
                  <a:pt x="4365" y="3543"/>
                </a:lnTo>
                <a:lnTo>
                  <a:pt x="4274" y="3543"/>
                </a:lnTo>
                <a:lnTo>
                  <a:pt x="4355" y="3446"/>
                </a:lnTo>
                <a:lnTo>
                  <a:pt x="4201" y="3260"/>
                </a:lnTo>
                <a:lnTo>
                  <a:pt x="4290" y="3260"/>
                </a:lnTo>
                <a:close/>
                <a:moveTo>
                  <a:pt x="4444" y="2509"/>
                </a:moveTo>
                <a:lnTo>
                  <a:pt x="4290" y="2694"/>
                </a:lnTo>
                <a:lnTo>
                  <a:pt x="4444" y="2881"/>
                </a:lnTo>
                <a:lnTo>
                  <a:pt x="4355" y="2881"/>
                </a:lnTo>
                <a:lnTo>
                  <a:pt x="4201" y="2694"/>
                </a:lnTo>
                <a:lnTo>
                  <a:pt x="4354" y="2509"/>
                </a:lnTo>
                <a:lnTo>
                  <a:pt x="4444" y="2509"/>
                </a:lnTo>
                <a:close/>
                <a:moveTo>
                  <a:pt x="3692" y="2509"/>
                </a:moveTo>
                <a:lnTo>
                  <a:pt x="3538" y="2694"/>
                </a:lnTo>
                <a:lnTo>
                  <a:pt x="3692" y="2881"/>
                </a:lnTo>
                <a:lnTo>
                  <a:pt x="3603" y="2881"/>
                </a:lnTo>
                <a:lnTo>
                  <a:pt x="3448" y="2694"/>
                </a:lnTo>
                <a:lnTo>
                  <a:pt x="3602" y="2509"/>
                </a:lnTo>
                <a:lnTo>
                  <a:pt x="3692" y="2509"/>
                </a:lnTo>
                <a:close/>
                <a:moveTo>
                  <a:pt x="2939" y="2509"/>
                </a:moveTo>
                <a:lnTo>
                  <a:pt x="2785" y="2694"/>
                </a:lnTo>
                <a:lnTo>
                  <a:pt x="2939" y="2881"/>
                </a:lnTo>
                <a:lnTo>
                  <a:pt x="2850" y="2881"/>
                </a:lnTo>
                <a:lnTo>
                  <a:pt x="2695" y="2694"/>
                </a:lnTo>
                <a:lnTo>
                  <a:pt x="2849" y="2509"/>
                </a:lnTo>
                <a:lnTo>
                  <a:pt x="2939" y="2509"/>
                </a:lnTo>
                <a:close/>
                <a:moveTo>
                  <a:pt x="2187" y="2509"/>
                </a:moveTo>
                <a:lnTo>
                  <a:pt x="2033" y="2694"/>
                </a:lnTo>
                <a:lnTo>
                  <a:pt x="2187" y="2881"/>
                </a:lnTo>
                <a:lnTo>
                  <a:pt x="2098" y="2881"/>
                </a:lnTo>
                <a:lnTo>
                  <a:pt x="1943" y="2694"/>
                </a:lnTo>
                <a:lnTo>
                  <a:pt x="2097" y="2509"/>
                </a:lnTo>
                <a:lnTo>
                  <a:pt x="2187" y="2509"/>
                </a:lnTo>
                <a:close/>
                <a:moveTo>
                  <a:pt x="2033" y="1758"/>
                </a:moveTo>
                <a:lnTo>
                  <a:pt x="2187" y="1943"/>
                </a:lnTo>
                <a:lnTo>
                  <a:pt x="2033" y="2129"/>
                </a:lnTo>
                <a:lnTo>
                  <a:pt x="1944" y="2129"/>
                </a:lnTo>
                <a:lnTo>
                  <a:pt x="2098" y="1943"/>
                </a:lnTo>
                <a:lnTo>
                  <a:pt x="1943" y="1758"/>
                </a:lnTo>
                <a:lnTo>
                  <a:pt x="2033" y="1758"/>
                </a:lnTo>
                <a:close/>
                <a:moveTo>
                  <a:pt x="2785" y="1758"/>
                </a:moveTo>
                <a:lnTo>
                  <a:pt x="2939" y="1943"/>
                </a:lnTo>
                <a:lnTo>
                  <a:pt x="2785" y="2129"/>
                </a:lnTo>
                <a:lnTo>
                  <a:pt x="2697" y="2129"/>
                </a:lnTo>
                <a:lnTo>
                  <a:pt x="2850" y="1943"/>
                </a:lnTo>
                <a:lnTo>
                  <a:pt x="2695" y="1758"/>
                </a:lnTo>
                <a:lnTo>
                  <a:pt x="2785" y="1758"/>
                </a:lnTo>
                <a:close/>
                <a:moveTo>
                  <a:pt x="3538" y="1758"/>
                </a:moveTo>
                <a:lnTo>
                  <a:pt x="3692" y="1943"/>
                </a:lnTo>
                <a:lnTo>
                  <a:pt x="3539" y="2129"/>
                </a:lnTo>
                <a:lnTo>
                  <a:pt x="3449" y="2129"/>
                </a:lnTo>
                <a:lnTo>
                  <a:pt x="3603" y="1943"/>
                </a:lnTo>
                <a:lnTo>
                  <a:pt x="3448" y="1758"/>
                </a:lnTo>
                <a:lnTo>
                  <a:pt x="3538" y="1758"/>
                </a:lnTo>
                <a:close/>
                <a:moveTo>
                  <a:pt x="4290" y="1758"/>
                </a:moveTo>
                <a:lnTo>
                  <a:pt x="4444" y="1943"/>
                </a:lnTo>
                <a:lnTo>
                  <a:pt x="4292" y="2129"/>
                </a:lnTo>
                <a:lnTo>
                  <a:pt x="4201" y="2129"/>
                </a:lnTo>
                <a:lnTo>
                  <a:pt x="4355" y="1943"/>
                </a:lnTo>
                <a:lnTo>
                  <a:pt x="4201" y="1758"/>
                </a:lnTo>
                <a:lnTo>
                  <a:pt x="4290" y="1758"/>
                </a:lnTo>
                <a:close/>
                <a:moveTo>
                  <a:pt x="1685" y="2948"/>
                </a:moveTo>
                <a:lnTo>
                  <a:pt x="1871" y="3102"/>
                </a:lnTo>
                <a:lnTo>
                  <a:pt x="1871" y="3191"/>
                </a:lnTo>
                <a:lnTo>
                  <a:pt x="1685" y="3039"/>
                </a:lnTo>
                <a:lnTo>
                  <a:pt x="1498" y="3192"/>
                </a:lnTo>
                <a:lnTo>
                  <a:pt x="1498" y="3102"/>
                </a:lnTo>
                <a:lnTo>
                  <a:pt x="1685" y="2948"/>
                </a:lnTo>
                <a:close/>
                <a:moveTo>
                  <a:pt x="4142" y="2198"/>
                </a:moveTo>
                <a:lnTo>
                  <a:pt x="4142" y="2286"/>
                </a:lnTo>
                <a:lnTo>
                  <a:pt x="3955" y="2441"/>
                </a:lnTo>
                <a:lnTo>
                  <a:pt x="3769" y="2288"/>
                </a:lnTo>
                <a:lnTo>
                  <a:pt x="3769" y="2198"/>
                </a:lnTo>
                <a:lnTo>
                  <a:pt x="3955" y="2351"/>
                </a:lnTo>
                <a:lnTo>
                  <a:pt x="4142" y="2198"/>
                </a:lnTo>
                <a:close/>
                <a:moveTo>
                  <a:pt x="1685" y="1447"/>
                </a:moveTo>
                <a:lnTo>
                  <a:pt x="1871" y="1601"/>
                </a:lnTo>
                <a:lnTo>
                  <a:pt x="1871" y="1689"/>
                </a:lnTo>
                <a:lnTo>
                  <a:pt x="1685" y="1536"/>
                </a:lnTo>
                <a:lnTo>
                  <a:pt x="1498" y="1691"/>
                </a:lnTo>
                <a:lnTo>
                  <a:pt x="1498" y="1601"/>
                </a:lnTo>
                <a:lnTo>
                  <a:pt x="1685" y="1447"/>
                </a:lnTo>
                <a:close/>
                <a:moveTo>
                  <a:pt x="2442" y="2948"/>
                </a:moveTo>
                <a:lnTo>
                  <a:pt x="2628" y="3102"/>
                </a:lnTo>
                <a:lnTo>
                  <a:pt x="2628" y="3191"/>
                </a:lnTo>
                <a:lnTo>
                  <a:pt x="2442" y="3039"/>
                </a:lnTo>
                <a:lnTo>
                  <a:pt x="2256" y="3192"/>
                </a:lnTo>
                <a:lnTo>
                  <a:pt x="2256" y="3102"/>
                </a:lnTo>
                <a:lnTo>
                  <a:pt x="2442" y="2948"/>
                </a:lnTo>
                <a:close/>
                <a:moveTo>
                  <a:pt x="3384" y="2198"/>
                </a:moveTo>
                <a:lnTo>
                  <a:pt x="3384" y="2286"/>
                </a:lnTo>
                <a:lnTo>
                  <a:pt x="3198" y="2441"/>
                </a:lnTo>
                <a:lnTo>
                  <a:pt x="3012" y="2288"/>
                </a:lnTo>
                <a:lnTo>
                  <a:pt x="3012" y="2198"/>
                </a:lnTo>
                <a:lnTo>
                  <a:pt x="3198" y="2351"/>
                </a:lnTo>
                <a:lnTo>
                  <a:pt x="3384" y="2198"/>
                </a:lnTo>
                <a:close/>
                <a:moveTo>
                  <a:pt x="2442" y="1447"/>
                </a:moveTo>
                <a:lnTo>
                  <a:pt x="2628" y="1601"/>
                </a:lnTo>
                <a:lnTo>
                  <a:pt x="2628" y="1689"/>
                </a:lnTo>
                <a:lnTo>
                  <a:pt x="2442" y="1536"/>
                </a:lnTo>
                <a:lnTo>
                  <a:pt x="2256" y="1691"/>
                </a:lnTo>
                <a:lnTo>
                  <a:pt x="2256" y="1601"/>
                </a:lnTo>
                <a:lnTo>
                  <a:pt x="2442" y="1447"/>
                </a:lnTo>
                <a:close/>
                <a:moveTo>
                  <a:pt x="3198" y="2948"/>
                </a:moveTo>
                <a:lnTo>
                  <a:pt x="3384" y="3102"/>
                </a:lnTo>
                <a:lnTo>
                  <a:pt x="3384" y="3191"/>
                </a:lnTo>
                <a:lnTo>
                  <a:pt x="3198" y="3039"/>
                </a:lnTo>
                <a:lnTo>
                  <a:pt x="3012" y="3192"/>
                </a:lnTo>
                <a:lnTo>
                  <a:pt x="3012" y="3102"/>
                </a:lnTo>
                <a:lnTo>
                  <a:pt x="3198" y="2948"/>
                </a:lnTo>
                <a:close/>
                <a:moveTo>
                  <a:pt x="2628" y="2198"/>
                </a:moveTo>
                <a:lnTo>
                  <a:pt x="2628" y="2286"/>
                </a:lnTo>
                <a:lnTo>
                  <a:pt x="2442" y="2441"/>
                </a:lnTo>
                <a:lnTo>
                  <a:pt x="2256" y="2288"/>
                </a:lnTo>
                <a:lnTo>
                  <a:pt x="2256" y="2198"/>
                </a:lnTo>
                <a:lnTo>
                  <a:pt x="2442" y="2351"/>
                </a:lnTo>
                <a:lnTo>
                  <a:pt x="2628" y="2198"/>
                </a:lnTo>
                <a:close/>
                <a:moveTo>
                  <a:pt x="3198" y="1447"/>
                </a:moveTo>
                <a:lnTo>
                  <a:pt x="3384" y="1601"/>
                </a:lnTo>
                <a:lnTo>
                  <a:pt x="3384" y="1689"/>
                </a:lnTo>
                <a:lnTo>
                  <a:pt x="3198" y="1536"/>
                </a:lnTo>
                <a:lnTo>
                  <a:pt x="3012" y="1691"/>
                </a:lnTo>
                <a:lnTo>
                  <a:pt x="3012" y="1601"/>
                </a:lnTo>
                <a:lnTo>
                  <a:pt x="3198" y="1447"/>
                </a:lnTo>
                <a:close/>
                <a:moveTo>
                  <a:pt x="3955" y="2948"/>
                </a:moveTo>
                <a:lnTo>
                  <a:pt x="4142" y="3102"/>
                </a:lnTo>
                <a:lnTo>
                  <a:pt x="4142" y="3191"/>
                </a:lnTo>
                <a:lnTo>
                  <a:pt x="3955" y="3039"/>
                </a:lnTo>
                <a:lnTo>
                  <a:pt x="3769" y="3192"/>
                </a:lnTo>
                <a:lnTo>
                  <a:pt x="3769" y="3102"/>
                </a:lnTo>
                <a:lnTo>
                  <a:pt x="3955" y="2948"/>
                </a:lnTo>
                <a:close/>
                <a:moveTo>
                  <a:pt x="1871" y="2198"/>
                </a:moveTo>
                <a:lnTo>
                  <a:pt x="1871" y="2286"/>
                </a:lnTo>
                <a:lnTo>
                  <a:pt x="1684" y="2441"/>
                </a:lnTo>
                <a:lnTo>
                  <a:pt x="1498" y="2288"/>
                </a:lnTo>
                <a:lnTo>
                  <a:pt x="1498" y="2198"/>
                </a:lnTo>
                <a:lnTo>
                  <a:pt x="1684" y="2351"/>
                </a:lnTo>
                <a:lnTo>
                  <a:pt x="1871" y="2198"/>
                </a:lnTo>
                <a:close/>
                <a:moveTo>
                  <a:pt x="3955" y="1447"/>
                </a:moveTo>
                <a:lnTo>
                  <a:pt x="4142" y="1601"/>
                </a:lnTo>
                <a:lnTo>
                  <a:pt x="4142" y="1689"/>
                </a:lnTo>
                <a:lnTo>
                  <a:pt x="3955" y="1536"/>
                </a:lnTo>
                <a:lnTo>
                  <a:pt x="3769" y="1691"/>
                </a:lnTo>
                <a:lnTo>
                  <a:pt x="3769" y="1601"/>
                </a:lnTo>
                <a:lnTo>
                  <a:pt x="3955" y="1447"/>
                </a:lnTo>
                <a:close/>
                <a:moveTo>
                  <a:pt x="4444" y="1007"/>
                </a:moveTo>
                <a:lnTo>
                  <a:pt x="4290" y="1193"/>
                </a:lnTo>
                <a:lnTo>
                  <a:pt x="4444" y="1378"/>
                </a:lnTo>
                <a:lnTo>
                  <a:pt x="4355" y="1378"/>
                </a:lnTo>
                <a:lnTo>
                  <a:pt x="4201" y="1193"/>
                </a:lnTo>
                <a:lnTo>
                  <a:pt x="4354" y="1007"/>
                </a:lnTo>
                <a:lnTo>
                  <a:pt x="4444" y="1007"/>
                </a:lnTo>
                <a:close/>
                <a:moveTo>
                  <a:pt x="3692" y="1007"/>
                </a:moveTo>
                <a:lnTo>
                  <a:pt x="3538" y="1193"/>
                </a:lnTo>
                <a:lnTo>
                  <a:pt x="3692" y="1378"/>
                </a:lnTo>
                <a:lnTo>
                  <a:pt x="3603" y="1378"/>
                </a:lnTo>
                <a:lnTo>
                  <a:pt x="3448" y="1193"/>
                </a:lnTo>
                <a:lnTo>
                  <a:pt x="3602" y="1007"/>
                </a:lnTo>
                <a:lnTo>
                  <a:pt x="3692" y="1007"/>
                </a:lnTo>
                <a:close/>
                <a:moveTo>
                  <a:pt x="2939" y="1007"/>
                </a:moveTo>
                <a:lnTo>
                  <a:pt x="2785" y="1193"/>
                </a:lnTo>
                <a:lnTo>
                  <a:pt x="2939" y="1378"/>
                </a:lnTo>
                <a:lnTo>
                  <a:pt x="2850" y="1378"/>
                </a:lnTo>
                <a:lnTo>
                  <a:pt x="2695" y="1193"/>
                </a:lnTo>
                <a:lnTo>
                  <a:pt x="2849" y="1007"/>
                </a:lnTo>
                <a:lnTo>
                  <a:pt x="2939" y="1007"/>
                </a:lnTo>
                <a:close/>
                <a:moveTo>
                  <a:pt x="2187" y="1007"/>
                </a:moveTo>
                <a:lnTo>
                  <a:pt x="2033" y="1193"/>
                </a:lnTo>
                <a:lnTo>
                  <a:pt x="2187" y="1378"/>
                </a:lnTo>
                <a:lnTo>
                  <a:pt x="2098" y="1378"/>
                </a:lnTo>
                <a:lnTo>
                  <a:pt x="1943" y="1193"/>
                </a:lnTo>
                <a:lnTo>
                  <a:pt x="2097" y="1007"/>
                </a:lnTo>
                <a:lnTo>
                  <a:pt x="2187" y="1007"/>
                </a:lnTo>
                <a:close/>
                <a:moveTo>
                  <a:pt x="4142" y="696"/>
                </a:moveTo>
                <a:lnTo>
                  <a:pt x="4142" y="785"/>
                </a:lnTo>
                <a:lnTo>
                  <a:pt x="3955" y="940"/>
                </a:lnTo>
                <a:lnTo>
                  <a:pt x="3769" y="786"/>
                </a:lnTo>
                <a:lnTo>
                  <a:pt x="3769" y="696"/>
                </a:lnTo>
                <a:lnTo>
                  <a:pt x="3955" y="850"/>
                </a:lnTo>
                <a:lnTo>
                  <a:pt x="4142" y="696"/>
                </a:lnTo>
                <a:close/>
                <a:moveTo>
                  <a:pt x="3384" y="696"/>
                </a:moveTo>
                <a:lnTo>
                  <a:pt x="3384" y="785"/>
                </a:lnTo>
                <a:lnTo>
                  <a:pt x="3198" y="940"/>
                </a:lnTo>
                <a:lnTo>
                  <a:pt x="3012" y="786"/>
                </a:lnTo>
                <a:lnTo>
                  <a:pt x="3012" y="696"/>
                </a:lnTo>
                <a:lnTo>
                  <a:pt x="3198" y="850"/>
                </a:lnTo>
                <a:lnTo>
                  <a:pt x="3384" y="696"/>
                </a:lnTo>
                <a:close/>
                <a:moveTo>
                  <a:pt x="2628" y="696"/>
                </a:moveTo>
                <a:lnTo>
                  <a:pt x="2628" y="785"/>
                </a:lnTo>
                <a:lnTo>
                  <a:pt x="2442" y="940"/>
                </a:lnTo>
                <a:lnTo>
                  <a:pt x="2256" y="786"/>
                </a:lnTo>
                <a:lnTo>
                  <a:pt x="2256" y="696"/>
                </a:lnTo>
                <a:lnTo>
                  <a:pt x="2442" y="850"/>
                </a:lnTo>
                <a:lnTo>
                  <a:pt x="2628" y="696"/>
                </a:lnTo>
                <a:close/>
                <a:moveTo>
                  <a:pt x="1871" y="696"/>
                </a:moveTo>
                <a:lnTo>
                  <a:pt x="1871" y="785"/>
                </a:lnTo>
                <a:lnTo>
                  <a:pt x="1684" y="940"/>
                </a:lnTo>
                <a:lnTo>
                  <a:pt x="1498" y="786"/>
                </a:lnTo>
                <a:lnTo>
                  <a:pt x="1498" y="696"/>
                </a:lnTo>
                <a:lnTo>
                  <a:pt x="1684" y="850"/>
                </a:lnTo>
                <a:lnTo>
                  <a:pt x="1871" y="696"/>
                </a:lnTo>
                <a:close/>
                <a:moveTo>
                  <a:pt x="5060" y="3260"/>
                </a:moveTo>
                <a:lnTo>
                  <a:pt x="5214" y="3445"/>
                </a:lnTo>
                <a:lnTo>
                  <a:pt x="5133" y="3543"/>
                </a:lnTo>
                <a:lnTo>
                  <a:pt x="5044" y="3543"/>
                </a:lnTo>
                <a:lnTo>
                  <a:pt x="5124" y="3446"/>
                </a:lnTo>
                <a:lnTo>
                  <a:pt x="4970" y="3260"/>
                </a:lnTo>
                <a:lnTo>
                  <a:pt x="5060" y="3260"/>
                </a:lnTo>
                <a:close/>
                <a:moveTo>
                  <a:pt x="5812" y="3260"/>
                </a:moveTo>
                <a:lnTo>
                  <a:pt x="5966" y="3445"/>
                </a:lnTo>
                <a:lnTo>
                  <a:pt x="5885" y="3543"/>
                </a:lnTo>
                <a:lnTo>
                  <a:pt x="5796" y="3543"/>
                </a:lnTo>
                <a:lnTo>
                  <a:pt x="5877" y="3446"/>
                </a:lnTo>
                <a:lnTo>
                  <a:pt x="5722" y="3260"/>
                </a:lnTo>
                <a:lnTo>
                  <a:pt x="5812" y="3260"/>
                </a:lnTo>
                <a:close/>
                <a:moveTo>
                  <a:pt x="6565" y="3260"/>
                </a:moveTo>
                <a:lnTo>
                  <a:pt x="6719" y="3445"/>
                </a:lnTo>
                <a:lnTo>
                  <a:pt x="6639" y="3543"/>
                </a:lnTo>
                <a:lnTo>
                  <a:pt x="6549" y="3543"/>
                </a:lnTo>
                <a:lnTo>
                  <a:pt x="6630" y="3446"/>
                </a:lnTo>
                <a:lnTo>
                  <a:pt x="6475" y="3260"/>
                </a:lnTo>
                <a:lnTo>
                  <a:pt x="6565" y="3260"/>
                </a:lnTo>
                <a:close/>
                <a:moveTo>
                  <a:pt x="6719" y="2509"/>
                </a:moveTo>
                <a:lnTo>
                  <a:pt x="6565" y="2694"/>
                </a:lnTo>
                <a:lnTo>
                  <a:pt x="6719" y="2881"/>
                </a:lnTo>
                <a:lnTo>
                  <a:pt x="6630" y="2881"/>
                </a:lnTo>
                <a:lnTo>
                  <a:pt x="6475" y="2694"/>
                </a:lnTo>
                <a:lnTo>
                  <a:pt x="6629" y="2509"/>
                </a:lnTo>
                <a:lnTo>
                  <a:pt x="6719" y="2509"/>
                </a:lnTo>
                <a:close/>
                <a:moveTo>
                  <a:pt x="5966" y="2509"/>
                </a:moveTo>
                <a:lnTo>
                  <a:pt x="5812" y="2694"/>
                </a:lnTo>
                <a:lnTo>
                  <a:pt x="5966" y="2881"/>
                </a:lnTo>
                <a:lnTo>
                  <a:pt x="5877" y="2881"/>
                </a:lnTo>
                <a:lnTo>
                  <a:pt x="5722" y="2694"/>
                </a:lnTo>
                <a:lnTo>
                  <a:pt x="5876" y="2509"/>
                </a:lnTo>
                <a:lnTo>
                  <a:pt x="5966" y="2509"/>
                </a:lnTo>
                <a:close/>
                <a:moveTo>
                  <a:pt x="5214" y="2509"/>
                </a:moveTo>
                <a:lnTo>
                  <a:pt x="5060" y="2694"/>
                </a:lnTo>
                <a:lnTo>
                  <a:pt x="5214" y="2881"/>
                </a:lnTo>
                <a:lnTo>
                  <a:pt x="5124" y="2881"/>
                </a:lnTo>
                <a:lnTo>
                  <a:pt x="4970" y="2694"/>
                </a:lnTo>
                <a:lnTo>
                  <a:pt x="5124" y="2509"/>
                </a:lnTo>
                <a:lnTo>
                  <a:pt x="5214" y="2509"/>
                </a:lnTo>
                <a:close/>
                <a:moveTo>
                  <a:pt x="5060" y="1758"/>
                </a:moveTo>
                <a:lnTo>
                  <a:pt x="5214" y="1943"/>
                </a:lnTo>
                <a:lnTo>
                  <a:pt x="5060" y="2129"/>
                </a:lnTo>
                <a:lnTo>
                  <a:pt x="4971" y="2129"/>
                </a:lnTo>
                <a:lnTo>
                  <a:pt x="5124" y="1943"/>
                </a:lnTo>
                <a:lnTo>
                  <a:pt x="4970" y="1758"/>
                </a:lnTo>
                <a:lnTo>
                  <a:pt x="5060" y="1758"/>
                </a:lnTo>
                <a:close/>
                <a:moveTo>
                  <a:pt x="5812" y="1758"/>
                </a:moveTo>
                <a:lnTo>
                  <a:pt x="5966" y="1943"/>
                </a:lnTo>
                <a:lnTo>
                  <a:pt x="5812" y="2129"/>
                </a:lnTo>
                <a:lnTo>
                  <a:pt x="5724" y="2129"/>
                </a:lnTo>
                <a:lnTo>
                  <a:pt x="5877" y="1943"/>
                </a:lnTo>
                <a:lnTo>
                  <a:pt x="5722" y="1758"/>
                </a:lnTo>
                <a:lnTo>
                  <a:pt x="5812" y="1758"/>
                </a:lnTo>
                <a:close/>
                <a:moveTo>
                  <a:pt x="6565" y="1758"/>
                </a:moveTo>
                <a:lnTo>
                  <a:pt x="6719" y="1943"/>
                </a:lnTo>
                <a:lnTo>
                  <a:pt x="6565" y="2129"/>
                </a:lnTo>
                <a:lnTo>
                  <a:pt x="6476" y="2129"/>
                </a:lnTo>
                <a:lnTo>
                  <a:pt x="6630" y="1943"/>
                </a:lnTo>
                <a:lnTo>
                  <a:pt x="6475" y="1758"/>
                </a:lnTo>
                <a:lnTo>
                  <a:pt x="6565" y="1758"/>
                </a:lnTo>
                <a:close/>
                <a:moveTo>
                  <a:pt x="4712" y="2948"/>
                </a:moveTo>
                <a:lnTo>
                  <a:pt x="4898" y="3102"/>
                </a:lnTo>
                <a:lnTo>
                  <a:pt x="4898" y="3191"/>
                </a:lnTo>
                <a:lnTo>
                  <a:pt x="4712" y="3039"/>
                </a:lnTo>
                <a:lnTo>
                  <a:pt x="4525" y="3192"/>
                </a:lnTo>
                <a:lnTo>
                  <a:pt x="4525" y="3102"/>
                </a:lnTo>
                <a:lnTo>
                  <a:pt x="4712" y="2948"/>
                </a:lnTo>
                <a:close/>
                <a:moveTo>
                  <a:pt x="7169" y="2198"/>
                </a:moveTo>
                <a:lnTo>
                  <a:pt x="7169" y="2286"/>
                </a:lnTo>
                <a:lnTo>
                  <a:pt x="6982" y="2441"/>
                </a:lnTo>
                <a:lnTo>
                  <a:pt x="6796" y="2288"/>
                </a:lnTo>
                <a:lnTo>
                  <a:pt x="6796" y="2198"/>
                </a:lnTo>
                <a:lnTo>
                  <a:pt x="6982" y="2351"/>
                </a:lnTo>
                <a:lnTo>
                  <a:pt x="7169" y="2198"/>
                </a:lnTo>
                <a:close/>
                <a:moveTo>
                  <a:pt x="4712" y="1447"/>
                </a:moveTo>
                <a:lnTo>
                  <a:pt x="4898" y="1601"/>
                </a:lnTo>
                <a:lnTo>
                  <a:pt x="4898" y="1689"/>
                </a:lnTo>
                <a:lnTo>
                  <a:pt x="4712" y="1536"/>
                </a:lnTo>
                <a:lnTo>
                  <a:pt x="4525" y="1691"/>
                </a:lnTo>
                <a:lnTo>
                  <a:pt x="4525" y="1601"/>
                </a:lnTo>
                <a:lnTo>
                  <a:pt x="4712" y="1447"/>
                </a:lnTo>
                <a:close/>
                <a:moveTo>
                  <a:pt x="5469" y="2948"/>
                </a:moveTo>
                <a:lnTo>
                  <a:pt x="5655" y="3102"/>
                </a:lnTo>
                <a:lnTo>
                  <a:pt x="5655" y="3191"/>
                </a:lnTo>
                <a:lnTo>
                  <a:pt x="5469" y="3039"/>
                </a:lnTo>
                <a:lnTo>
                  <a:pt x="5282" y="3192"/>
                </a:lnTo>
                <a:lnTo>
                  <a:pt x="5282" y="3102"/>
                </a:lnTo>
                <a:lnTo>
                  <a:pt x="5469" y="2948"/>
                </a:lnTo>
                <a:close/>
                <a:moveTo>
                  <a:pt x="6411" y="2198"/>
                </a:moveTo>
                <a:lnTo>
                  <a:pt x="6411" y="2286"/>
                </a:lnTo>
                <a:lnTo>
                  <a:pt x="6225" y="2441"/>
                </a:lnTo>
                <a:lnTo>
                  <a:pt x="6039" y="2288"/>
                </a:lnTo>
                <a:lnTo>
                  <a:pt x="6039" y="2198"/>
                </a:lnTo>
                <a:lnTo>
                  <a:pt x="6225" y="2351"/>
                </a:lnTo>
                <a:lnTo>
                  <a:pt x="6411" y="2198"/>
                </a:lnTo>
                <a:close/>
                <a:moveTo>
                  <a:pt x="5469" y="1447"/>
                </a:moveTo>
                <a:lnTo>
                  <a:pt x="5655" y="1601"/>
                </a:lnTo>
                <a:lnTo>
                  <a:pt x="5655" y="1689"/>
                </a:lnTo>
                <a:lnTo>
                  <a:pt x="5469" y="1536"/>
                </a:lnTo>
                <a:lnTo>
                  <a:pt x="5282" y="1691"/>
                </a:lnTo>
                <a:lnTo>
                  <a:pt x="5282" y="1601"/>
                </a:lnTo>
                <a:lnTo>
                  <a:pt x="5469" y="1447"/>
                </a:lnTo>
                <a:close/>
                <a:moveTo>
                  <a:pt x="6225" y="2948"/>
                </a:moveTo>
                <a:lnTo>
                  <a:pt x="6411" y="3102"/>
                </a:lnTo>
                <a:lnTo>
                  <a:pt x="6411" y="3191"/>
                </a:lnTo>
                <a:lnTo>
                  <a:pt x="6225" y="3039"/>
                </a:lnTo>
                <a:lnTo>
                  <a:pt x="6039" y="3192"/>
                </a:lnTo>
                <a:lnTo>
                  <a:pt x="6039" y="3102"/>
                </a:lnTo>
                <a:lnTo>
                  <a:pt x="6225" y="2948"/>
                </a:lnTo>
                <a:close/>
                <a:moveTo>
                  <a:pt x="5655" y="2198"/>
                </a:moveTo>
                <a:lnTo>
                  <a:pt x="5655" y="2286"/>
                </a:lnTo>
                <a:lnTo>
                  <a:pt x="5469" y="2441"/>
                </a:lnTo>
                <a:lnTo>
                  <a:pt x="5282" y="2288"/>
                </a:lnTo>
                <a:lnTo>
                  <a:pt x="5282" y="2198"/>
                </a:lnTo>
                <a:lnTo>
                  <a:pt x="5469" y="2351"/>
                </a:lnTo>
                <a:lnTo>
                  <a:pt x="5655" y="2198"/>
                </a:lnTo>
                <a:close/>
                <a:moveTo>
                  <a:pt x="6225" y="1447"/>
                </a:moveTo>
                <a:lnTo>
                  <a:pt x="6411" y="1601"/>
                </a:lnTo>
                <a:lnTo>
                  <a:pt x="6411" y="1689"/>
                </a:lnTo>
                <a:lnTo>
                  <a:pt x="6225" y="1536"/>
                </a:lnTo>
                <a:lnTo>
                  <a:pt x="6039" y="1691"/>
                </a:lnTo>
                <a:lnTo>
                  <a:pt x="6039" y="1601"/>
                </a:lnTo>
                <a:lnTo>
                  <a:pt x="6225" y="1447"/>
                </a:lnTo>
                <a:close/>
                <a:moveTo>
                  <a:pt x="6982" y="2948"/>
                </a:moveTo>
                <a:lnTo>
                  <a:pt x="7169" y="3102"/>
                </a:lnTo>
                <a:lnTo>
                  <a:pt x="7169" y="3191"/>
                </a:lnTo>
                <a:lnTo>
                  <a:pt x="6982" y="3039"/>
                </a:lnTo>
                <a:lnTo>
                  <a:pt x="6796" y="3192"/>
                </a:lnTo>
                <a:lnTo>
                  <a:pt x="6796" y="3102"/>
                </a:lnTo>
                <a:lnTo>
                  <a:pt x="6982" y="2948"/>
                </a:lnTo>
                <a:close/>
                <a:moveTo>
                  <a:pt x="4898" y="2198"/>
                </a:moveTo>
                <a:lnTo>
                  <a:pt x="4898" y="2286"/>
                </a:lnTo>
                <a:lnTo>
                  <a:pt x="4711" y="2441"/>
                </a:lnTo>
                <a:lnTo>
                  <a:pt x="4525" y="2288"/>
                </a:lnTo>
                <a:lnTo>
                  <a:pt x="4525" y="2198"/>
                </a:lnTo>
                <a:lnTo>
                  <a:pt x="4711" y="2351"/>
                </a:lnTo>
                <a:lnTo>
                  <a:pt x="4898" y="2198"/>
                </a:lnTo>
                <a:close/>
                <a:moveTo>
                  <a:pt x="6982" y="1447"/>
                </a:moveTo>
                <a:lnTo>
                  <a:pt x="7169" y="1601"/>
                </a:lnTo>
                <a:lnTo>
                  <a:pt x="7169" y="1689"/>
                </a:lnTo>
                <a:lnTo>
                  <a:pt x="6982" y="1536"/>
                </a:lnTo>
                <a:lnTo>
                  <a:pt x="6796" y="1691"/>
                </a:lnTo>
                <a:lnTo>
                  <a:pt x="6796" y="1601"/>
                </a:lnTo>
                <a:lnTo>
                  <a:pt x="6982" y="1447"/>
                </a:lnTo>
                <a:close/>
                <a:moveTo>
                  <a:pt x="6565" y="257"/>
                </a:moveTo>
                <a:lnTo>
                  <a:pt x="6719" y="442"/>
                </a:lnTo>
                <a:lnTo>
                  <a:pt x="6565" y="627"/>
                </a:lnTo>
                <a:lnTo>
                  <a:pt x="6476" y="627"/>
                </a:lnTo>
                <a:lnTo>
                  <a:pt x="6630" y="442"/>
                </a:lnTo>
                <a:lnTo>
                  <a:pt x="6475" y="257"/>
                </a:lnTo>
                <a:lnTo>
                  <a:pt x="6565" y="257"/>
                </a:lnTo>
                <a:close/>
                <a:moveTo>
                  <a:pt x="6719" y="1007"/>
                </a:moveTo>
                <a:lnTo>
                  <a:pt x="6565" y="1193"/>
                </a:lnTo>
                <a:lnTo>
                  <a:pt x="6719" y="1378"/>
                </a:lnTo>
                <a:lnTo>
                  <a:pt x="6630" y="1378"/>
                </a:lnTo>
                <a:lnTo>
                  <a:pt x="6475" y="1193"/>
                </a:lnTo>
                <a:lnTo>
                  <a:pt x="6629" y="1007"/>
                </a:lnTo>
                <a:lnTo>
                  <a:pt x="6719" y="1007"/>
                </a:lnTo>
                <a:close/>
                <a:moveTo>
                  <a:pt x="5966" y="1007"/>
                </a:moveTo>
                <a:lnTo>
                  <a:pt x="5812" y="1193"/>
                </a:lnTo>
                <a:lnTo>
                  <a:pt x="5966" y="1378"/>
                </a:lnTo>
                <a:lnTo>
                  <a:pt x="5877" y="1378"/>
                </a:lnTo>
                <a:lnTo>
                  <a:pt x="5722" y="1193"/>
                </a:lnTo>
                <a:lnTo>
                  <a:pt x="5876" y="1007"/>
                </a:lnTo>
                <a:lnTo>
                  <a:pt x="5966" y="1007"/>
                </a:lnTo>
                <a:close/>
                <a:moveTo>
                  <a:pt x="5214" y="1007"/>
                </a:moveTo>
                <a:lnTo>
                  <a:pt x="5060" y="1193"/>
                </a:lnTo>
                <a:lnTo>
                  <a:pt x="5214" y="1378"/>
                </a:lnTo>
                <a:lnTo>
                  <a:pt x="5124" y="1378"/>
                </a:lnTo>
                <a:lnTo>
                  <a:pt x="4970" y="1193"/>
                </a:lnTo>
                <a:lnTo>
                  <a:pt x="5124" y="1007"/>
                </a:lnTo>
                <a:lnTo>
                  <a:pt x="5214" y="1007"/>
                </a:lnTo>
                <a:close/>
                <a:moveTo>
                  <a:pt x="7169" y="696"/>
                </a:moveTo>
                <a:lnTo>
                  <a:pt x="7169" y="785"/>
                </a:lnTo>
                <a:lnTo>
                  <a:pt x="6982" y="940"/>
                </a:lnTo>
                <a:lnTo>
                  <a:pt x="6796" y="786"/>
                </a:lnTo>
                <a:lnTo>
                  <a:pt x="6796" y="696"/>
                </a:lnTo>
                <a:lnTo>
                  <a:pt x="6982" y="850"/>
                </a:lnTo>
                <a:lnTo>
                  <a:pt x="7169" y="696"/>
                </a:lnTo>
                <a:close/>
                <a:moveTo>
                  <a:pt x="6411" y="696"/>
                </a:moveTo>
                <a:lnTo>
                  <a:pt x="6411" y="785"/>
                </a:lnTo>
                <a:lnTo>
                  <a:pt x="6225" y="940"/>
                </a:lnTo>
                <a:lnTo>
                  <a:pt x="6039" y="786"/>
                </a:lnTo>
                <a:lnTo>
                  <a:pt x="6039" y="696"/>
                </a:lnTo>
                <a:lnTo>
                  <a:pt x="6225" y="850"/>
                </a:lnTo>
                <a:lnTo>
                  <a:pt x="6411" y="696"/>
                </a:lnTo>
                <a:close/>
                <a:moveTo>
                  <a:pt x="5655" y="696"/>
                </a:moveTo>
                <a:lnTo>
                  <a:pt x="5655" y="785"/>
                </a:lnTo>
                <a:lnTo>
                  <a:pt x="5469" y="940"/>
                </a:lnTo>
                <a:lnTo>
                  <a:pt x="5282" y="786"/>
                </a:lnTo>
                <a:lnTo>
                  <a:pt x="5282" y="696"/>
                </a:lnTo>
                <a:lnTo>
                  <a:pt x="5469" y="850"/>
                </a:lnTo>
                <a:lnTo>
                  <a:pt x="5655" y="696"/>
                </a:lnTo>
                <a:close/>
                <a:moveTo>
                  <a:pt x="4898" y="696"/>
                </a:moveTo>
                <a:lnTo>
                  <a:pt x="4898" y="785"/>
                </a:lnTo>
                <a:lnTo>
                  <a:pt x="4711" y="940"/>
                </a:lnTo>
                <a:lnTo>
                  <a:pt x="4525" y="786"/>
                </a:lnTo>
                <a:lnTo>
                  <a:pt x="4525" y="696"/>
                </a:lnTo>
                <a:lnTo>
                  <a:pt x="4711" y="850"/>
                </a:lnTo>
                <a:lnTo>
                  <a:pt x="4898" y="696"/>
                </a:lnTo>
                <a:close/>
                <a:moveTo>
                  <a:pt x="7049" y="0"/>
                </a:moveTo>
                <a:lnTo>
                  <a:pt x="7169" y="98"/>
                </a:lnTo>
                <a:lnTo>
                  <a:pt x="7169" y="188"/>
                </a:lnTo>
                <a:lnTo>
                  <a:pt x="6982" y="34"/>
                </a:lnTo>
                <a:lnTo>
                  <a:pt x="6796" y="188"/>
                </a:lnTo>
                <a:lnTo>
                  <a:pt x="6796" y="99"/>
                </a:lnTo>
                <a:lnTo>
                  <a:pt x="6915" y="0"/>
                </a:lnTo>
                <a:lnTo>
                  <a:pt x="7049" y="0"/>
                </a:lnTo>
                <a:close/>
                <a:moveTo>
                  <a:pt x="6291" y="0"/>
                </a:moveTo>
                <a:lnTo>
                  <a:pt x="6411" y="98"/>
                </a:lnTo>
                <a:lnTo>
                  <a:pt x="6411" y="188"/>
                </a:lnTo>
                <a:lnTo>
                  <a:pt x="6225" y="34"/>
                </a:lnTo>
                <a:lnTo>
                  <a:pt x="6039" y="188"/>
                </a:lnTo>
                <a:lnTo>
                  <a:pt x="6039" y="99"/>
                </a:lnTo>
                <a:lnTo>
                  <a:pt x="6159" y="0"/>
                </a:lnTo>
                <a:lnTo>
                  <a:pt x="6291" y="0"/>
                </a:lnTo>
                <a:close/>
                <a:moveTo>
                  <a:pt x="253" y="0"/>
                </a:moveTo>
                <a:lnTo>
                  <a:pt x="373" y="98"/>
                </a:lnTo>
                <a:lnTo>
                  <a:pt x="373" y="188"/>
                </a:lnTo>
                <a:lnTo>
                  <a:pt x="186" y="34"/>
                </a:lnTo>
                <a:lnTo>
                  <a:pt x="0" y="188"/>
                </a:lnTo>
                <a:lnTo>
                  <a:pt x="0" y="99"/>
                </a:lnTo>
                <a:lnTo>
                  <a:pt x="119" y="0"/>
                </a:lnTo>
                <a:lnTo>
                  <a:pt x="253" y="0"/>
                </a:lnTo>
                <a:close/>
                <a:moveTo>
                  <a:pt x="1010" y="0"/>
                </a:moveTo>
                <a:lnTo>
                  <a:pt x="1129" y="98"/>
                </a:lnTo>
                <a:lnTo>
                  <a:pt x="1129" y="188"/>
                </a:lnTo>
                <a:lnTo>
                  <a:pt x="944" y="34"/>
                </a:lnTo>
                <a:lnTo>
                  <a:pt x="756" y="188"/>
                </a:lnTo>
                <a:lnTo>
                  <a:pt x="756" y="99"/>
                </a:lnTo>
                <a:lnTo>
                  <a:pt x="876" y="0"/>
                </a:lnTo>
                <a:lnTo>
                  <a:pt x="1010" y="0"/>
                </a:lnTo>
                <a:close/>
                <a:moveTo>
                  <a:pt x="1752" y="0"/>
                </a:moveTo>
                <a:lnTo>
                  <a:pt x="1871" y="98"/>
                </a:lnTo>
                <a:lnTo>
                  <a:pt x="1871" y="188"/>
                </a:lnTo>
                <a:lnTo>
                  <a:pt x="1685" y="34"/>
                </a:lnTo>
                <a:lnTo>
                  <a:pt x="1498" y="188"/>
                </a:lnTo>
                <a:lnTo>
                  <a:pt x="1498" y="99"/>
                </a:lnTo>
                <a:lnTo>
                  <a:pt x="1619" y="0"/>
                </a:lnTo>
                <a:lnTo>
                  <a:pt x="1752" y="0"/>
                </a:lnTo>
                <a:close/>
                <a:moveTo>
                  <a:pt x="2508" y="0"/>
                </a:moveTo>
                <a:lnTo>
                  <a:pt x="2628" y="98"/>
                </a:lnTo>
                <a:lnTo>
                  <a:pt x="2628" y="188"/>
                </a:lnTo>
                <a:lnTo>
                  <a:pt x="2442" y="34"/>
                </a:lnTo>
                <a:lnTo>
                  <a:pt x="2256" y="188"/>
                </a:lnTo>
                <a:lnTo>
                  <a:pt x="2256" y="99"/>
                </a:lnTo>
                <a:lnTo>
                  <a:pt x="2375" y="0"/>
                </a:lnTo>
                <a:lnTo>
                  <a:pt x="2508" y="0"/>
                </a:lnTo>
                <a:close/>
                <a:moveTo>
                  <a:pt x="3265" y="0"/>
                </a:moveTo>
                <a:lnTo>
                  <a:pt x="3384" y="98"/>
                </a:lnTo>
                <a:lnTo>
                  <a:pt x="3384" y="188"/>
                </a:lnTo>
                <a:lnTo>
                  <a:pt x="3198" y="34"/>
                </a:lnTo>
                <a:lnTo>
                  <a:pt x="3012" y="188"/>
                </a:lnTo>
                <a:lnTo>
                  <a:pt x="3012" y="99"/>
                </a:lnTo>
                <a:lnTo>
                  <a:pt x="3132" y="0"/>
                </a:lnTo>
                <a:lnTo>
                  <a:pt x="3265" y="0"/>
                </a:lnTo>
                <a:close/>
                <a:moveTo>
                  <a:pt x="4022" y="0"/>
                </a:moveTo>
                <a:lnTo>
                  <a:pt x="4142" y="98"/>
                </a:lnTo>
                <a:lnTo>
                  <a:pt x="4142" y="188"/>
                </a:lnTo>
                <a:lnTo>
                  <a:pt x="3955" y="34"/>
                </a:lnTo>
                <a:lnTo>
                  <a:pt x="3769" y="188"/>
                </a:lnTo>
                <a:lnTo>
                  <a:pt x="3769" y="99"/>
                </a:lnTo>
                <a:lnTo>
                  <a:pt x="3888" y="0"/>
                </a:lnTo>
                <a:lnTo>
                  <a:pt x="4022" y="0"/>
                </a:lnTo>
                <a:close/>
                <a:moveTo>
                  <a:pt x="4779" y="0"/>
                </a:moveTo>
                <a:lnTo>
                  <a:pt x="4898" y="98"/>
                </a:lnTo>
                <a:lnTo>
                  <a:pt x="4898" y="188"/>
                </a:lnTo>
                <a:lnTo>
                  <a:pt x="4712" y="34"/>
                </a:lnTo>
                <a:lnTo>
                  <a:pt x="4525" y="188"/>
                </a:lnTo>
                <a:lnTo>
                  <a:pt x="4525" y="99"/>
                </a:lnTo>
                <a:lnTo>
                  <a:pt x="4645" y="0"/>
                </a:lnTo>
                <a:lnTo>
                  <a:pt x="4779" y="0"/>
                </a:lnTo>
                <a:close/>
                <a:moveTo>
                  <a:pt x="5535" y="0"/>
                </a:moveTo>
                <a:lnTo>
                  <a:pt x="5655" y="98"/>
                </a:lnTo>
                <a:lnTo>
                  <a:pt x="5655" y="188"/>
                </a:lnTo>
                <a:lnTo>
                  <a:pt x="5469" y="34"/>
                </a:lnTo>
                <a:lnTo>
                  <a:pt x="5282" y="188"/>
                </a:lnTo>
                <a:lnTo>
                  <a:pt x="5282" y="99"/>
                </a:lnTo>
                <a:lnTo>
                  <a:pt x="5402" y="0"/>
                </a:lnTo>
                <a:lnTo>
                  <a:pt x="5535" y="0"/>
                </a:lnTo>
                <a:close/>
                <a:moveTo>
                  <a:pt x="526" y="257"/>
                </a:moveTo>
                <a:lnTo>
                  <a:pt x="681" y="442"/>
                </a:lnTo>
                <a:lnTo>
                  <a:pt x="527" y="627"/>
                </a:lnTo>
                <a:lnTo>
                  <a:pt x="437" y="627"/>
                </a:lnTo>
                <a:lnTo>
                  <a:pt x="591" y="442"/>
                </a:lnTo>
                <a:lnTo>
                  <a:pt x="437" y="257"/>
                </a:lnTo>
                <a:lnTo>
                  <a:pt x="526" y="257"/>
                </a:lnTo>
                <a:close/>
                <a:moveTo>
                  <a:pt x="1278" y="257"/>
                </a:moveTo>
                <a:lnTo>
                  <a:pt x="1433" y="442"/>
                </a:lnTo>
                <a:lnTo>
                  <a:pt x="1279" y="627"/>
                </a:lnTo>
                <a:lnTo>
                  <a:pt x="1189" y="627"/>
                </a:lnTo>
                <a:lnTo>
                  <a:pt x="1343" y="442"/>
                </a:lnTo>
                <a:lnTo>
                  <a:pt x="1189" y="257"/>
                </a:lnTo>
                <a:lnTo>
                  <a:pt x="1278" y="257"/>
                </a:lnTo>
                <a:close/>
                <a:moveTo>
                  <a:pt x="2033" y="257"/>
                </a:moveTo>
                <a:lnTo>
                  <a:pt x="2187" y="442"/>
                </a:lnTo>
                <a:lnTo>
                  <a:pt x="2033" y="627"/>
                </a:lnTo>
                <a:lnTo>
                  <a:pt x="1944" y="627"/>
                </a:lnTo>
                <a:lnTo>
                  <a:pt x="2098" y="442"/>
                </a:lnTo>
                <a:lnTo>
                  <a:pt x="1943" y="257"/>
                </a:lnTo>
                <a:lnTo>
                  <a:pt x="2033" y="257"/>
                </a:lnTo>
                <a:close/>
                <a:moveTo>
                  <a:pt x="2785" y="257"/>
                </a:moveTo>
                <a:lnTo>
                  <a:pt x="2939" y="442"/>
                </a:lnTo>
                <a:lnTo>
                  <a:pt x="2785" y="627"/>
                </a:lnTo>
                <a:lnTo>
                  <a:pt x="2697" y="627"/>
                </a:lnTo>
                <a:lnTo>
                  <a:pt x="2850" y="442"/>
                </a:lnTo>
                <a:lnTo>
                  <a:pt x="2695" y="257"/>
                </a:lnTo>
                <a:lnTo>
                  <a:pt x="2785" y="257"/>
                </a:lnTo>
                <a:close/>
                <a:moveTo>
                  <a:pt x="3538" y="257"/>
                </a:moveTo>
                <a:lnTo>
                  <a:pt x="3692" y="442"/>
                </a:lnTo>
                <a:lnTo>
                  <a:pt x="3539" y="627"/>
                </a:lnTo>
                <a:lnTo>
                  <a:pt x="3449" y="627"/>
                </a:lnTo>
                <a:lnTo>
                  <a:pt x="3603" y="442"/>
                </a:lnTo>
                <a:lnTo>
                  <a:pt x="3448" y="257"/>
                </a:lnTo>
                <a:lnTo>
                  <a:pt x="3538" y="257"/>
                </a:lnTo>
                <a:close/>
                <a:moveTo>
                  <a:pt x="4290" y="257"/>
                </a:moveTo>
                <a:lnTo>
                  <a:pt x="4444" y="442"/>
                </a:lnTo>
                <a:lnTo>
                  <a:pt x="4292" y="627"/>
                </a:lnTo>
                <a:lnTo>
                  <a:pt x="4201" y="627"/>
                </a:lnTo>
                <a:lnTo>
                  <a:pt x="4355" y="442"/>
                </a:lnTo>
                <a:lnTo>
                  <a:pt x="4201" y="257"/>
                </a:lnTo>
                <a:lnTo>
                  <a:pt x="4290" y="257"/>
                </a:lnTo>
                <a:close/>
                <a:moveTo>
                  <a:pt x="5060" y="257"/>
                </a:moveTo>
                <a:lnTo>
                  <a:pt x="5214" y="442"/>
                </a:lnTo>
                <a:lnTo>
                  <a:pt x="5060" y="627"/>
                </a:lnTo>
                <a:lnTo>
                  <a:pt x="4971" y="627"/>
                </a:lnTo>
                <a:lnTo>
                  <a:pt x="5124" y="442"/>
                </a:lnTo>
                <a:lnTo>
                  <a:pt x="4970" y="257"/>
                </a:lnTo>
                <a:lnTo>
                  <a:pt x="5060" y="257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461665"/>
          </a:xfrm>
        </p:spPr>
        <p:txBody>
          <a:bodyPr anchor="t" anchorCtr="0">
            <a:spAutoFit/>
          </a:bodyPr>
          <a:lstStyle>
            <a:lvl1pPr algn="ctr">
              <a:defRPr sz="3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C149-38A9-0EF3-D036-64684196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834109"/>
            <a:ext cx="10801349" cy="46955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CEB5C4-7049-0DAB-610F-28AAD12E50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C7F1BC3-8696-2EB7-B80C-67EE688A3D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06B9D52-D705-95B9-EE4B-D7CBA4C89D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FE821A-786A-F98D-A1D7-EE85BC4A13F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8634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5184651" cy="403224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F2B7-2941-8678-009C-DB4663C0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844675"/>
            <a:ext cx="51846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9589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3456459" cy="403224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F2B7-2941-8678-009C-DB4663C0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1844675"/>
            <a:ext cx="3456384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C640FD3-27BC-3335-689F-D9728FCA3C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40216" y="1844675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7675890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B42BF-2169-9D0D-1CEF-DBABF09FB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844675"/>
            <a:ext cx="5184650" cy="6604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A36FC-8D4D-BFC4-1A76-ACA4D70DF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505075"/>
            <a:ext cx="5184650" cy="33718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A65C3-4681-F752-CC30-8EA0725F4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4" y="1844675"/>
            <a:ext cx="5184650" cy="6604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91FE0-F0B5-290A-4634-942325488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4" y="2505075"/>
            <a:ext cx="5184650" cy="33718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3A0FAD-8B54-CC4B-C0D7-C74D764B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85500-6255-38D1-E2F8-07E68C18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043E4-7248-324E-DDEE-F1CA2EAF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E7E29F6-7B17-D506-FA4E-D63D926B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482161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51846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545014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C3236-187C-E3B0-5F85-718A34B26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1A89DA3-3462-F2D1-EE7C-803EA7102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0BDE684-C522-C012-21E6-685E707D45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E4B58-E58E-3223-E84B-C62905ECA4E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5960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2024" y="1844676"/>
            <a:ext cx="51846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5545014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332F22-8B75-CAB3-ACD9-B356B55CF8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CDE1FA-5B3D-0C1D-F52F-87962756B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0CC0327-F2FA-76B8-43AE-44F874A43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DFA8F-4AEE-CFE3-E1A1-C0F6D2AF937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8614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3456459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549275"/>
            <a:ext cx="7489230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E4963D-2110-EA8D-5269-A290AC7E0B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284D241-3571-424E-CF50-E0A65DF59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46B4738-2EBF-F9D6-8CD3-57E918A7B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50995-B31F-692F-C30B-69F995EE9A63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6991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216" y="549275"/>
            <a:ext cx="3456459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0216" y="1844676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7489230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04BECC-4437-DC48-7CC1-74173B8899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4A6B68D-CAE9-7485-C295-98A0A9C37E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AD52894-D359-73B9-515F-B0E4A5675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821FF3-DCBA-9EB1-BFF9-1A55A88CEB27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8507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7128867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7128867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0216" y="549275"/>
            <a:ext cx="3816822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C3236-187C-E3B0-5F85-718A34B26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1A89DA3-3462-F2D1-EE7C-803EA7102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0BDE684-C522-C012-21E6-685E707D45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E4B58-E58E-3223-E84B-C62905ECA4E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2739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549275"/>
            <a:ext cx="7128867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844676"/>
            <a:ext cx="7128867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3816821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332F22-8B75-CAB3-ACD9-B356B55CF8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CDE1FA-5B3D-0C1D-F52F-87962756B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0CC0327-F2FA-76B8-43AE-44F874A43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DFA8F-4AEE-CFE3-E1A1-C0F6D2AF937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541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549275"/>
            <a:ext cx="7128867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844676"/>
            <a:ext cx="7128867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3816821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332F22-8B75-CAB3-ACD9-B356B55CF8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CDE1FA-5B3D-0C1D-F52F-87962756B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0CC0327-F2FA-76B8-43AE-44F874A43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DFA8F-4AEE-CFE3-E1A1-C0F6D2AF937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6400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F9B45A-906C-C4FB-6B68-34C604F44D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E032C25-4835-DCB8-5E2A-E135617297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564BE39-79FC-56AB-1933-9493D2FECC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CE2372-AB26-91C8-F62A-BED307C4556B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434177-AFDC-EFFB-7AF9-4823BF23D6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50184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EB9176-E03C-947D-3830-2125A74E00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F233FFA-A212-3B89-2859-2711701C85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B7CFD49-9353-6D8E-A9DB-46630ECC82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89E50D-5678-6CE0-E265-D18D37088ACF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28BB07F-1AD8-D09A-886E-D1E78A9A1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31522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7842C7-84FB-5544-CAB6-6FB18D0D26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CF75178-4D8B-0D59-3B3C-E69BB8CFF0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BD037D9-A92A-0C3F-4F0A-DE3DE4625D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4449EE-3B09-0BE3-84AB-8E92A547977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C13F61A-56B0-C6B5-E41A-BF573BED4A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 algn="r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 algn="r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 algn="r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 algn="r">
              <a:buFontTx/>
              <a:buNone/>
              <a:defRPr sz="2000">
                <a:solidFill>
                  <a:schemeClr val="bg1"/>
                </a:solidFill>
              </a:defRPr>
            </a:lvl5pPr>
            <a:lvl6pPr marL="0" indent="0" algn="r">
              <a:buFontTx/>
              <a:buNone/>
              <a:defRPr sz="2000">
                <a:solidFill>
                  <a:schemeClr val="bg1"/>
                </a:solidFill>
              </a:defRPr>
            </a:lvl6pPr>
            <a:lvl7pPr marL="0" indent="0" algn="r">
              <a:buFontTx/>
              <a:buNone/>
              <a:defRPr sz="2000">
                <a:solidFill>
                  <a:schemeClr val="bg1"/>
                </a:solidFill>
              </a:defRPr>
            </a:lvl7pPr>
            <a:lvl8pPr marL="0" indent="0" algn="r">
              <a:buFontTx/>
              <a:buNone/>
              <a:defRPr sz="2000">
                <a:solidFill>
                  <a:schemeClr val="bg1"/>
                </a:solidFill>
              </a:defRPr>
            </a:lvl8pPr>
            <a:lvl9pPr marL="0" indent="0" algn="r">
              <a:buFontTx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176024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8B44B2B-D359-23E8-4907-722DBA174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6660153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36CE88-038E-A252-CC98-D8F82EE731D3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0">
            <a:extLst>
              <a:ext uri="{FF2B5EF4-FFF2-40B4-BE49-F238E27FC236}">
                <a16:creationId xmlns:a16="http://schemas.microsoft.com/office/drawing/2014/main" id="{10CC87B0-6F9E-3965-28E2-61E0552EEF7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99456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1AA39C9-4769-A16F-1CE7-9B7CD4485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5823967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36CE88-038E-A252-CC98-D8F82EE731D3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41ACAE0D-DEC8-E9D2-AB21-ED1F565CE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212466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DB00-F9B3-9D4A-E293-E7F22489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12CC0-4816-F922-D1AC-1ADFD200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34CB4-2E53-3799-3C74-A1522C5E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DD30A-086F-8BC7-BD36-FB8C884D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457563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1CD8-8D48-0CBD-29EA-F9821055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383AE-0490-CB41-9BD1-EBCD73B7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C0A7-C30D-2F06-ABC7-AAFE6D08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AD96FA-BBFF-8CFF-5D06-68589C12574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728C6BC-0D4C-D7F9-EA7B-0CC251177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02D4815-5236-CCAA-95EF-D2F0D8F2D0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9028F1-FDA8-D434-4BD3-9CD30E7C429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5130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D1CE84-5428-1354-FB8A-66C74C91754C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B631E4-BD8A-3E5E-B2DE-1CC1060DF5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711A15-E911-DCEE-E92C-2EB0A1EC3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0F057CE-EA28-1B86-AE4E-8D82E6157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13FFD56-CC0A-6487-DBFC-308316626F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616BD-A730-BB0C-0494-91EDF23FA9A4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3F9DC6-4970-7AA6-7CB9-61162A3EA72F}"/>
              </a:ext>
            </a:extLst>
          </p:cNvPr>
          <p:cNvSpPr txBox="1"/>
          <p:nvPr userDrawn="1"/>
        </p:nvSpPr>
        <p:spPr>
          <a:xfrm>
            <a:off x="3404590" y="2744961"/>
            <a:ext cx="5382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Varmasti &amp; Tehokkaasti</a:t>
            </a:r>
            <a:endParaRPr lang="fi-FI" sz="24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129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065FA00-448F-7D38-9EF9-E4159E1FA628}"/>
              </a:ext>
            </a:extLst>
          </p:cNvPr>
          <p:cNvSpPr/>
          <p:nvPr userDrawn="1"/>
        </p:nvSpPr>
        <p:spPr>
          <a:xfrm>
            <a:off x="334963" y="260350"/>
            <a:ext cx="11522075" cy="6337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1CD8-8D48-0CBD-29EA-F9821055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383AE-0490-CB41-9BD1-EBCD73B7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C0A7-C30D-2F06-ABC7-AAFE6D08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E2A0E8-4C21-D449-31CA-790253817C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2185" y="1844875"/>
            <a:ext cx="3744490" cy="316830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/>
            </a:lvl3pPr>
            <a:lvl4pPr marL="0" indent="0">
              <a:lnSpc>
                <a:spcPct val="100000"/>
              </a:lnSpc>
              <a:buFontTx/>
              <a:buNone/>
              <a:defRPr sz="1400"/>
            </a:lvl4pPr>
            <a:lvl5pPr marL="0" indent="0">
              <a:lnSpc>
                <a:spcPct val="100000"/>
              </a:lnSpc>
              <a:buFontTx/>
              <a:buNone/>
              <a:defRPr sz="1400"/>
            </a:lvl5pPr>
            <a:lvl6pPr marL="0" indent="0">
              <a:lnSpc>
                <a:spcPct val="100000"/>
              </a:lnSpc>
              <a:buFontTx/>
              <a:buNone/>
              <a:defRPr sz="1400"/>
            </a:lvl6pPr>
            <a:lvl7pPr marL="0" indent="0">
              <a:lnSpc>
                <a:spcPct val="100000"/>
              </a:lnSpc>
              <a:buFontTx/>
              <a:buNone/>
              <a:defRPr sz="1400"/>
            </a:lvl7pPr>
            <a:lvl8pPr marL="0" indent="0">
              <a:lnSpc>
                <a:spcPct val="100000"/>
              </a:lnSpc>
              <a:buFontTx/>
              <a:buNone/>
              <a:defRPr sz="1400"/>
            </a:lvl8pPr>
            <a:lvl9pPr marL="0" indent="0">
              <a:lnSpc>
                <a:spcPct val="100000"/>
              </a:lnSpc>
              <a:buFontTx/>
              <a:buNone/>
              <a:defRPr sz="1400"/>
            </a:lvl9pPr>
          </a:lstStyle>
          <a:p>
            <a:pPr lvl="0"/>
            <a:r>
              <a:rPr lang="fi-FI" noProof="0" dirty="0"/>
              <a:t>Yhteystiedot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0541F5-795C-194D-A8C3-187EAF47FB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5360" y="844141"/>
            <a:ext cx="5517314" cy="5112568"/>
            <a:chOff x="2393950" y="0"/>
            <a:chExt cx="7400926" cy="685800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7035FFA-B9A3-56D7-4E0F-586AF3CCA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7513" y="98425"/>
              <a:ext cx="4297363" cy="6756400"/>
            </a:xfrm>
            <a:custGeom>
              <a:avLst/>
              <a:gdLst>
                <a:gd name="T0" fmla="*/ 0 w 5415"/>
                <a:gd name="T1" fmla="*/ 0 h 8511"/>
                <a:gd name="T2" fmla="*/ 882 w 5415"/>
                <a:gd name="T3" fmla="*/ 1064 h 8511"/>
                <a:gd name="T4" fmla="*/ 1765 w 5415"/>
                <a:gd name="T5" fmla="*/ 2130 h 8511"/>
                <a:gd name="T6" fmla="*/ 2646 w 5415"/>
                <a:gd name="T7" fmla="*/ 3195 h 8511"/>
                <a:gd name="T8" fmla="*/ 3530 w 5415"/>
                <a:gd name="T9" fmla="*/ 4261 h 8511"/>
                <a:gd name="T10" fmla="*/ 2648 w 5415"/>
                <a:gd name="T11" fmla="*/ 5324 h 8511"/>
                <a:gd name="T12" fmla="*/ 1769 w 5415"/>
                <a:gd name="T13" fmla="*/ 6386 h 8511"/>
                <a:gd name="T14" fmla="*/ 890 w 5415"/>
                <a:gd name="T15" fmla="*/ 7449 h 8511"/>
                <a:gd name="T16" fmla="*/ 10 w 5415"/>
                <a:gd name="T17" fmla="*/ 8511 h 8511"/>
                <a:gd name="T18" fmla="*/ 952 w 5415"/>
                <a:gd name="T19" fmla="*/ 8511 h 8511"/>
                <a:gd name="T20" fmla="*/ 1894 w 5415"/>
                <a:gd name="T21" fmla="*/ 8511 h 8511"/>
                <a:gd name="T22" fmla="*/ 2773 w 5415"/>
                <a:gd name="T23" fmla="*/ 7447 h 8511"/>
                <a:gd name="T24" fmla="*/ 3654 w 5415"/>
                <a:gd name="T25" fmla="*/ 6384 h 8511"/>
                <a:gd name="T26" fmla="*/ 4534 w 5415"/>
                <a:gd name="T27" fmla="*/ 5322 h 8511"/>
                <a:gd name="T28" fmla="*/ 5415 w 5415"/>
                <a:gd name="T29" fmla="*/ 4259 h 8511"/>
                <a:gd name="T30" fmla="*/ 4532 w 5415"/>
                <a:gd name="T31" fmla="*/ 3193 h 8511"/>
                <a:gd name="T32" fmla="*/ 3651 w 5415"/>
                <a:gd name="T33" fmla="*/ 2128 h 8511"/>
                <a:gd name="T34" fmla="*/ 2767 w 5415"/>
                <a:gd name="T35" fmla="*/ 1064 h 8511"/>
                <a:gd name="T36" fmla="*/ 1886 w 5415"/>
                <a:gd name="T37" fmla="*/ 0 h 8511"/>
                <a:gd name="T38" fmla="*/ 942 w 5415"/>
                <a:gd name="T39" fmla="*/ 0 h 8511"/>
                <a:gd name="T40" fmla="*/ 0 w 5415"/>
                <a:gd name="T41" fmla="*/ 0 h 8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15" h="8511">
                  <a:moveTo>
                    <a:pt x="0" y="0"/>
                  </a:moveTo>
                  <a:lnTo>
                    <a:pt x="882" y="1064"/>
                  </a:lnTo>
                  <a:lnTo>
                    <a:pt x="1765" y="2130"/>
                  </a:lnTo>
                  <a:lnTo>
                    <a:pt x="2646" y="3195"/>
                  </a:lnTo>
                  <a:lnTo>
                    <a:pt x="3530" y="4261"/>
                  </a:lnTo>
                  <a:lnTo>
                    <a:pt x="2648" y="5324"/>
                  </a:lnTo>
                  <a:lnTo>
                    <a:pt x="1769" y="6386"/>
                  </a:lnTo>
                  <a:lnTo>
                    <a:pt x="890" y="7449"/>
                  </a:lnTo>
                  <a:lnTo>
                    <a:pt x="10" y="8511"/>
                  </a:lnTo>
                  <a:lnTo>
                    <a:pt x="952" y="8511"/>
                  </a:lnTo>
                  <a:lnTo>
                    <a:pt x="1894" y="8511"/>
                  </a:lnTo>
                  <a:lnTo>
                    <a:pt x="2773" y="7447"/>
                  </a:lnTo>
                  <a:lnTo>
                    <a:pt x="3654" y="6384"/>
                  </a:lnTo>
                  <a:lnTo>
                    <a:pt x="4534" y="5322"/>
                  </a:lnTo>
                  <a:lnTo>
                    <a:pt x="5415" y="4259"/>
                  </a:lnTo>
                  <a:lnTo>
                    <a:pt x="4532" y="3193"/>
                  </a:lnTo>
                  <a:lnTo>
                    <a:pt x="3651" y="2128"/>
                  </a:lnTo>
                  <a:lnTo>
                    <a:pt x="2767" y="1064"/>
                  </a:lnTo>
                  <a:lnTo>
                    <a:pt x="1886" y="0"/>
                  </a:lnTo>
                  <a:lnTo>
                    <a:pt x="9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69D034C-4B64-5698-35FF-ED1924FA7E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3950" y="0"/>
              <a:ext cx="2790825" cy="6858000"/>
            </a:xfrm>
            <a:custGeom>
              <a:avLst/>
              <a:gdLst>
                <a:gd name="T0" fmla="*/ 507 w 3516"/>
                <a:gd name="T1" fmla="*/ 27 h 8640"/>
                <a:gd name="T2" fmla="*/ 1072 w 3516"/>
                <a:gd name="T3" fmla="*/ 123 h 8640"/>
                <a:gd name="T4" fmla="*/ 1566 w 3516"/>
                <a:gd name="T5" fmla="*/ 280 h 8640"/>
                <a:gd name="T6" fmla="*/ 1993 w 3516"/>
                <a:gd name="T7" fmla="*/ 498 h 8640"/>
                <a:gd name="T8" fmla="*/ 2357 w 3516"/>
                <a:gd name="T9" fmla="*/ 769 h 8640"/>
                <a:gd name="T10" fmla="*/ 2663 w 3516"/>
                <a:gd name="T11" fmla="*/ 1086 h 8640"/>
                <a:gd name="T12" fmla="*/ 2915 w 3516"/>
                <a:gd name="T13" fmla="*/ 1448 h 8640"/>
                <a:gd name="T14" fmla="*/ 3116 w 3516"/>
                <a:gd name="T15" fmla="*/ 1847 h 8640"/>
                <a:gd name="T16" fmla="*/ 3270 w 3516"/>
                <a:gd name="T17" fmla="*/ 2279 h 8640"/>
                <a:gd name="T18" fmla="*/ 3385 w 3516"/>
                <a:gd name="T19" fmla="*/ 2738 h 8640"/>
                <a:gd name="T20" fmla="*/ 3459 w 3516"/>
                <a:gd name="T21" fmla="*/ 3221 h 8640"/>
                <a:gd name="T22" fmla="*/ 3502 w 3516"/>
                <a:gd name="T23" fmla="*/ 3719 h 8640"/>
                <a:gd name="T24" fmla="*/ 3516 w 3516"/>
                <a:gd name="T25" fmla="*/ 4229 h 8640"/>
                <a:gd name="T26" fmla="*/ 3502 w 3516"/>
                <a:gd name="T27" fmla="*/ 4789 h 8640"/>
                <a:gd name="T28" fmla="*/ 3459 w 3516"/>
                <a:gd name="T29" fmla="*/ 5330 h 8640"/>
                <a:gd name="T30" fmla="*/ 3385 w 3516"/>
                <a:gd name="T31" fmla="*/ 5844 h 8640"/>
                <a:gd name="T32" fmla="*/ 3270 w 3516"/>
                <a:gd name="T33" fmla="*/ 6326 h 8640"/>
                <a:gd name="T34" fmla="*/ 3116 w 3516"/>
                <a:gd name="T35" fmla="*/ 6776 h 8640"/>
                <a:gd name="T36" fmla="*/ 2915 w 3516"/>
                <a:gd name="T37" fmla="*/ 7188 h 8640"/>
                <a:gd name="T38" fmla="*/ 2663 w 3516"/>
                <a:gd name="T39" fmla="*/ 7556 h 8640"/>
                <a:gd name="T40" fmla="*/ 2357 w 3516"/>
                <a:gd name="T41" fmla="*/ 7877 h 8640"/>
                <a:gd name="T42" fmla="*/ 1993 w 3516"/>
                <a:gd name="T43" fmla="*/ 8150 h 8640"/>
                <a:gd name="T44" fmla="*/ 1566 w 3516"/>
                <a:gd name="T45" fmla="*/ 8366 h 8640"/>
                <a:gd name="T46" fmla="*/ 1072 w 3516"/>
                <a:gd name="T47" fmla="*/ 8521 h 8640"/>
                <a:gd name="T48" fmla="*/ 507 w 3516"/>
                <a:gd name="T49" fmla="*/ 8615 h 8640"/>
                <a:gd name="T50" fmla="*/ 0 w 3516"/>
                <a:gd name="T51" fmla="*/ 7330 h 8640"/>
                <a:gd name="T52" fmla="*/ 330 w 3516"/>
                <a:gd name="T53" fmla="*/ 7309 h 8640"/>
                <a:gd name="T54" fmla="*/ 624 w 3516"/>
                <a:gd name="T55" fmla="*/ 7254 h 8640"/>
                <a:gd name="T56" fmla="*/ 883 w 3516"/>
                <a:gd name="T57" fmla="*/ 7163 h 8640"/>
                <a:gd name="T58" fmla="*/ 1111 w 3516"/>
                <a:gd name="T59" fmla="*/ 7037 h 8640"/>
                <a:gd name="T60" fmla="*/ 1306 w 3516"/>
                <a:gd name="T61" fmla="*/ 6873 h 8640"/>
                <a:gd name="T62" fmla="*/ 1474 w 3516"/>
                <a:gd name="T63" fmla="*/ 6671 h 8640"/>
                <a:gd name="T64" fmla="*/ 1613 w 3516"/>
                <a:gd name="T65" fmla="*/ 6431 h 8640"/>
                <a:gd name="T66" fmla="*/ 1726 w 3516"/>
                <a:gd name="T67" fmla="*/ 6151 h 8640"/>
                <a:gd name="T68" fmla="*/ 1813 w 3516"/>
                <a:gd name="T69" fmla="*/ 5830 h 8640"/>
                <a:gd name="T70" fmla="*/ 1878 w 3516"/>
                <a:gd name="T71" fmla="*/ 5468 h 8640"/>
                <a:gd name="T72" fmla="*/ 1921 w 3516"/>
                <a:gd name="T73" fmla="*/ 5065 h 8640"/>
                <a:gd name="T74" fmla="*/ 1944 w 3516"/>
                <a:gd name="T75" fmla="*/ 4618 h 8640"/>
                <a:gd name="T76" fmla="*/ 1950 w 3516"/>
                <a:gd name="T77" fmla="*/ 4139 h 8640"/>
                <a:gd name="T78" fmla="*/ 1921 w 3516"/>
                <a:gd name="T79" fmla="*/ 3470 h 8640"/>
                <a:gd name="T80" fmla="*/ 1878 w 3516"/>
                <a:gd name="T81" fmla="*/ 3100 h 8640"/>
                <a:gd name="T82" fmla="*/ 1815 w 3516"/>
                <a:gd name="T83" fmla="*/ 2763 h 8640"/>
                <a:gd name="T84" fmla="*/ 1728 w 3516"/>
                <a:gd name="T85" fmla="*/ 2464 h 8640"/>
                <a:gd name="T86" fmla="*/ 1616 w 3516"/>
                <a:gd name="T87" fmla="*/ 2199 h 8640"/>
                <a:gd name="T88" fmla="*/ 1478 w 3516"/>
                <a:gd name="T89" fmla="*/ 1969 h 8640"/>
                <a:gd name="T90" fmla="*/ 1312 w 3516"/>
                <a:gd name="T91" fmla="*/ 1775 h 8640"/>
                <a:gd name="T92" fmla="*/ 1115 w 3516"/>
                <a:gd name="T93" fmla="*/ 1613 h 8640"/>
                <a:gd name="T94" fmla="*/ 889 w 3516"/>
                <a:gd name="T95" fmla="*/ 1489 h 8640"/>
                <a:gd name="T96" fmla="*/ 628 w 3516"/>
                <a:gd name="T97" fmla="*/ 1399 h 8640"/>
                <a:gd name="T98" fmla="*/ 331 w 3516"/>
                <a:gd name="T99" fmla="*/ 1343 h 8640"/>
                <a:gd name="T100" fmla="*/ 0 w 3516"/>
                <a:gd name="T101" fmla="*/ 1321 h 8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16" h="8640">
                  <a:moveTo>
                    <a:pt x="0" y="0"/>
                  </a:moveTo>
                  <a:lnTo>
                    <a:pt x="131" y="2"/>
                  </a:lnTo>
                  <a:lnTo>
                    <a:pt x="259" y="8"/>
                  </a:lnTo>
                  <a:lnTo>
                    <a:pt x="384" y="16"/>
                  </a:lnTo>
                  <a:lnTo>
                    <a:pt x="507" y="27"/>
                  </a:lnTo>
                  <a:lnTo>
                    <a:pt x="626" y="41"/>
                  </a:lnTo>
                  <a:lnTo>
                    <a:pt x="741" y="56"/>
                  </a:lnTo>
                  <a:lnTo>
                    <a:pt x="854" y="76"/>
                  </a:lnTo>
                  <a:lnTo>
                    <a:pt x="965" y="97"/>
                  </a:lnTo>
                  <a:lnTo>
                    <a:pt x="1072" y="123"/>
                  </a:lnTo>
                  <a:lnTo>
                    <a:pt x="1176" y="148"/>
                  </a:lnTo>
                  <a:lnTo>
                    <a:pt x="1277" y="177"/>
                  </a:lnTo>
                  <a:lnTo>
                    <a:pt x="1377" y="210"/>
                  </a:lnTo>
                  <a:lnTo>
                    <a:pt x="1472" y="243"/>
                  </a:lnTo>
                  <a:lnTo>
                    <a:pt x="1566" y="280"/>
                  </a:lnTo>
                  <a:lnTo>
                    <a:pt x="1655" y="319"/>
                  </a:lnTo>
                  <a:lnTo>
                    <a:pt x="1743" y="360"/>
                  </a:lnTo>
                  <a:lnTo>
                    <a:pt x="1829" y="405"/>
                  </a:lnTo>
                  <a:lnTo>
                    <a:pt x="1913" y="450"/>
                  </a:lnTo>
                  <a:lnTo>
                    <a:pt x="1993" y="498"/>
                  </a:lnTo>
                  <a:lnTo>
                    <a:pt x="2071" y="547"/>
                  </a:lnTo>
                  <a:lnTo>
                    <a:pt x="2145" y="599"/>
                  </a:lnTo>
                  <a:lnTo>
                    <a:pt x="2219" y="654"/>
                  </a:lnTo>
                  <a:lnTo>
                    <a:pt x="2289" y="710"/>
                  </a:lnTo>
                  <a:lnTo>
                    <a:pt x="2357" y="769"/>
                  </a:lnTo>
                  <a:lnTo>
                    <a:pt x="2422" y="829"/>
                  </a:lnTo>
                  <a:lnTo>
                    <a:pt x="2486" y="889"/>
                  </a:lnTo>
                  <a:lnTo>
                    <a:pt x="2546" y="954"/>
                  </a:lnTo>
                  <a:lnTo>
                    <a:pt x="2605" y="1020"/>
                  </a:lnTo>
                  <a:lnTo>
                    <a:pt x="2663" y="1086"/>
                  </a:lnTo>
                  <a:lnTo>
                    <a:pt x="2718" y="1156"/>
                  </a:lnTo>
                  <a:lnTo>
                    <a:pt x="2769" y="1226"/>
                  </a:lnTo>
                  <a:lnTo>
                    <a:pt x="2819" y="1298"/>
                  </a:lnTo>
                  <a:lnTo>
                    <a:pt x="2868" y="1372"/>
                  </a:lnTo>
                  <a:lnTo>
                    <a:pt x="2915" y="1448"/>
                  </a:lnTo>
                  <a:lnTo>
                    <a:pt x="2958" y="1526"/>
                  </a:lnTo>
                  <a:lnTo>
                    <a:pt x="3001" y="1603"/>
                  </a:lnTo>
                  <a:lnTo>
                    <a:pt x="3040" y="1683"/>
                  </a:lnTo>
                  <a:lnTo>
                    <a:pt x="3079" y="1765"/>
                  </a:lnTo>
                  <a:lnTo>
                    <a:pt x="3116" y="1847"/>
                  </a:lnTo>
                  <a:lnTo>
                    <a:pt x="3149" y="1930"/>
                  </a:lnTo>
                  <a:lnTo>
                    <a:pt x="3182" y="2016"/>
                  </a:lnTo>
                  <a:lnTo>
                    <a:pt x="3213" y="2104"/>
                  </a:lnTo>
                  <a:lnTo>
                    <a:pt x="3243" y="2191"/>
                  </a:lnTo>
                  <a:lnTo>
                    <a:pt x="3270" y="2279"/>
                  </a:lnTo>
                  <a:lnTo>
                    <a:pt x="3297" y="2368"/>
                  </a:lnTo>
                  <a:lnTo>
                    <a:pt x="3321" y="2460"/>
                  </a:lnTo>
                  <a:lnTo>
                    <a:pt x="3344" y="2551"/>
                  </a:lnTo>
                  <a:lnTo>
                    <a:pt x="3365" y="2645"/>
                  </a:lnTo>
                  <a:lnTo>
                    <a:pt x="3385" y="2738"/>
                  </a:lnTo>
                  <a:lnTo>
                    <a:pt x="3402" y="2833"/>
                  </a:lnTo>
                  <a:lnTo>
                    <a:pt x="3418" y="2929"/>
                  </a:lnTo>
                  <a:lnTo>
                    <a:pt x="3434" y="3024"/>
                  </a:lnTo>
                  <a:lnTo>
                    <a:pt x="3447" y="3121"/>
                  </a:lnTo>
                  <a:lnTo>
                    <a:pt x="3459" y="3221"/>
                  </a:lnTo>
                  <a:lnTo>
                    <a:pt x="3471" y="3318"/>
                  </a:lnTo>
                  <a:lnTo>
                    <a:pt x="3480" y="3417"/>
                  </a:lnTo>
                  <a:lnTo>
                    <a:pt x="3488" y="3516"/>
                  </a:lnTo>
                  <a:lnTo>
                    <a:pt x="3496" y="3618"/>
                  </a:lnTo>
                  <a:lnTo>
                    <a:pt x="3502" y="3719"/>
                  </a:lnTo>
                  <a:lnTo>
                    <a:pt x="3508" y="3820"/>
                  </a:lnTo>
                  <a:lnTo>
                    <a:pt x="3512" y="3921"/>
                  </a:lnTo>
                  <a:lnTo>
                    <a:pt x="3514" y="4024"/>
                  </a:lnTo>
                  <a:lnTo>
                    <a:pt x="3516" y="4125"/>
                  </a:lnTo>
                  <a:lnTo>
                    <a:pt x="3516" y="4229"/>
                  </a:lnTo>
                  <a:lnTo>
                    <a:pt x="3516" y="4341"/>
                  </a:lnTo>
                  <a:lnTo>
                    <a:pt x="3514" y="4456"/>
                  </a:lnTo>
                  <a:lnTo>
                    <a:pt x="3512" y="4567"/>
                  </a:lnTo>
                  <a:lnTo>
                    <a:pt x="3508" y="4680"/>
                  </a:lnTo>
                  <a:lnTo>
                    <a:pt x="3502" y="4789"/>
                  </a:lnTo>
                  <a:lnTo>
                    <a:pt x="3496" y="4900"/>
                  </a:lnTo>
                  <a:lnTo>
                    <a:pt x="3488" y="5009"/>
                  </a:lnTo>
                  <a:lnTo>
                    <a:pt x="3480" y="5116"/>
                  </a:lnTo>
                  <a:lnTo>
                    <a:pt x="3471" y="5223"/>
                  </a:lnTo>
                  <a:lnTo>
                    <a:pt x="3459" y="5330"/>
                  </a:lnTo>
                  <a:lnTo>
                    <a:pt x="3447" y="5435"/>
                  </a:lnTo>
                  <a:lnTo>
                    <a:pt x="3434" y="5538"/>
                  </a:lnTo>
                  <a:lnTo>
                    <a:pt x="3418" y="5641"/>
                  </a:lnTo>
                  <a:lnTo>
                    <a:pt x="3402" y="5742"/>
                  </a:lnTo>
                  <a:lnTo>
                    <a:pt x="3385" y="5844"/>
                  </a:lnTo>
                  <a:lnTo>
                    <a:pt x="3365" y="5943"/>
                  </a:lnTo>
                  <a:lnTo>
                    <a:pt x="3344" y="6040"/>
                  </a:lnTo>
                  <a:lnTo>
                    <a:pt x="3321" y="6138"/>
                  </a:lnTo>
                  <a:lnTo>
                    <a:pt x="3297" y="6233"/>
                  </a:lnTo>
                  <a:lnTo>
                    <a:pt x="3270" y="6326"/>
                  </a:lnTo>
                  <a:lnTo>
                    <a:pt x="3243" y="6420"/>
                  </a:lnTo>
                  <a:lnTo>
                    <a:pt x="3213" y="6511"/>
                  </a:lnTo>
                  <a:lnTo>
                    <a:pt x="3182" y="6601"/>
                  </a:lnTo>
                  <a:lnTo>
                    <a:pt x="3149" y="6690"/>
                  </a:lnTo>
                  <a:lnTo>
                    <a:pt x="3116" y="6776"/>
                  </a:lnTo>
                  <a:lnTo>
                    <a:pt x="3079" y="6861"/>
                  </a:lnTo>
                  <a:lnTo>
                    <a:pt x="3040" y="6945"/>
                  </a:lnTo>
                  <a:lnTo>
                    <a:pt x="3001" y="7029"/>
                  </a:lnTo>
                  <a:lnTo>
                    <a:pt x="2958" y="7109"/>
                  </a:lnTo>
                  <a:lnTo>
                    <a:pt x="2915" y="7188"/>
                  </a:lnTo>
                  <a:lnTo>
                    <a:pt x="2868" y="7264"/>
                  </a:lnTo>
                  <a:lnTo>
                    <a:pt x="2819" y="7340"/>
                  </a:lnTo>
                  <a:lnTo>
                    <a:pt x="2769" y="7414"/>
                  </a:lnTo>
                  <a:lnTo>
                    <a:pt x="2718" y="7486"/>
                  </a:lnTo>
                  <a:lnTo>
                    <a:pt x="2663" y="7556"/>
                  </a:lnTo>
                  <a:lnTo>
                    <a:pt x="2605" y="7624"/>
                  </a:lnTo>
                  <a:lnTo>
                    <a:pt x="2546" y="7690"/>
                  </a:lnTo>
                  <a:lnTo>
                    <a:pt x="2486" y="7755"/>
                  </a:lnTo>
                  <a:lnTo>
                    <a:pt x="2422" y="7817"/>
                  </a:lnTo>
                  <a:lnTo>
                    <a:pt x="2357" y="7877"/>
                  </a:lnTo>
                  <a:lnTo>
                    <a:pt x="2289" y="7936"/>
                  </a:lnTo>
                  <a:lnTo>
                    <a:pt x="2219" y="7992"/>
                  </a:lnTo>
                  <a:lnTo>
                    <a:pt x="2145" y="8046"/>
                  </a:lnTo>
                  <a:lnTo>
                    <a:pt x="2071" y="8099"/>
                  </a:lnTo>
                  <a:lnTo>
                    <a:pt x="1993" y="8150"/>
                  </a:lnTo>
                  <a:lnTo>
                    <a:pt x="1913" y="8196"/>
                  </a:lnTo>
                  <a:lnTo>
                    <a:pt x="1829" y="8241"/>
                  </a:lnTo>
                  <a:lnTo>
                    <a:pt x="1743" y="8286"/>
                  </a:lnTo>
                  <a:lnTo>
                    <a:pt x="1655" y="8327"/>
                  </a:lnTo>
                  <a:lnTo>
                    <a:pt x="1566" y="8366"/>
                  </a:lnTo>
                  <a:lnTo>
                    <a:pt x="1472" y="8401"/>
                  </a:lnTo>
                  <a:lnTo>
                    <a:pt x="1377" y="8434"/>
                  </a:lnTo>
                  <a:lnTo>
                    <a:pt x="1277" y="8467"/>
                  </a:lnTo>
                  <a:lnTo>
                    <a:pt x="1176" y="8494"/>
                  </a:lnTo>
                  <a:lnTo>
                    <a:pt x="1072" y="8521"/>
                  </a:lnTo>
                  <a:lnTo>
                    <a:pt x="965" y="8545"/>
                  </a:lnTo>
                  <a:lnTo>
                    <a:pt x="854" y="8566"/>
                  </a:lnTo>
                  <a:lnTo>
                    <a:pt x="741" y="8586"/>
                  </a:lnTo>
                  <a:lnTo>
                    <a:pt x="626" y="8601"/>
                  </a:lnTo>
                  <a:lnTo>
                    <a:pt x="507" y="8615"/>
                  </a:lnTo>
                  <a:lnTo>
                    <a:pt x="384" y="8624"/>
                  </a:lnTo>
                  <a:lnTo>
                    <a:pt x="259" y="8632"/>
                  </a:lnTo>
                  <a:lnTo>
                    <a:pt x="131" y="8638"/>
                  </a:lnTo>
                  <a:lnTo>
                    <a:pt x="0" y="8640"/>
                  </a:lnTo>
                  <a:lnTo>
                    <a:pt x="0" y="7330"/>
                  </a:lnTo>
                  <a:lnTo>
                    <a:pt x="68" y="7328"/>
                  </a:lnTo>
                  <a:lnTo>
                    <a:pt x="136" y="7326"/>
                  </a:lnTo>
                  <a:lnTo>
                    <a:pt x="203" y="7323"/>
                  </a:lnTo>
                  <a:lnTo>
                    <a:pt x="267" y="7317"/>
                  </a:lnTo>
                  <a:lnTo>
                    <a:pt x="330" y="7309"/>
                  </a:lnTo>
                  <a:lnTo>
                    <a:pt x="392" y="7301"/>
                  </a:lnTo>
                  <a:lnTo>
                    <a:pt x="452" y="7291"/>
                  </a:lnTo>
                  <a:lnTo>
                    <a:pt x="511" y="7280"/>
                  </a:lnTo>
                  <a:lnTo>
                    <a:pt x="567" y="7268"/>
                  </a:lnTo>
                  <a:lnTo>
                    <a:pt x="624" y="7254"/>
                  </a:lnTo>
                  <a:lnTo>
                    <a:pt x="679" y="7239"/>
                  </a:lnTo>
                  <a:lnTo>
                    <a:pt x="731" y="7221"/>
                  </a:lnTo>
                  <a:lnTo>
                    <a:pt x="784" y="7204"/>
                  </a:lnTo>
                  <a:lnTo>
                    <a:pt x="835" y="7184"/>
                  </a:lnTo>
                  <a:lnTo>
                    <a:pt x="883" y="7163"/>
                  </a:lnTo>
                  <a:lnTo>
                    <a:pt x="932" y="7142"/>
                  </a:lnTo>
                  <a:lnTo>
                    <a:pt x="979" y="7116"/>
                  </a:lnTo>
                  <a:lnTo>
                    <a:pt x="1024" y="7091"/>
                  </a:lnTo>
                  <a:lnTo>
                    <a:pt x="1069" y="7066"/>
                  </a:lnTo>
                  <a:lnTo>
                    <a:pt x="1111" y="7037"/>
                  </a:lnTo>
                  <a:lnTo>
                    <a:pt x="1152" y="7007"/>
                  </a:lnTo>
                  <a:lnTo>
                    <a:pt x="1193" y="6976"/>
                  </a:lnTo>
                  <a:lnTo>
                    <a:pt x="1232" y="6943"/>
                  </a:lnTo>
                  <a:lnTo>
                    <a:pt x="1269" y="6908"/>
                  </a:lnTo>
                  <a:lnTo>
                    <a:pt x="1306" y="6873"/>
                  </a:lnTo>
                  <a:lnTo>
                    <a:pt x="1343" y="6836"/>
                  </a:lnTo>
                  <a:lnTo>
                    <a:pt x="1377" y="6797"/>
                  </a:lnTo>
                  <a:lnTo>
                    <a:pt x="1410" y="6756"/>
                  </a:lnTo>
                  <a:lnTo>
                    <a:pt x="1443" y="6715"/>
                  </a:lnTo>
                  <a:lnTo>
                    <a:pt x="1474" y="6671"/>
                  </a:lnTo>
                  <a:lnTo>
                    <a:pt x="1503" y="6626"/>
                  </a:lnTo>
                  <a:lnTo>
                    <a:pt x="1533" y="6579"/>
                  </a:lnTo>
                  <a:lnTo>
                    <a:pt x="1560" y="6533"/>
                  </a:lnTo>
                  <a:lnTo>
                    <a:pt x="1587" y="6482"/>
                  </a:lnTo>
                  <a:lnTo>
                    <a:pt x="1613" y="6431"/>
                  </a:lnTo>
                  <a:lnTo>
                    <a:pt x="1636" y="6379"/>
                  </a:lnTo>
                  <a:lnTo>
                    <a:pt x="1661" y="6324"/>
                  </a:lnTo>
                  <a:lnTo>
                    <a:pt x="1683" y="6268"/>
                  </a:lnTo>
                  <a:lnTo>
                    <a:pt x="1704" y="6210"/>
                  </a:lnTo>
                  <a:lnTo>
                    <a:pt x="1726" y="6151"/>
                  </a:lnTo>
                  <a:lnTo>
                    <a:pt x="1745" y="6091"/>
                  </a:lnTo>
                  <a:lnTo>
                    <a:pt x="1763" y="6027"/>
                  </a:lnTo>
                  <a:lnTo>
                    <a:pt x="1780" y="5964"/>
                  </a:lnTo>
                  <a:lnTo>
                    <a:pt x="1798" y="5898"/>
                  </a:lnTo>
                  <a:lnTo>
                    <a:pt x="1813" y="5830"/>
                  </a:lnTo>
                  <a:lnTo>
                    <a:pt x="1827" y="5762"/>
                  </a:lnTo>
                  <a:lnTo>
                    <a:pt x="1841" y="5690"/>
                  </a:lnTo>
                  <a:lnTo>
                    <a:pt x="1854" y="5618"/>
                  </a:lnTo>
                  <a:lnTo>
                    <a:pt x="1866" y="5544"/>
                  </a:lnTo>
                  <a:lnTo>
                    <a:pt x="1878" y="5468"/>
                  </a:lnTo>
                  <a:lnTo>
                    <a:pt x="1887" y="5390"/>
                  </a:lnTo>
                  <a:lnTo>
                    <a:pt x="1897" y="5312"/>
                  </a:lnTo>
                  <a:lnTo>
                    <a:pt x="1905" y="5231"/>
                  </a:lnTo>
                  <a:lnTo>
                    <a:pt x="1913" y="5149"/>
                  </a:lnTo>
                  <a:lnTo>
                    <a:pt x="1921" y="5065"/>
                  </a:lnTo>
                  <a:lnTo>
                    <a:pt x="1926" y="4980"/>
                  </a:lnTo>
                  <a:lnTo>
                    <a:pt x="1932" y="4890"/>
                  </a:lnTo>
                  <a:lnTo>
                    <a:pt x="1936" y="4803"/>
                  </a:lnTo>
                  <a:lnTo>
                    <a:pt x="1940" y="4711"/>
                  </a:lnTo>
                  <a:lnTo>
                    <a:pt x="1944" y="4618"/>
                  </a:lnTo>
                  <a:lnTo>
                    <a:pt x="1946" y="4522"/>
                  </a:lnTo>
                  <a:lnTo>
                    <a:pt x="1948" y="4427"/>
                  </a:lnTo>
                  <a:lnTo>
                    <a:pt x="1950" y="4328"/>
                  </a:lnTo>
                  <a:lnTo>
                    <a:pt x="1950" y="4229"/>
                  </a:lnTo>
                  <a:lnTo>
                    <a:pt x="1950" y="4139"/>
                  </a:lnTo>
                  <a:lnTo>
                    <a:pt x="1948" y="4050"/>
                  </a:lnTo>
                  <a:lnTo>
                    <a:pt x="1944" y="3876"/>
                  </a:lnTo>
                  <a:lnTo>
                    <a:pt x="1938" y="3711"/>
                  </a:lnTo>
                  <a:lnTo>
                    <a:pt x="1926" y="3549"/>
                  </a:lnTo>
                  <a:lnTo>
                    <a:pt x="1921" y="3470"/>
                  </a:lnTo>
                  <a:lnTo>
                    <a:pt x="1915" y="3394"/>
                  </a:lnTo>
                  <a:lnTo>
                    <a:pt x="1907" y="3318"/>
                  </a:lnTo>
                  <a:lnTo>
                    <a:pt x="1897" y="3244"/>
                  </a:lnTo>
                  <a:lnTo>
                    <a:pt x="1889" y="3170"/>
                  </a:lnTo>
                  <a:lnTo>
                    <a:pt x="1878" y="3100"/>
                  </a:lnTo>
                  <a:lnTo>
                    <a:pt x="1868" y="3030"/>
                  </a:lnTo>
                  <a:lnTo>
                    <a:pt x="1856" y="2960"/>
                  </a:lnTo>
                  <a:lnTo>
                    <a:pt x="1843" y="2894"/>
                  </a:lnTo>
                  <a:lnTo>
                    <a:pt x="1829" y="2827"/>
                  </a:lnTo>
                  <a:lnTo>
                    <a:pt x="1815" y="2763"/>
                  </a:lnTo>
                  <a:lnTo>
                    <a:pt x="1800" y="2701"/>
                  </a:lnTo>
                  <a:lnTo>
                    <a:pt x="1782" y="2639"/>
                  </a:lnTo>
                  <a:lnTo>
                    <a:pt x="1765" y="2578"/>
                  </a:lnTo>
                  <a:lnTo>
                    <a:pt x="1747" y="2520"/>
                  </a:lnTo>
                  <a:lnTo>
                    <a:pt x="1728" y="2464"/>
                  </a:lnTo>
                  <a:lnTo>
                    <a:pt x="1708" y="2407"/>
                  </a:lnTo>
                  <a:lnTo>
                    <a:pt x="1687" y="2353"/>
                  </a:lnTo>
                  <a:lnTo>
                    <a:pt x="1663" y="2300"/>
                  </a:lnTo>
                  <a:lnTo>
                    <a:pt x="1640" y="2248"/>
                  </a:lnTo>
                  <a:lnTo>
                    <a:pt x="1616" y="2199"/>
                  </a:lnTo>
                  <a:lnTo>
                    <a:pt x="1591" y="2150"/>
                  </a:lnTo>
                  <a:lnTo>
                    <a:pt x="1564" y="2102"/>
                  </a:lnTo>
                  <a:lnTo>
                    <a:pt x="1536" y="2057"/>
                  </a:lnTo>
                  <a:lnTo>
                    <a:pt x="1507" y="2012"/>
                  </a:lnTo>
                  <a:lnTo>
                    <a:pt x="1478" y="1969"/>
                  </a:lnTo>
                  <a:lnTo>
                    <a:pt x="1447" y="1926"/>
                  </a:lnTo>
                  <a:lnTo>
                    <a:pt x="1416" y="1886"/>
                  </a:lnTo>
                  <a:lnTo>
                    <a:pt x="1382" y="1847"/>
                  </a:lnTo>
                  <a:lnTo>
                    <a:pt x="1347" y="1810"/>
                  </a:lnTo>
                  <a:lnTo>
                    <a:pt x="1312" y="1775"/>
                  </a:lnTo>
                  <a:lnTo>
                    <a:pt x="1275" y="1740"/>
                  </a:lnTo>
                  <a:lnTo>
                    <a:pt x="1238" y="1707"/>
                  </a:lnTo>
                  <a:lnTo>
                    <a:pt x="1197" y="1674"/>
                  </a:lnTo>
                  <a:lnTo>
                    <a:pt x="1158" y="1642"/>
                  </a:lnTo>
                  <a:lnTo>
                    <a:pt x="1115" y="1613"/>
                  </a:lnTo>
                  <a:lnTo>
                    <a:pt x="1072" y="1586"/>
                  </a:lnTo>
                  <a:lnTo>
                    <a:pt x="1030" y="1561"/>
                  </a:lnTo>
                  <a:lnTo>
                    <a:pt x="983" y="1535"/>
                  </a:lnTo>
                  <a:lnTo>
                    <a:pt x="936" y="1512"/>
                  </a:lnTo>
                  <a:lnTo>
                    <a:pt x="889" y="1489"/>
                  </a:lnTo>
                  <a:lnTo>
                    <a:pt x="838" y="1469"/>
                  </a:lnTo>
                  <a:lnTo>
                    <a:pt x="788" y="1450"/>
                  </a:lnTo>
                  <a:lnTo>
                    <a:pt x="737" y="1430"/>
                  </a:lnTo>
                  <a:lnTo>
                    <a:pt x="682" y="1415"/>
                  </a:lnTo>
                  <a:lnTo>
                    <a:pt x="628" y="1399"/>
                  </a:lnTo>
                  <a:lnTo>
                    <a:pt x="571" y="1386"/>
                  </a:lnTo>
                  <a:lnTo>
                    <a:pt x="515" y="1372"/>
                  </a:lnTo>
                  <a:lnTo>
                    <a:pt x="454" y="1362"/>
                  </a:lnTo>
                  <a:lnTo>
                    <a:pt x="394" y="1352"/>
                  </a:lnTo>
                  <a:lnTo>
                    <a:pt x="331" y="1343"/>
                  </a:lnTo>
                  <a:lnTo>
                    <a:pt x="269" y="1337"/>
                  </a:lnTo>
                  <a:lnTo>
                    <a:pt x="205" y="1331"/>
                  </a:lnTo>
                  <a:lnTo>
                    <a:pt x="138" y="1327"/>
                  </a:lnTo>
                  <a:lnTo>
                    <a:pt x="70" y="1323"/>
                  </a:lnTo>
                  <a:lnTo>
                    <a:pt x="0" y="1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4915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F9B45A-906C-C4FB-6B68-34C604F44D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E032C25-4835-DCB8-5E2A-E135617297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564BE39-79FC-56AB-1933-9493D2FECC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CE2372-AB26-91C8-F62A-BED307C4556B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434177-AFDC-EFFB-7AF9-4823BF23D6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6769126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1236000" y="1558123"/>
            <a:ext cx="9720000" cy="437896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0995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78CFB0-8FFD-36D7-D7B8-F581ED8E3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990A8B2-7E15-3088-8C1E-CFFB9247D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9A8DC1-3920-575E-B618-FC7F8ABA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7CA0D4-E6DB-6D3B-B6F8-327741F3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Vastuullista kiinteistöliiketoimintaa Rakennustiedon ympäristöluokituksen avulla | Petri Jaarto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0E87FF-7D51-6BF4-CFFA-4B4879FF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4318-E7B5-4EE5-897A-120C06014E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4052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0DCBCB-3D6C-60B7-D4D9-24604CDA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D9F240-B2BC-4B63-5E25-231C3418C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600457-0CB6-02E7-23B2-A6871DA83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706A7C-D9DD-200E-04FF-724D574A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Vastuullista kiinteistöliiketoimintaa Rakennustiedon ympäristöluokituksen avulla | Petri Jaarto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2050CA-920B-319D-34FA-71FF3DDF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4318-E7B5-4EE5-897A-120C06014E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7667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EA942D-0AAC-2418-5F16-FF3DBF4B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E16558-0682-2D27-A2CC-ADE4507B5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AE2450-CB65-8821-C0A7-BDD1C748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9C2066-014B-2B3C-F99F-D355C232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Vastuullista kiinteistöliiketoimintaa Rakennustiedon ympäristöluokituksen avulla | Petri Jaarto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9B47D5-53D3-9763-6C18-9D14EFCF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4318-E7B5-4EE5-897A-120C06014E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96437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75CF8F-7C9A-CA5F-2808-836CC7C8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53AA4C-0314-A0EE-6F2D-FAC9C2C2C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0487923-B5B5-B91B-05AB-D56AC2DB6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DB7C7F-A70D-2AB5-BA7E-AE9A86DD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715165-7DB3-A329-DCB7-A51F8CD5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Vastuullista kiinteistöliiketoimintaa Rakennustiedon ympäristöluokituksen avulla | Petri Jaarto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BDC3E35-F29B-45B5-1D85-6277E12B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4318-E7B5-4EE5-897A-120C06014E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30614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6C2AC-AC73-DF53-12F0-BCB7EEEB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CAEE2D-8BB2-D9D9-1935-E0178CA2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064B32-6784-1316-40C5-FB603F80F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39912C4-FB5A-3C1C-0E13-2AEFE306E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C8F93D3-C230-7694-620B-C34CA3742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072AD70-E550-04A9-E3F7-EBE075AB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7D53396-C863-48EB-8948-EBE61E56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Vastuullista kiinteistöliiketoimintaa Rakennustiedon ympäristöluokituksen avulla | Petri Jaarto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7312B43-3F66-9B53-EEF1-2D7A8C40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4318-E7B5-4EE5-897A-120C06014E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13515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A44BC-46A0-026F-0AA5-A8002188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39981F3-3FFA-3BE1-FE6A-BC4D503D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17FE84E-C748-E62C-E0DB-B90477C8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Vastuullista kiinteistöliiketoimintaa Rakennustiedon ympäristöluokituksen avulla | Petri Jaarto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E3BAC05-D6C1-B5FA-543F-68969939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4318-E7B5-4EE5-897A-120C06014E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19382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C9BF7DA-B410-69DC-8626-99D3707D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9B9BBE5-C39F-66A9-FE02-E599A7CD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Vastuullista kiinteistöliiketoimintaa Rakennustiedon ympäristöluokituksen avulla | Petri Jaarto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6008291-547B-7CB0-B081-CBE07DFC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4318-E7B5-4EE5-897A-120C06014E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74007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B53234-DBC5-D27A-B477-947B3FBF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662EE6-7547-FF8F-6A17-99AB473DC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5779F2-4680-23A3-7BF6-FDB626699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3563566-D58A-7749-BE62-0D757D4E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4E1FF7-D3F3-CC23-13A4-7C446C78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Vastuullista kiinteistöliiketoimintaa Rakennustiedon ympäristöluokituksen avulla | Petri Jaarto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88B01A-14C9-2FEF-1090-05179BBE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4318-E7B5-4EE5-897A-120C06014E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37022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95CBDD-1606-7927-A6B5-F74D9B35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CC80BEF-94E2-DA9D-8D81-EFDF900A6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A4684D-AD93-DC06-57F8-E5B9C03FE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74F1CD-BB49-4333-34AE-763CFBF0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D4CCC82-D5FC-308B-A708-F1649C96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Vastuullista kiinteistöliiketoimintaa Rakennustiedon ympäristöluokituksen avulla | Petri Jaarto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E632DE-717A-8386-4518-C8318775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4318-E7B5-4EE5-897A-120C06014E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0997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EB9176-E03C-947D-3830-2125A74E00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F233FFA-A212-3B89-2859-2711701C85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B7CFD49-9353-6D8E-A9DB-46630ECC82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89E50D-5678-6CE0-E265-D18D37088ACF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28BB07F-1AD8-D09A-886E-D1E78A9A1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0580060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FE34A0-11AE-B4DB-E344-9FBD6DF0E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405274A-6081-8931-9E65-AFE9825FE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F1C20C-3A26-1867-1061-0E338379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DC0767-C7C0-B5A5-CE76-40DDA88A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Vastuullista kiinteistöliiketoimintaa Rakennustiedon ympäristöluokituksen avulla | Petri Jaarto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EA01DB-2E30-B6C1-916F-7B30047A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4318-E7B5-4EE5-897A-120C06014E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91096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1324816-ABB1-31AD-986B-F0E0658FC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ADB4CE1-14B5-1812-3427-AF165888E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2B6856-7EB4-1069-66AF-ECA314FA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05C301-4B76-1407-C090-2FBE2C9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Vastuullista kiinteistöliiketoimintaa Rakennustiedon ympäristöluokituksen avulla | Petri Jaarto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3C18D3-A501-1268-C2D2-E076E679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4318-E7B5-4EE5-897A-120C06014E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4045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6" y="548273"/>
            <a:ext cx="10515600" cy="770764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9F46A-B620-4976-9F4F-AB6F5BA389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96A966A-7018-496C-ACA7-ECE5BB61D66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365F23C-C6C3-9C79-DBA7-7BAA1997D6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4675" y="1466850"/>
            <a:ext cx="10515600" cy="4953000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29771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lysluettelo tms." userDrawn="1">
  <p:cSld name="Sisällysluettelo tms.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>
            <a:extLst>
              <a:ext uri="{FF2B5EF4-FFF2-40B4-BE49-F238E27FC236}">
                <a16:creationId xmlns:a16="http://schemas.microsoft.com/office/drawing/2014/main" id="{4A017777-9F8D-C780-418A-9EAA6B380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600" y="165600"/>
            <a:ext cx="7020000" cy="652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E8B5ED79-9E9D-83C8-F143-8265A05DB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25"/>
                    </a14:imgEffect>
                  </a14:imgLayer>
                </a14:imgProps>
              </a:ext>
            </a:extLst>
          </a:blip>
          <a:srcRect b="2384"/>
          <a:stretch/>
        </p:blipFill>
        <p:spPr>
          <a:xfrm>
            <a:off x="0" y="115200"/>
            <a:ext cx="11997971" cy="658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426597" y="761294"/>
            <a:ext cx="3913422" cy="6048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AC0268-2DC6-83FC-28F3-3FC2081677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6831" y="1846263"/>
            <a:ext cx="3913188" cy="3381375"/>
          </a:xfrm>
        </p:spPr>
        <p:txBody>
          <a:bodyPr numCol="1" spcCol="0"/>
          <a:lstStyle>
            <a:lvl1pPr marL="0" indent="0" defTabSz="898525">
              <a:buNone/>
              <a:tabLst>
                <a:tab pos="2781300" algn="l"/>
              </a:tabLst>
              <a:defRPr cap="all" baseline="0"/>
            </a:lvl1pPr>
          </a:lstStyle>
          <a:p>
            <a:pPr lvl="0"/>
            <a:r>
              <a:rPr lang="fi-FI" dirty="0"/>
              <a:t>SUBJECT	PAGE #</a:t>
            </a:r>
          </a:p>
          <a:p>
            <a:pPr lvl="0"/>
            <a:r>
              <a:rPr lang="fi-FI" dirty="0" err="1"/>
              <a:t>Subject</a:t>
            </a:r>
            <a:r>
              <a:rPr lang="fi-FI" dirty="0"/>
              <a:t>	PAGE #</a:t>
            </a:r>
          </a:p>
          <a:p>
            <a:pPr lvl="0"/>
            <a:endParaRPr lang="fi-FI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20D31-40DF-4A57-8282-394BC2BB5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A966A-7018-496C-ACA7-ECE5BB61D6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903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7842C7-84FB-5544-CAB6-6FB18D0D26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CF75178-4D8B-0D59-3B3C-E69BB8CFF0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BD037D9-A92A-0C3F-4F0A-DE3DE4625D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4449EE-3B09-0BE3-84AB-8E92A547977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C13F61A-56B0-C6B5-E41A-BF573BED4A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 algn="r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 algn="r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 algn="r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 algn="r">
              <a:buFontTx/>
              <a:buNone/>
              <a:defRPr sz="2000">
                <a:solidFill>
                  <a:schemeClr val="bg1"/>
                </a:solidFill>
              </a:defRPr>
            </a:lvl5pPr>
            <a:lvl6pPr marL="0" indent="0" algn="r">
              <a:buFontTx/>
              <a:buNone/>
              <a:defRPr sz="2000">
                <a:solidFill>
                  <a:schemeClr val="bg1"/>
                </a:solidFill>
              </a:defRPr>
            </a:lvl6pPr>
            <a:lvl7pPr marL="0" indent="0" algn="r">
              <a:buFontTx/>
              <a:buNone/>
              <a:defRPr sz="2000">
                <a:solidFill>
                  <a:schemeClr val="bg1"/>
                </a:solidFill>
              </a:defRPr>
            </a:lvl7pPr>
            <a:lvl8pPr marL="0" indent="0" algn="r">
              <a:buFontTx/>
              <a:buNone/>
              <a:defRPr sz="2000">
                <a:solidFill>
                  <a:schemeClr val="bg1"/>
                </a:solidFill>
              </a:defRPr>
            </a:lvl8pPr>
            <a:lvl9pPr marL="0" indent="0" algn="r">
              <a:buFontTx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8586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CFFB-E8BF-6692-9D5B-8D4B2A92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A3E0-D5F1-1C10-8CE0-0E154B4B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9DFA4-7286-81A5-5EF9-9C8EA0D2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3C50B1-6168-C06A-D6F7-B52CC3E3658F}"/>
              </a:ext>
            </a:extLst>
          </p:cNvPr>
          <p:cNvSpPr/>
          <p:nvPr userDrawn="1"/>
        </p:nvSpPr>
        <p:spPr>
          <a:xfrm>
            <a:off x="3287688" y="260350"/>
            <a:ext cx="8569350" cy="6337300"/>
          </a:xfrm>
          <a:custGeom>
            <a:avLst/>
            <a:gdLst>
              <a:gd name="connsiteX0" fmla="*/ 0 w 8569350"/>
              <a:gd name="connsiteY0" fmla="*/ 0 h 6337300"/>
              <a:gd name="connsiteX1" fmla="*/ 350380 w 8569350"/>
              <a:gd name="connsiteY1" fmla="*/ 0 h 6337300"/>
              <a:gd name="connsiteX2" fmla="*/ 702225 w 8569350"/>
              <a:gd name="connsiteY2" fmla="*/ 0 h 6337300"/>
              <a:gd name="connsiteX3" fmla="*/ 1052604 w 8569350"/>
              <a:gd name="connsiteY3" fmla="*/ 0 h 6337300"/>
              <a:gd name="connsiteX4" fmla="*/ 1404450 w 8569350"/>
              <a:gd name="connsiteY4" fmla="*/ 0 h 6337300"/>
              <a:gd name="connsiteX5" fmla="*/ 1404697 w 8569350"/>
              <a:gd name="connsiteY5" fmla="*/ 298 h 6337300"/>
              <a:gd name="connsiteX6" fmla="*/ 8569350 w 8569350"/>
              <a:gd name="connsiteY6" fmla="*/ 298 h 6337300"/>
              <a:gd name="connsiteX7" fmla="*/ 8569350 w 8569350"/>
              <a:gd name="connsiteY7" fmla="*/ 6337002 h 6337300"/>
              <a:gd name="connsiteX8" fmla="*/ 1410560 w 8569350"/>
              <a:gd name="connsiteY8" fmla="*/ 6337002 h 6337300"/>
              <a:gd name="connsiteX9" fmla="*/ 1410314 w 8569350"/>
              <a:gd name="connsiteY9" fmla="*/ 6337300 h 6337300"/>
              <a:gd name="connsiteX10" fmla="*/ 1059201 w 8569350"/>
              <a:gd name="connsiteY10" fmla="*/ 6337300 h 6337300"/>
              <a:gd name="connsiteX11" fmla="*/ 708822 w 8569350"/>
              <a:gd name="connsiteY11" fmla="*/ 6337300 h 6337300"/>
              <a:gd name="connsiteX12" fmla="*/ 357710 w 8569350"/>
              <a:gd name="connsiteY12" fmla="*/ 6337300 h 6337300"/>
              <a:gd name="connsiteX13" fmla="*/ 7330 w 8569350"/>
              <a:gd name="connsiteY13" fmla="*/ 6337300 h 6337300"/>
              <a:gd name="connsiteX14" fmla="*/ 334987 w 8569350"/>
              <a:gd name="connsiteY14" fmla="*/ 5942135 h 6337300"/>
              <a:gd name="connsiteX15" fmla="*/ 662642 w 8569350"/>
              <a:gd name="connsiteY15" fmla="*/ 5546237 h 6337300"/>
              <a:gd name="connsiteX16" fmla="*/ 990298 w 8569350"/>
              <a:gd name="connsiteY16" fmla="*/ 5151073 h 6337300"/>
              <a:gd name="connsiteX17" fmla="*/ 1318687 w 8569350"/>
              <a:gd name="connsiteY17" fmla="*/ 4755175 h 6337300"/>
              <a:gd name="connsiteX18" fmla="*/ 1646343 w 8569350"/>
              <a:gd name="connsiteY18" fmla="*/ 4360010 h 6337300"/>
              <a:gd name="connsiteX19" fmla="*/ 1974000 w 8569350"/>
              <a:gd name="connsiteY19" fmla="*/ 3964112 h 6337300"/>
              <a:gd name="connsiteX20" fmla="*/ 2301656 w 8569350"/>
              <a:gd name="connsiteY20" fmla="*/ 3568947 h 6337300"/>
              <a:gd name="connsiteX21" fmla="*/ 2629312 w 8569350"/>
              <a:gd name="connsiteY21" fmla="*/ 3173049 h 6337300"/>
              <a:gd name="connsiteX22" fmla="*/ 2300189 w 8569350"/>
              <a:gd name="connsiteY22" fmla="*/ 2776418 h 6337300"/>
              <a:gd name="connsiteX23" fmla="*/ 1971800 w 8569350"/>
              <a:gd name="connsiteY23" fmla="*/ 2379787 h 6337300"/>
              <a:gd name="connsiteX24" fmla="*/ 1642678 w 8569350"/>
              <a:gd name="connsiteY24" fmla="*/ 1983156 h 6337300"/>
              <a:gd name="connsiteX25" fmla="*/ 1314289 w 8569350"/>
              <a:gd name="connsiteY25" fmla="*/ 1586525 h 6337300"/>
              <a:gd name="connsiteX26" fmla="*/ 985900 w 8569350"/>
              <a:gd name="connsiteY26" fmla="*/ 1189160 h 6337300"/>
              <a:gd name="connsiteX27" fmla="*/ 657511 w 8569350"/>
              <a:gd name="connsiteY27" fmla="*/ 793262 h 6337300"/>
              <a:gd name="connsiteX28" fmla="*/ 328389 w 8569350"/>
              <a:gd name="connsiteY28" fmla="*/ 395898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69350" h="6337300">
                <a:moveTo>
                  <a:pt x="0" y="0"/>
                </a:moveTo>
                <a:lnTo>
                  <a:pt x="350380" y="0"/>
                </a:lnTo>
                <a:lnTo>
                  <a:pt x="702225" y="0"/>
                </a:lnTo>
                <a:lnTo>
                  <a:pt x="1052604" y="0"/>
                </a:lnTo>
                <a:lnTo>
                  <a:pt x="1404450" y="0"/>
                </a:lnTo>
                <a:lnTo>
                  <a:pt x="1404697" y="298"/>
                </a:lnTo>
                <a:lnTo>
                  <a:pt x="8569350" y="298"/>
                </a:lnTo>
                <a:lnTo>
                  <a:pt x="8569350" y="6337002"/>
                </a:lnTo>
                <a:lnTo>
                  <a:pt x="1410560" y="6337002"/>
                </a:lnTo>
                <a:lnTo>
                  <a:pt x="1410314" y="6337300"/>
                </a:lnTo>
                <a:lnTo>
                  <a:pt x="1059201" y="6337300"/>
                </a:lnTo>
                <a:lnTo>
                  <a:pt x="708822" y="6337300"/>
                </a:lnTo>
                <a:lnTo>
                  <a:pt x="357710" y="6337300"/>
                </a:lnTo>
                <a:lnTo>
                  <a:pt x="7330" y="6337300"/>
                </a:lnTo>
                <a:lnTo>
                  <a:pt x="334987" y="5942135"/>
                </a:lnTo>
                <a:lnTo>
                  <a:pt x="662642" y="5546237"/>
                </a:lnTo>
                <a:lnTo>
                  <a:pt x="990298" y="5151073"/>
                </a:lnTo>
                <a:lnTo>
                  <a:pt x="1318687" y="4755175"/>
                </a:lnTo>
                <a:lnTo>
                  <a:pt x="1646343" y="4360010"/>
                </a:lnTo>
                <a:lnTo>
                  <a:pt x="1974000" y="3964112"/>
                </a:lnTo>
                <a:lnTo>
                  <a:pt x="2301656" y="3568947"/>
                </a:lnTo>
                <a:lnTo>
                  <a:pt x="2629312" y="3173049"/>
                </a:lnTo>
                <a:lnTo>
                  <a:pt x="2300189" y="2776418"/>
                </a:lnTo>
                <a:lnTo>
                  <a:pt x="1971800" y="2379787"/>
                </a:lnTo>
                <a:lnTo>
                  <a:pt x="1642678" y="1983156"/>
                </a:lnTo>
                <a:lnTo>
                  <a:pt x="1314289" y="1586525"/>
                </a:lnTo>
                <a:lnTo>
                  <a:pt x="985900" y="1189160"/>
                </a:lnTo>
                <a:lnTo>
                  <a:pt x="657511" y="793262"/>
                </a:lnTo>
                <a:lnTo>
                  <a:pt x="328389" y="3958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AFCD5-B12C-7844-F5A1-F28186CD76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040" y="2204864"/>
            <a:ext cx="5040634" cy="2016224"/>
          </a:xfrm>
        </p:spPr>
        <p:txBody>
          <a:bodyPr wrap="square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Otsikko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522E6-4570-05CD-9701-EB17CB725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040" y="4581128"/>
            <a:ext cx="5040634" cy="165618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Tilaisuus | päivämäärä | esittäjä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227E8-87FF-9D0F-0447-781C10FC80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6675" y="1052736"/>
            <a:ext cx="5040000" cy="472624"/>
            <a:chOff x="0" y="2859088"/>
            <a:chExt cx="12188826" cy="11430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F701EBA-3E00-69AB-0EB9-2F922C3650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9E1292B-4251-F66F-20A1-ECAD771EF3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8" name="Freeform 10">
            <a:extLst>
              <a:ext uri="{FF2B5EF4-FFF2-40B4-BE49-F238E27FC236}">
                <a16:creationId xmlns:a16="http://schemas.microsoft.com/office/drawing/2014/main" id="{0F493ED7-A063-6865-EF9F-1F541D60218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062239" y="260350"/>
            <a:ext cx="4033761" cy="63373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15A3CD9-DAEA-A12B-4302-776CA84443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5" y="260350"/>
            <a:ext cx="4356587" cy="6337300"/>
          </a:xfrm>
          <a:custGeom>
            <a:avLst/>
            <a:gdLst>
              <a:gd name="connsiteX0" fmla="*/ 0 w 4356587"/>
              <a:gd name="connsiteY0" fmla="*/ 0 h 6337300"/>
              <a:gd name="connsiteX1" fmla="*/ 1727275 w 4356587"/>
              <a:gd name="connsiteY1" fmla="*/ 0 h 6337300"/>
              <a:gd name="connsiteX2" fmla="*/ 2055664 w 4356587"/>
              <a:gd name="connsiteY2" fmla="*/ 395898 h 6337300"/>
              <a:gd name="connsiteX3" fmla="*/ 2384786 w 4356587"/>
              <a:gd name="connsiteY3" fmla="*/ 793262 h 6337300"/>
              <a:gd name="connsiteX4" fmla="*/ 2713175 w 4356587"/>
              <a:gd name="connsiteY4" fmla="*/ 1189160 h 6337300"/>
              <a:gd name="connsiteX5" fmla="*/ 3041565 w 4356587"/>
              <a:gd name="connsiteY5" fmla="*/ 1586525 h 6337300"/>
              <a:gd name="connsiteX6" fmla="*/ 3369953 w 4356587"/>
              <a:gd name="connsiteY6" fmla="*/ 1983156 h 6337300"/>
              <a:gd name="connsiteX7" fmla="*/ 3699076 w 4356587"/>
              <a:gd name="connsiteY7" fmla="*/ 2379787 h 6337300"/>
              <a:gd name="connsiteX8" fmla="*/ 4027464 w 4356587"/>
              <a:gd name="connsiteY8" fmla="*/ 2776418 h 6337300"/>
              <a:gd name="connsiteX9" fmla="*/ 4356587 w 4356587"/>
              <a:gd name="connsiteY9" fmla="*/ 3173049 h 6337300"/>
              <a:gd name="connsiteX10" fmla="*/ 4028931 w 4356587"/>
              <a:gd name="connsiteY10" fmla="*/ 3568947 h 6337300"/>
              <a:gd name="connsiteX11" fmla="*/ 3701275 w 4356587"/>
              <a:gd name="connsiteY11" fmla="*/ 3964112 h 6337300"/>
              <a:gd name="connsiteX12" fmla="*/ 3373619 w 4356587"/>
              <a:gd name="connsiteY12" fmla="*/ 4360010 h 6337300"/>
              <a:gd name="connsiteX13" fmla="*/ 3045963 w 4356587"/>
              <a:gd name="connsiteY13" fmla="*/ 4755175 h 6337300"/>
              <a:gd name="connsiteX14" fmla="*/ 2717573 w 4356587"/>
              <a:gd name="connsiteY14" fmla="*/ 5151073 h 6337300"/>
              <a:gd name="connsiteX15" fmla="*/ 2389917 w 4356587"/>
              <a:gd name="connsiteY15" fmla="*/ 5546237 h 6337300"/>
              <a:gd name="connsiteX16" fmla="*/ 2062261 w 4356587"/>
              <a:gd name="connsiteY16" fmla="*/ 5942135 h 6337300"/>
              <a:gd name="connsiteX17" fmla="*/ 1734605 w 4356587"/>
              <a:gd name="connsiteY17" fmla="*/ 6337300 h 6337300"/>
              <a:gd name="connsiteX18" fmla="*/ 0 w 4356587"/>
              <a:gd name="connsiteY18" fmla="*/ 6337300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56587" h="6337300">
                <a:moveTo>
                  <a:pt x="0" y="0"/>
                </a:moveTo>
                <a:lnTo>
                  <a:pt x="1727275" y="0"/>
                </a:lnTo>
                <a:lnTo>
                  <a:pt x="2055664" y="395898"/>
                </a:lnTo>
                <a:lnTo>
                  <a:pt x="2384786" y="793262"/>
                </a:lnTo>
                <a:lnTo>
                  <a:pt x="2713175" y="1189160"/>
                </a:lnTo>
                <a:lnTo>
                  <a:pt x="3041565" y="1586525"/>
                </a:lnTo>
                <a:lnTo>
                  <a:pt x="3369953" y="1983156"/>
                </a:lnTo>
                <a:lnTo>
                  <a:pt x="3699076" y="2379787"/>
                </a:lnTo>
                <a:lnTo>
                  <a:pt x="4027464" y="2776418"/>
                </a:lnTo>
                <a:lnTo>
                  <a:pt x="4356587" y="3173049"/>
                </a:lnTo>
                <a:lnTo>
                  <a:pt x="4028931" y="3568947"/>
                </a:lnTo>
                <a:lnTo>
                  <a:pt x="3701275" y="3964112"/>
                </a:lnTo>
                <a:lnTo>
                  <a:pt x="3373619" y="4360010"/>
                </a:lnTo>
                <a:lnTo>
                  <a:pt x="3045963" y="4755175"/>
                </a:lnTo>
                <a:lnTo>
                  <a:pt x="2717573" y="5151073"/>
                </a:lnTo>
                <a:lnTo>
                  <a:pt x="2389917" y="5546237"/>
                </a:lnTo>
                <a:lnTo>
                  <a:pt x="2062261" y="5942135"/>
                </a:lnTo>
                <a:lnTo>
                  <a:pt x="1734605" y="6337300"/>
                </a:lnTo>
                <a:lnTo>
                  <a:pt x="0" y="63373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67797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8B44B2B-D359-23E8-4907-722DBA174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75274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36CE88-038E-A252-CC98-D8F82EE731D3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0">
            <a:extLst>
              <a:ext uri="{FF2B5EF4-FFF2-40B4-BE49-F238E27FC236}">
                <a16:creationId xmlns:a16="http://schemas.microsoft.com/office/drawing/2014/main" id="{10CC87B0-6F9E-3965-28E2-61E0552EEF7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99456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1AA39C9-4769-A16F-1CE7-9B7CD4485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69499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36CE88-038E-A252-CC98-D8F82EE731D3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41ACAE0D-DEC8-E9D2-AB21-ED1F565CE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13302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DB00-F9B3-9D4A-E293-E7F22489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12CC0-4816-F922-D1AC-1ADFD200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34CB4-2E53-3799-3C74-A1522C5E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DD30A-086F-8BC7-BD36-FB8C884D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47412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1CD8-8D48-0CBD-29EA-F9821055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383AE-0490-CB41-9BD1-EBCD73B7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C0A7-C30D-2F06-ABC7-AAFE6D08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AD96FA-BBFF-8CFF-5D06-68589C12574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728C6BC-0D4C-D7F9-EA7B-0CC251177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02D4815-5236-CCAA-95EF-D2F0D8F2D0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9028F1-FDA8-D434-4BD3-9CD30E7C429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110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D1CE84-5428-1354-FB8A-66C74C91754C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B631E4-BD8A-3E5E-B2DE-1CC1060DF5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711A15-E911-DCEE-E92C-2EB0A1EC3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0F057CE-EA28-1B86-AE4E-8D82E6157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13FFD56-CC0A-6487-DBFC-308316626F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616BD-A730-BB0C-0494-91EDF23FA9A4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3F9DC6-4970-7AA6-7CB9-61162A3EA72F}"/>
              </a:ext>
            </a:extLst>
          </p:cNvPr>
          <p:cNvSpPr txBox="1"/>
          <p:nvPr userDrawn="1"/>
        </p:nvSpPr>
        <p:spPr>
          <a:xfrm>
            <a:off x="3404590" y="2744961"/>
            <a:ext cx="5382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Varmasti &amp; Tehokkaasti</a:t>
            </a:r>
            <a:endParaRPr lang="fi-FI" sz="24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72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065FA00-448F-7D38-9EF9-E4159E1FA628}"/>
              </a:ext>
            </a:extLst>
          </p:cNvPr>
          <p:cNvSpPr/>
          <p:nvPr userDrawn="1"/>
        </p:nvSpPr>
        <p:spPr>
          <a:xfrm>
            <a:off x="334963" y="260350"/>
            <a:ext cx="11522075" cy="6337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1CD8-8D48-0CBD-29EA-F9821055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383AE-0490-CB41-9BD1-EBCD73B7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C0A7-C30D-2F06-ABC7-AAFE6D08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E2A0E8-4C21-D449-31CA-790253817C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2185" y="1844875"/>
            <a:ext cx="3744490" cy="316830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/>
            </a:lvl3pPr>
            <a:lvl4pPr marL="0" indent="0">
              <a:lnSpc>
                <a:spcPct val="100000"/>
              </a:lnSpc>
              <a:buFontTx/>
              <a:buNone/>
              <a:defRPr sz="1400"/>
            </a:lvl4pPr>
            <a:lvl5pPr marL="0" indent="0">
              <a:lnSpc>
                <a:spcPct val="100000"/>
              </a:lnSpc>
              <a:buFontTx/>
              <a:buNone/>
              <a:defRPr sz="1400"/>
            </a:lvl5pPr>
            <a:lvl6pPr marL="0" indent="0">
              <a:lnSpc>
                <a:spcPct val="100000"/>
              </a:lnSpc>
              <a:buFontTx/>
              <a:buNone/>
              <a:defRPr sz="1400"/>
            </a:lvl6pPr>
            <a:lvl7pPr marL="0" indent="0">
              <a:lnSpc>
                <a:spcPct val="100000"/>
              </a:lnSpc>
              <a:buFontTx/>
              <a:buNone/>
              <a:defRPr sz="1400"/>
            </a:lvl7pPr>
            <a:lvl8pPr marL="0" indent="0">
              <a:lnSpc>
                <a:spcPct val="100000"/>
              </a:lnSpc>
              <a:buFontTx/>
              <a:buNone/>
              <a:defRPr sz="1400"/>
            </a:lvl8pPr>
            <a:lvl9pPr marL="0" indent="0">
              <a:lnSpc>
                <a:spcPct val="100000"/>
              </a:lnSpc>
              <a:buFontTx/>
              <a:buNone/>
              <a:defRPr sz="1400"/>
            </a:lvl9pPr>
          </a:lstStyle>
          <a:p>
            <a:pPr lvl="0"/>
            <a:r>
              <a:rPr lang="fi-FI" noProof="0" dirty="0"/>
              <a:t>Yhteystiedot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0541F5-795C-194D-A8C3-187EAF47FB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5360" y="844141"/>
            <a:ext cx="5517314" cy="5112568"/>
            <a:chOff x="2393950" y="0"/>
            <a:chExt cx="7400926" cy="685800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7035FFA-B9A3-56D7-4E0F-586AF3CCA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7513" y="98425"/>
              <a:ext cx="4297363" cy="6756400"/>
            </a:xfrm>
            <a:custGeom>
              <a:avLst/>
              <a:gdLst>
                <a:gd name="T0" fmla="*/ 0 w 5415"/>
                <a:gd name="T1" fmla="*/ 0 h 8511"/>
                <a:gd name="T2" fmla="*/ 882 w 5415"/>
                <a:gd name="T3" fmla="*/ 1064 h 8511"/>
                <a:gd name="T4" fmla="*/ 1765 w 5415"/>
                <a:gd name="T5" fmla="*/ 2130 h 8511"/>
                <a:gd name="T6" fmla="*/ 2646 w 5415"/>
                <a:gd name="T7" fmla="*/ 3195 h 8511"/>
                <a:gd name="T8" fmla="*/ 3530 w 5415"/>
                <a:gd name="T9" fmla="*/ 4261 h 8511"/>
                <a:gd name="T10" fmla="*/ 2648 w 5415"/>
                <a:gd name="T11" fmla="*/ 5324 h 8511"/>
                <a:gd name="T12" fmla="*/ 1769 w 5415"/>
                <a:gd name="T13" fmla="*/ 6386 h 8511"/>
                <a:gd name="T14" fmla="*/ 890 w 5415"/>
                <a:gd name="T15" fmla="*/ 7449 h 8511"/>
                <a:gd name="T16" fmla="*/ 10 w 5415"/>
                <a:gd name="T17" fmla="*/ 8511 h 8511"/>
                <a:gd name="T18" fmla="*/ 952 w 5415"/>
                <a:gd name="T19" fmla="*/ 8511 h 8511"/>
                <a:gd name="T20" fmla="*/ 1894 w 5415"/>
                <a:gd name="T21" fmla="*/ 8511 h 8511"/>
                <a:gd name="T22" fmla="*/ 2773 w 5415"/>
                <a:gd name="T23" fmla="*/ 7447 h 8511"/>
                <a:gd name="T24" fmla="*/ 3654 w 5415"/>
                <a:gd name="T25" fmla="*/ 6384 h 8511"/>
                <a:gd name="T26" fmla="*/ 4534 w 5415"/>
                <a:gd name="T27" fmla="*/ 5322 h 8511"/>
                <a:gd name="T28" fmla="*/ 5415 w 5415"/>
                <a:gd name="T29" fmla="*/ 4259 h 8511"/>
                <a:gd name="T30" fmla="*/ 4532 w 5415"/>
                <a:gd name="T31" fmla="*/ 3193 h 8511"/>
                <a:gd name="T32" fmla="*/ 3651 w 5415"/>
                <a:gd name="T33" fmla="*/ 2128 h 8511"/>
                <a:gd name="T34" fmla="*/ 2767 w 5415"/>
                <a:gd name="T35" fmla="*/ 1064 h 8511"/>
                <a:gd name="T36" fmla="*/ 1886 w 5415"/>
                <a:gd name="T37" fmla="*/ 0 h 8511"/>
                <a:gd name="T38" fmla="*/ 942 w 5415"/>
                <a:gd name="T39" fmla="*/ 0 h 8511"/>
                <a:gd name="T40" fmla="*/ 0 w 5415"/>
                <a:gd name="T41" fmla="*/ 0 h 8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15" h="8511">
                  <a:moveTo>
                    <a:pt x="0" y="0"/>
                  </a:moveTo>
                  <a:lnTo>
                    <a:pt x="882" y="1064"/>
                  </a:lnTo>
                  <a:lnTo>
                    <a:pt x="1765" y="2130"/>
                  </a:lnTo>
                  <a:lnTo>
                    <a:pt x="2646" y="3195"/>
                  </a:lnTo>
                  <a:lnTo>
                    <a:pt x="3530" y="4261"/>
                  </a:lnTo>
                  <a:lnTo>
                    <a:pt x="2648" y="5324"/>
                  </a:lnTo>
                  <a:lnTo>
                    <a:pt x="1769" y="6386"/>
                  </a:lnTo>
                  <a:lnTo>
                    <a:pt x="890" y="7449"/>
                  </a:lnTo>
                  <a:lnTo>
                    <a:pt x="10" y="8511"/>
                  </a:lnTo>
                  <a:lnTo>
                    <a:pt x="952" y="8511"/>
                  </a:lnTo>
                  <a:lnTo>
                    <a:pt x="1894" y="8511"/>
                  </a:lnTo>
                  <a:lnTo>
                    <a:pt x="2773" y="7447"/>
                  </a:lnTo>
                  <a:lnTo>
                    <a:pt x="3654" y="6384"/>
                  </a:lnTo>
                  <a:lnTo>
                    <a:pt x="4534" y="5322"/>
                  </a:lnTo>
                  <a:lnTo>
                    <a:pt x="5415" y="4259"/>
                  </a:lnTo>
                  <a:lnTo>
                    <a:pt x="4532" y="3193"/>
                  </a:lnTo>
                  <a:lnTo>
                    <a:pt x="3651" y="2128"/>
                  </a:lnTo>
                  <a:lnTo>
                    <a:pt x="2767" y="1064"/>
                  </a:lnTo>
                  <a:lnTo>
                    <a:pt x="1886" y="0"/>
                  </a:lnTo>
                  <a:lnTo>
                    <a:pt x="9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69D034C-4B64-5698-35FF-ED1924FA7E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3950" y="0"/>
              <a:ext cx="2790825" cy="6858000"/>
            </a:xfrm>
            <a:custGeom>
              <a:avLst/>
              <a:gdLst>
                <a:gd name="T0" fmla="*/ 507 w 3516"/>
                <a:gd name="T1" fmla="*/ 27 h 8640"/>
                <a:gd name="T2" fmla="*/ 1072 w 3516"/>
                <a:gd name="T3" fmla="*/ 123 h 8640"/>
                <a:gd name="T4" fmla="*/ 1566 w 3516"/>
                <a:gd name="T5" fmla="*/ 280 h 8640"/>
                <a:gd name="T6" fmla="*/ 1993 w 3516"/>
                <a:gd name="T7" fmla="*/ 498 h 8640"/>
                <a:gd name="T8" fmla="*/ 2357 w 3516"/>
                <a:gd name="T9" fmla="*/ 769 h 8640"/>
                <a:gd name="T10" fmla="*/ 2663 w 3516"/>
                <a:gd name="T11" fmla="*/ 1086 h 8640"/>
                <a:gd name="T12" fmla="*/ 2915 w 3516"/>
                <a:gd name="T13" fmla="*/ 1448 h 8640"/>
                <a:gd name="T14" fmla="*/ 3116 w 3516"/>
                <a:gd name="T15" fmla="*/ 1847 h 8640"/>
                <a:gd name="T16" fmla="*/ 3270 w 3516"/>
                <a:gd name="T17" fmla="*/ 2279 h 8640"/>
                <a:gd name="T18" fmla="*/ 3385 w 3516"/>
                <a:gd name="T19" fmla="*/ 2738 h 8640"/>
                <a:gd name="T20" fmla="*/ 3459 w 3516"/>
                <a:gd name="T21" fmla="*/ 3221 h 8640"/>
                <a:gd name="T22" fmla="*/ 3502 w 3516"/>
                <a:gd name="T23" fmla="*/ 3719 h 8640"/>
                <a:gd name="T24" fmla="*/ 3516 w 3516"/>
                <a:gd name="T25" fmla="*/ 4229 h 8640"/>
                <a:gd name="T26" fmla="*/ 3502 w 3516"/>
                <a:gd name="T27" fmla="*/ 4789 h 8640"/>
                <a:gd name="T28" fmla="*/ 3459 w 3516"/>
                <a:gd name="T29" fmla="*/ 5330 h 8640"/>
                <a:gd name="T30" fmla="*/ 3385 w 3516"/>
                <a:gd name="T31" fmla="*/ 5844 h 8640"/>
                <a:gd name="T32" fmla="*/ 3270 w 3516"/>
                <a:gd name="T33" fmla="*/ 6326 h 8640"/>
                <a:gd name="T34" fmla="*/ 3116 w 3516"/>
                <a:gd name="T35" fmla="*/ 6776 h 8640"/>
                <a:gd name="T36" fmla="*/ 2915 w 3516"/>
                <a:gd name="T37" fmla="*/ 7188 h 8640"/>
                <a:gd name="T38" fmla="*/ 2663 w 3516"/>
                <a:gd name="T39" fmla="*/ 7556 h 8640"/>
                <a:gd name="T40" fmla="*/ 2357 w 3516"/>
                <a:gd name="T41" fmla="*/ 7877 h 8640"/>
                <a:gd name="T42" fmla="*/ 1993 w 3516"/>
                <a:gd name="T43" fmla="*/ 8150 h 8640"/>
                <a:gd name="T44" fmla="*/ 1566 w 3516"/>
                <a:gd name="T45" fmla="*/ 8366 h 8640"/>
                <a:gd name="T46" fmla="*/ 1072 w 3516"/>
                <a:gd name="T47" fmla="*/ 8521 h 8640"/>
                <a:gd name="T48" fmla="*/ 507 w 3516"/>
                <a:gd name="T49" fmla="*/ 8615 h 8640"/>
                <a:gd name="T50" fmla="*/ 0 w 3516"/>
                <a:gd name="T51" fmla="*/ 7330 h 8640"/>
                <a:gd name="T52" fmla="*/ 330 w 3516"/>
                <a:gd name="T53" fmla="*/ 7309 h 8640"/>
                <a:gd name="T54" fmla="*/ 624 w 3516"/>
                <a:gd name="T55" fmla="*/ 7254 h 8640"/>
                <a:gd name="T56" fmla="*/ 883 w 3516"/>
                <a:gd name="T57" fmla="*/ 7163 h 8640"/>
                <a:gd name="T58" fmla="*/ 1111 w 3516"/>
                <a:gd name="T59" fmla="*/ 7037 h 8640"/>
                <a:gd name="T60" fmla="*/ 1306 w 3516"/>
                <a:gd name="T61" fmla="*/ 6873 h 8640"/>
                <a:gd name="T62" fmla="*/ 1474 w 3516"/>
                <a:gd name="T63" fmla="*/ 6671 h 8640"/>
                <a:gd name="T64" fmla="*/ 1613 w 3516"/>
                <a:gd name="T65" fmla="*/ 6431 h 8640"/>
                <a:gd name="T66" fmla="*/ 1726 w 3516"/>
                <a:gd name="T67" fmla="*/ 6151 h 8640"/>
                <a:gd name="T68" fmla="*/ 1813 w 3516"/>
                <a:gd name="T69" fmla="*/ 5830 h 8640"/>
                <a:gd name="T70" fmla="*/ 1878 w 3516"/>
                <a:gd name="T71" fmla="*/ 5468 h 8640"/>
                <a:gd name="T72" fmla="*/ 1921 w 3516"/>
                <a:gd name="T73" fmla="*/ 5065 h 8640"/>
                <a:gd name="T74" fmla="*/ 1944 w 3516"/>
                <a:gd name="T75" fmla="*/ 4618 h 8640"/>
                <a:gd name="T76" fmla="*/ 1950 w 3516"/>
                <a:gd name="T77" fmla="*/ 4139 h 8640"/>
                <a:gd name="T78" fmla="*/ 1921 w 3516"/>
                <a:gd name="T79" fmla="*/ 3470 h 8640"/>
                <a:gd name="T80" fmla="*/ 1878 w 3516"/>
                <a:gd name="T81" fmla="*/ 3100 h 8640"/>
                <a:gd name="T82" fmla="*/ 1815 w 3516"/>
                <a:gd name="T83" fmla="*/ 2763 h 8640"/>
                <a:gd name="T84" fmla="*/ 1728 w 3516"/>
                <a:gd name="T85" fmla="*/ 2464 h 8640"/>
                <a:gd name="T86" fmla="*/ 1616 w 3516"/>
                <a:gd name="T87" fmla="*/ 2199 h 8640"/>
                <a:gd name="T88" fmla="*/ 1478 w 3516"/>
                <a:gd name="T89" fmla="*/ 1969 h 8640"/>
                <a:gd name="T90" fmla="*/ 1312 w 3516"/>
                <a:gd name="T91" fmla="*/ 1775 h 8640"/>
                <a:gd name="T92" fmla="*/ 1115 w 3516"/>
                <a:gd name="T93" fmla="*/ 1613 h 8640"/>
                <a:gd name="T94" fmla="*/ 889 w 3516"/>
                <a:gd name="T95" fmla="*/ 1489 h 8640"/>
                <a:gd name="T96" fmla="*/ 628 w 3516"/>
                <a:gd name="T97" fmla="*/ 1399 h 8640"/>
                <a:gd name="T98" fmla="*/ 331 w 3516"/>
                <a:gd name="T99" fmla="*/ 1343 h 8640"/>
                <a:gd name="T100" fmla="*/ 0 w 3516"/>
                <a:gd name="T101" fmla="*/ 1321 h 8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16" h="8640">
                  <a:moveTo>
                    <a:pt x="0" y="0"/>
                  </a:moveTo>
                  <a:lnTo>
                    <a:pt x="131" y="2"/>
                  </a:lnTo>
                  <a:lnTo>
                    <a:pt x="259" y="8"/>
                  </a:lnTo>
                  <a:lnTo>
                    <a:pt x="384" y="16"/>
                  </a:lnTo>
                  <a:lnTo>
                    <a:pt x="507" y="27"/>
                  </a:lnTo>
                  <a:lnTo>
                    <a:pt x="626" y="41"/>
                  </a:lnTo>
                  <a:lnTo>
                    <a:pt x="741" y="56"/>
                  </a:lnTo>
                  <a:lnTo>
                    <a:pt x="854" y="76"/>
                  </a:lnTo>
                  <a:lnTo>
                    <a:pt x="965" y="97"/>
                  </a:lnTo>
                  <a:lnTo>
                    <a:pt x="1072" y="123"/>
                  </a:lnTo>
                  <a:lnTo>
                    <a:pt x="1176" y="148"/>
                  </a:lnTo>
                  <a:lnTo>
                    <a:pt x="1277" y="177"/>
                  </a:lnTo>
                  <a:lnTo>
                    <a:pt x="1377" y="210"/>
                  </a:lnTo>
                  <a:lnTo>
                    <a:pt x="1472" y="243"/>
                  </a:lnTo>
                  <a:lnTo>
                    <a:pt x="1566" y="280"/>
                  </a:lnTo>
                  <a:lnTo>
                    <a:pt x="1655" y="319"/>
                  </a:lnTo>
                  <a:lnTo>
                    <a:pt x="1743" y="360"/>
                  </a:lnTo>
                  <a:lnTo>
                    <a:pt x="1829" y="405"/>
                  </a:lnTo>
                  <a:lnTo>
                    <a:pt x="1913" y="450"/>
                  </a:lnTo>
                  <a:lnTo>
                    <a:pt x="1993" y="498"/>
                  </a:lnTo>
                  <a:lnTo>
                    <a:pt x="2071" y="547"/>
                  </a:lnTo>
                  <a:lnTo>
                    <a:pt x="2145" y="599"/>
                  </a:lnTo>
                  <a:lnTo>
                    <a:pt x="2219" y="654"/>
                  </a:lnTo>
                  <a:lnTo>
                    <a:pt x="2289" y="710"/>
                  </a:lnTo>
                  <a:lnTo>
                    <a:pt x="2357" y="769"/>
                  </a:lnTo>
                  <a:lnTo>
                    <a:pt x="2422" y="829"/>
                  </a:lnTo>
                  <a:lnTo>
                    <a:pt x="2486" y="889"/>
                  </a:lnTo>
                  <a:lnTo>
                    <a:pt x="2546" y="954"/>
                  </a:lnTo>
                  <a:lnTo>
                    <a:pt x="2605" y="1020"/>
                  </a:lnTo>
                  <a:lnTo>
                    <a:pt x="2663" y="1086"/>
                  </a:lnTo>
                  <a:lnTo>
                    <a:pt x="2718" y="1156"/>
                  </a:lnTo>
                  <a:lnTo>
                    <a:pt x="2769" y="1226"/>
                  </a:lnTo>
                  <a:lnTo>
                    <a:pt x="2819" y="1298"/>
                  </a:lnTo>
                  <a:lnTo>
                    <a:pt x="2868" y="1372"/>
                  </a:lnTo>
                  <a:lnTo>
                    <a:pt x="2915" y="1448"/>
                  </a:lnTo>
                  <a:lnTo>
                    <a:pt x="2958" y="1526"/>
                  </a:lnTo>
                  <a:lnTo>
                    <a:pt x="3001" y="1603"/>
                  </a:lnTo>
                  <a:lnTo>
                    <a:pt x="3040" y="1683"/>
                  </a:lnTo>
                  <a:lnTo>
                    <a:pt x="3079" y="1765"/>
                  </a:lnTo>
                  <a:lnTo>
                    <a:pt x="3116" y="1847"/>
                  </a:lnTo>
                  <a:lnTo>
                    <a:pt x="3149" y="1930"/>
                  </a:lnTo>
                  <a:lnTo>
                    <a:pt x="3182" y="2016"/>
                  </a:lnTo>
                  <a:lnTo>
                    <a:pt x="3213" y="2104"/>
                  </a:lnTo>
                  <a:lnTo>
                    <a:pt x="3243" y="2191"/>
                  </a:lnTo>
                  <a:lnTo>
                    <a:pt x="3270" y="2279"/>
                  </a:lnTo>
                  <a:lnTo>
                    <a:pt x="3297" y="2368"/>
                  </a:lnTo>
                  <a:lnTo>
                    <a:pt x="3321" y="2460"/>
                  </a:lnTo>
                  <a:lnTo>
                    <a:pt x="3344" y="2551"/>
                  </a:lnTo>
                  <a:lnTo>
                    <a:pt x="3365" y="2645"/>
                  </a:lnTo>
                  <a:lnTo>
                    <a:pt x="3385" y="2738"/>
                  </a:lnTo>
                  <a:lnTo>
                    <a:pt x="3402" y="2833"/>
                  </a:lnTo>
                  <a:lnTo>
                    <a:pt x="3418" y="2929"/>
                  </a:lnTo>
                  <a:lnTo>
                    <a:pt x="3434" y="3024"/>
                  </a:lnTo>
                  <a:lnTo>
                    <a:pt x="3447" y="3121"/>
                  </a:lnTo>
                  <a:lnTo>
                    <a:pt x="3459" y="3221"/>
                  </a:lnTo>
                  <a:lnTo>
                    <a:pt x="3471" y="3318"/>
                  </a:lnTo>
                  <a:lnTo>
                    <a:pt x="3480" y="3417"/>
                  </a:lnTo>
                  <a:lnTo>
                    <a:pt x="3488" y="3516"/>
                  </a:lnTo>
                  <a:lnTo>
                    <a:pt x="3496" y="3618"/>
                  </a:lnTo>
                  <a:lnTo>
                    <a:pt x="3502" y="3719"/>
                  </a:lnTo>
                  <a:lnTo>
                    <a:pt x="3508" y="3820"/>
                  </a:lnTo>
                  <a:lnTo>
                    <a:pt x="3512" y="3921"/>
                  </a:lnTo>
                  <a:lnTo>
                    <a:pt x="3514" y="4024"/>
                  </a:lnTo>
                  <a:lnTo>
                    <a:pt x="3516" y="4125"/>
                  </a:lnTo>
                  <a:lnTo>
                    <a:pt x="3516" y="4229"/>
                  </a:lnTo>
                  <a:lnTo>
                    <a:pt x="3516" y="4341"/>
                  </a:lnTo>
                  <a:lnTo>
                    <a:pt x="3514" y="4456"/>
                  </a:lnTo>
                  <a:lnTo>
                    <a:pt x="3512" y="4567"/>
                  </a:lnTo>
                  <a:lnTo>
                    <a:pt x="3508" y="4680"/>
                  </a:lnTo>
                  <a:lnTo>
                    <a:pt x="3502" y="4789"/>
                  </a:lnTo>
                  <a:lnTo>
                    <a:pt x="3496" y="4900"/>
                  </a:lnTo>
                  <a:lnTo>
                    <a:pt x="3488" y="5009"/>
                  </a:lnTo>
                  <a:lnTo>
                    <a:pt x="3480" y="5116"/>
                  </a:lnTo>
                  <a:lnTo>
                    <a:pt x="3471" y="5223"/>
                  </a:lnTo>
                  <a:lnTo>
                    <a:pt x="3459" y="5330"/>
                  </a:lnTo>
                  <a:lnTo>
                    <a:pt x="3447" y="5435"/>
                  </a:lnTo>
                  <a:lnTo>
                    <a:pt x="3434" y="5538"/>
                  </a:lnTo>
                  <a:lnTo>
                    <a:pt x="3418" y="5641"/>
                  </a:lnTo>
                  <a:lnTo>
                    <a:pt x="3402" y="5742"/>
                  </a:lnTo>
                  <a:lnTo>
                    <a:pt x="3385" y="5844"/>
                  </a:lnTo>
                  <a:lnTo>
                    <a:pt x="3365" y="5943"/>
                  </a:lnTo>
                  <a:lnTo>
                    <a:pt x="3344" y="6040"/>
                  </a:lnTo>
                  <a:lnTo>
                    <a:pt x="3321" y="6138"/>
                  </a:lnTo>
                  <a:lnTo>
                    <a:pt x="3297" y="6233"/>
                  </a:lnTo>
                  <a:lnTo>
                    <a:pt x="3270" y="6326"/>
                  </a:lnTo>
                  <a:lnTo>
                    <a:pt x="3243" y="6420"/>
                  </a:lnTo>
                  <a:lnTo>
                    <a:pt x="3213" y="6511"/>
                  </a:lnTo>
                  <a:lnTo>
                    <a:pt x="3182" y="6601"/>
                  </a:lnTo>
                  <a:lnTo>
                    <a:pt x="3149" y="6690"/>
                  </a:lnTo>
                  <a:lnTo>
                    <a:pt x="3116" y="6776"/>
                  </a:lnTo>
                  <a:lnTo>
                    <a:pt x="3079" y="6861"/>
                  </a:lnTo>
                  <a:lnTo>
                    <a:pt x="3040" y="6945"/>
                  </a:lnTo>
                  <a:lnTo>
                    <a:pt x="3001" y="7029"/>
                  </a:lnTo>
                  <a:lnTo>
                    <a:pt x="2958" y="7109"/>
                  </a:lnTo>
                  <a:lnTo>
                    <a:pt x="2915" y="7188"/>
                  </a:lnTo>
                  <a:lnTo>
                    <a:pt x="2868" y="7264"/>
                  </a:lnTo>
                  <a:lnTo>
                    <a:pt x="2819" y="7340"/>
                  </a:lnTo>
                  <a:lnTo>
                    <a:pt x="2769" y="7414"/>
                  </a:lnTo>
                  <a:lnTo>
                    <a:pt x="2718" y="7486"/>
                  </a:lnTo>
                  <a:lnTo>
                    <a:pt x="2663" y="7556"/>
                  </a:lnTo>
                  <a:lnTo>
                    <a:pt x="2605" y="7624"/>
                  </a:lnTo>
                  <a:lnTo>
                    <a:pt x="2546" y="7690"/>
                  </a:lnTo>
                  <a:lnTo>
                    <a:pt x="2486" y="7755"/>
                  </a:lnTo>
                  <a:lnTo>
                    <a:pt x="2422" y="7817"/>
                  </a:lnTo>
                  <a:lnTo>
                    <a:pt x="2357" y="7877"/>
                  </a:lnTo>
                  <a:lnTo>
                    <a:pt x="2289" y="7936"/>
                  </a:lnTo>
                  <a:lnTo>
                    <a:pt x="2219" y="7992"/>
                  </a:lnTo>
                  <a:lnTo>
                    <a:pt x="2145" y="8046"/>
                  </a:lnTo>
                  <a:lnTo>
                    <a:pt x="2071" y="8099"/>
                  </a:lnTo>
                  <a:lnTo>
                    <a:pt x="1993" y="8150"/>
                  </a:lnTo>
                  <a:lnTo>
                    <a:pt x="1913" y="8196"/>
                  </a:lnTo>
                  <a:lnTo>
                    <a:pt x="1829" y="8241"/>
                  </a:lnTo>
                  <a:lnTo>
                    <a:pt x="1743" y="8286"/>
                  </a:lnTo>
                  <a:lnTo>
                    <a:pt x="1655" y="8327"/>
                  </a:lnTo>
                  <a:lnTo>
                    <a:pt x="1566" y="8366"/>
                  </a:lnTo>
                  <a:lnTo>
                    <a:pt x="1472" y="8401"/>
                  </a:lnTo>
                  <a:lnTo>
                    <a:pt x="1377" y="8434"/>
                  </a:lnTo>
                  <a:lnTo>
                    <a:pt x="1277" y="8467"/>
                  </a:lnTo>
                  <a:lnTo>
                    <a:pt x="1176" y="8494"/>
                  </a:lnTo>
                  <a:lnTo>
                    <a:pt x="1072" y="8521"/>
                  </a:lnTo>
                  <a:lnTo>
                    <a:pt x="965" y="8545"/>
                  </a:lnTo>
                  <a:lnTo>
                    <a:pt x="854" y="8566"/>
                  </a:lnTo>
                  <a:lnTo>
                    <a:pt x="741" y="8586"/>
                  </a:lnTo>
                  <a:lnTo>
                    <a:pt x="626" y="8601"/>
                  </a:lnTo>
                  <a:lnTo>
                    <a:pt x="507" y="8615"/>
                  </a:lnTo>
                  <a:lnTo>
                    <a:pt x="384" y="8624"/>
                  </a:lnTo>
                  <a:lnTo>
                    <a:pt x="259" y="8632"/>
                  </a:lnTo>
                  <a:lnTo>
                    <a:pt x="131" y="8638"/>
                  </a:lnTo>
                  <a:lnTo>
                    <a:pt x="0" y="8640"/>
                  </a:lnTo>
                  <a:lnTo>
                    <a:pt x="0" y="7330"/>
                  </a:lnTo>
                  <a:lnTo>
                    <a:pt x="68" y="7328"/>
                  </a:lnTo>
                  <a:lnTo>
                    <a:pt x="136" y="7326"/>
                  </a:lnTo>
                  <a:lnTo>
                    <a:pt x="203" y="7323"/>
                  </a:lnTo>
                  <a:lnTo>
                    <a:pt x="267" y="7317"/>
                  </a:lnTo>
                  <a:lnTo>
                    <a:pt x="330" y="7309"/>
                  </a:lnTo>
                  <a:lnTo>
                    <a:pt x="392" y="7301"/>
                  </a:lnTo>
                  <a:lnTo>
                    <a:pt x="452" y="7291"/>
                  </a:lnTo>
                  <a:lnTo>
                    <a:pt x="511" y="7280"/>
                  </a:lnTo>
                  <a:lnTo>
                    <a:pt x="567" y="7268"/>
                  </a:lnTo>
                  <a:lnTo>
                    <a:pt x="624" y="7254"/>
                  </a:lnTo>
                  <a:lnTo>
                    <a:pt x="679" y="7239"/>
                  </a:lnTo>
                  <a:lnTo>
                    <a:pt x="731" y="7221"/>
                  </a:lnTo>
                  <a:lnTo>
                    <a:pt x="784" y="7204"/>
                  </a:lnTo>
                  <a:lnTo>
                    <a:pt x="835" y="7184"/>
                  </a:lnTo>
                  <a:lnTo>
                    <a:pt x="883" y="7163"/>
                  </a:lnTo>
                  <a:lnTo>
                    <a:pt x="932" y="7142"/>
                  </a:lnTo>
                  <a:lnTo>
                    <a:pt x="979" y="7116"/>
                  </a:lnTo>
                  <a:lnTo>
                    <a:pt x="1024" y="7091"/>
                  </a:lnTo>
                  <a:lnTo>
                    <a:pt x="1069" y="7066"/>
                  </a:lnTo>
                  <a:lnTo>
                    <a:pt x="1111" y="7037"/>
                  </a:lnTo>
                  <a:lnTo>
                    <a:pt x="1152" y="7007"/>
                  </a:lnTo>
                  <a:lnTo>
                    <a:pt x="1193" y="6976"/>
                  </a:lnTo>
                  <a:lnTo>
                    <a:pt x="1232" y="6943"/>
                  </a:lnTo>
                  <a:lnTo>
                    <a:pt x="1269" y="6908"/>
                  </a:lnTo>
                  <a:lnTo>
                    <a:pt x="1306" y="6873"/>
                  </a:lnTo>
                  <a:lnTo>
                    <a:pt x="1343" y="6836"/>
                  </a:lnTo>
                  <a:lnTo>
                    <a:pt x="1377" y="6797"/>
                  </a:lnTo>
                  <a:lnTo>
                    <a:pt x="1410" y="6756"/>
                  </a:lnTo>
                  <a:lnTo>
                    <a:pt x="1443" y="6715"/>
                  </a:lnTo>
                  <a:lnTo>
                    <a:pt x="1474" y="6671"/>
                  </a:lnTo>
                  <a:lnTo>
                    <a:pt x="1503" y="6626"/>
                  </a:lnTo>
                  <a:lnTo>
                    <a:pt x="1533" y="6579"/>
                  </a:lnTo>
                  <a:lnTo>
                    <a:pt x="1560" y="6533"/>
                  </a:lnTo>
                  <a:lnTo>
                    <a:pt x="1587" y="6482"/>
                  </a:lnTo>
                  <a:lnTo>
                    <a:pt x="1613" y="6431"/>
                  </a:lnTo>
                  <a:lnTo>
                    <a:pt x="1636" y="6379"/>
                  </a:lnTo>
                  <a:lnTo>
                    <a:pt x="1661" y="6324"/>
                  </a:lnTo>
                  <a:lnTo>
                    <a:pt x="1683" y="6268"/>
                  </a:lnTo>
                  <a:lnTo>
                    <a:pt x="1704" y="6210"/>
                  </a:lnTo>
                  <a:lnTo>
                    <a:pt x="1726" y="6151"/>
                  </a:lnTo>
                  <a:lnTo>
                    <a:pt x="1745" y="6091"/>
                  </a:lnTo>
                  <a:lnTo>
                    <a:pt x="1763" y="6027"/>
                  </a:lnTo>
                  <a:lnTo>
                    <a:pt x="1780" y="5964"/>
                  </a:lnTo>
                  <a:lnTo>
                    <a:pt x="1798" y="5898"/>
                  </a:lnTo>
                  <a:lnTo>
                    <a:pt x="1813" y="5830"/>
                  </a:lnTo>
                  <a:lnTo>
                    <a:pt x="1827" y="5762"/>
                  </a:lnTo>
                  <a:lnTo>
                    <a:pt x="1841" y="5690"/>
                  </a:lnTo>
                  <a:lnTo>
                    <a:pt x="1854" y="5618"/>
                  </a:lnTo>
                  <a:lnTo>
                    <a:pt x="1866" y="5544"/>
                  </a:lnTo>
                  <a:lnTo>
                    <a:pt x="1878" y="5468"/>
                  </a:lnTo>
                  <a:lnTo>
                    <a:pt x="1887" y="5390"/>
                  </a:lnTo>
                  <a:lnTo>
                    <a:pt x="1897" y="5312"/>
                  </a:lnTo>
                  <a:lnTo>
                    <a:pt x="1905" y="5231"/>
                  </a:lnTo>
                  <a:lnTo>
                    <a:pt x="1913" y="5149"/>
                  </a:lnTo>
                  <a:lnTo>
                    <a:pt x="1921" y="5065"/>
                  </a:lnTo>
                  <a:lnTo>
                    <a:pt x="1926" y="4980"/>
                  </a:lnTo>
                  <a:lnTo>
                    <a:pt x="1932" y="4890"/>
                  </a:lnTo>
                  <a:lnTo>
                    <a:pt x="1936" y="4803"/>
                  </a:lnTo>
                  <a:lnTo>
                    <a:pt x="1940" y="4711"/>
                  </a:lnTo>
                  <a:lnTo>
                    <a:pt x="1944" y="4618"/>
                  </a:lnTo>
                  <a:lnTo>
                    <a:pt x="1946" y="4522"/>
                  </a:lnTo>
                  <a:lnTo>
                    <a:pt x="1948" y="4427"/>
                  </a:lnTo>
                  <a:lnTo>
                    <a:pt x="1950" y="4328"/>
                  </a:lnTo>
                  <a:lnTo>
                    <a:pt x="1950" y="4229"/>
                  </a:lnTo>
                  <a:lnTo>
                    <a:pt x="1950" y="4139"/>
                  </a:lnTo>
                  <a:lnTo>
                    <a:pt x="1948" y="4050"/>
                  </a:lnTo>
                  <a:lnTo>
                    <a:pt x="1944" y="3876"/>
                  </a:lnTo>
                  <a:lnTo>
                    <a:pt x="1938" y="3711"/>
                  </a:lnTo>
                  <a:lnTo>
                    <a:pt x="1926" y="3549"/>
                  </a:lnTo>
                  <a:lnTo>
                    <a:pt x="1921" y="3470"/>
                  </a:lnTo>
                  <a:lnTo>
                    <a:pt x="1915" y="3394"/>
                  </a:lnTo>
                  <a:lnTo>
                    <a:pt x="1907" y="3318"/>
                  </a:lnTo>
                  <a:lnTo>
                    <a:pt x="1897" y="3244"/>
                  </a:lnTo>
                  <a:lnTo>
                    <a:pt x="1889" y="3170"/>
                  </a:lnTo>
                  <a:lnTo>
                    <a:pt x="1878" y="3100"/>
                  </a:lnTo>
                  <a:lnTo>
                    <a:pt x="1868" y="3030"/>
                  </a:lnTo>
                  <a:lnTo>
                    <a:pt x="1856" y="2960"/>
                  </a:lnTo>
                  <a:lnTo>
                    <a:pt x="1843" y="2894"/>
                  </a:lnTo>
                  <a:lnTo>
                    <a:pt x="1829" y="2827"/>
                  </a:lnTo>
                  <a:lnTo>
                    <a:pt x="1815" y="2763"/>
                  </a:lnTo>
                  <a:lnTo>
                    <a:pt x="1800" y="2701"/>
                  </a:lnTo>
                  <a:lnTo>
                    <a:pt x="1782" y="2639"/>
                  </a:lnTo>
                  <a:lnTo>
                    <a:pt x="1765" y="2578"/>
                  </a:lnTo>
                  <a:lnTo>
                    <a:pt x="1747" y="2520"/>
                  </a:lnTo>
                  <a:lnTo>
                    <a:pt x="1728" y="2464"/>
                  </a:lnTo>
                  <a:lnTo>
                    <a:pt x="1708" y="2407"/>
                  </a:lnTo>
                  <a:lnTo>
                    <a:pt x="1687" y="2353"/>
                  </a:lnTo>
                  <a:lnTo>
                    <a:pt x="1663" y="2300"/>
                  </a:lnTo>
                  <a:lnTo>
                    <a:pt x="1640" y="2248"/>
                  </a:lnTo>
                  <a:lnTo>
                    <a:pt x="1616" y="2199"/>
                  </a:lnTo>
                  <a:lnTo>
                    <a:pt x="1591" y="2150"/>
                  </a:lnTo>
                  <a:lnTo>
                    <a:pt x="1564" y="2102"/>
                  </a:lnTo>
                  <a:lnTo>
                    <a:pt x="1536" y="2057"/>
                  </a:lnTo>
                  <a:lnTo>
                    <a:pt x="1507" y="2012"/>
                  </a:lnTo>
                  <a:lnTo>
                    <a:pt x="1478" y="1969"/>
                  </a:lnTo>
                  <a:lnTo>
                    <a:pt x="1447" y="1926"/>
                  </a:lnTo>
                  <a:lnTo>
                    <a:pt x="1416" y="1886"/>
                  </a:lnTo>
                  <a:lnTo>
                    <a:pt x="1382" y="1847"/>
                  </a:lnTo>
                  <a:lnTo>
                    <a:pt x="1347" y="1810"/>
                  </a:lnTo>
                  <a:lnTo>
                    <a:pt x="1312" y="1775"/>
                  </a:lnTo>
                  <a:lnTo>
                    <a:pt x="1275" y="1740"/>
                  </a:lnTo>
                  <a:lnTo>
                    <a:pt x="1238" y="1707"/>
                  </a:lnTo>
                  <a:lnTo>
                    <a:pt x="1197" y="1674"/>
                  </a:lnTo>
                  <a:lnTo>
                    <a:pt x="1158" y="1642"/>
                  </a:lnTo>
                  <a:lnTo>
                    <a:pt x="1115" y="1613"/>
                  </a:lnTo>
                  <a:lnTo>
                    <a:pt x="1072" y="1586"/>
                  </a:lnTo>
                  <a:lnTo>
                    <a:pt x="1030" y="1561"/>
                  </a:lnTo>
                  <a:lnTo>
                    <a:pt x="983" y="1535"/>
                  </a:lnTo>
                  <a:lnTo>
                    <a:pt x="936" y="1512"/>
                  </a:lnTo>
                  <a:lnTo>
                    <a:pt x="889" y="1489"/>
                  </a:lnTo>
                  <a:lnTo>
                    <a:pt x="838" y="1469"/>
                  </a:lnTo>
                  <a:lnTo>
                    <a:pt x="788" y="1450"/>
                  </a:lnTo>
                  <a:lnTo>
                    <a:pt x="737" y="1430"/>
                  </a:lnTo>
                  <a:lnTo>
                    <a:pt x="682" y="1415"/>
                  </a:lnTo>
                  <a:lnTo>
                    <a:pt x="628" y="1399"/>
                  </a:lnTo>
                  <a:lnTo>
                    <a:pt x="571" y="1386"/>
                  </a:lnTo>
                  <a:lnTo>
                    <a:pt x="515" y="1372"/>
                  </a:lnTo>
                  <a:lnTo>
                    <a:pt x="454" y="1362"/>
                  </a:lnTo>
                  <a:lnTo>
                    <a:pt x="394" y="1352"/>
                  </a:lnTo>
                  <a:lnTo>
                    <a:pt x="331" y="1343"/>
                  </a:lnTo>
                  <a:lnTo>
                    <a:pt x="269" y="1337"/>
                  </a:lnTo>
                  <a:lnTo>
                    <a:pt x="205" y="1331"/>
                  </a:lnTo>
                  <a:lnTo>
                    <a:pt x="138" y="1327"/>
                  </a:lnTo>
                  <a:lnTo>
                    <a:pt x="70" y="1323"/>
                  </a:lnTo>
                  <a:lnTo>
                    <a:pt x="0" y="1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1651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681460-218C-4B40-9B9F-9C3D4164A8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0380" y="1073368"/>
            <a:ext cx="10440994" cy="708669"/>
          </a:xfrm>
        </p:spPr>
        <p:txBody>
          <a:bodyPr/>
          <a:lstStyle>
            <a:lvl1pPr>
              <a:defRPr lang="en-US" sz="2813" b="1"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41A8EB-D915-48B6-ACD8-F37BCCE76D8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60380" y="2132856"/>
            <a:ext cx="10440994" cy="4035658"/>
          </a:xfrm>
        </p:spPr>
        <p:txBody>
          <a:bodyPr/>
          <a:lstStyle>
            <a:lvl1pPr marL="335758" indent="-303608">
              <a:spcBef>
                <a:spcPts val="845"/>
              </a:spcBef>
              <a:buClr>
                <a:srgbClr val="FFA131"/>
              </a:buClr>
              <a:buSzPct val="100000"/>
              <a:buFont typeface="Wingdings"/>
              <a:buChar char="§"/>
              <a:defRPr lang="en-US" sz="2250"/>
            </a:lvl1pPr>
            <a:lvl2pPr marL="629546" indent="-253124">
              <a:spcBef>
                <a:spcPts val="420"/>
              </a:spcBef>
              <a:buClr>
                <a:srgbClr val="A3C006"/>
              </a:buClr>
              <a:buFont typeface="Wingdings"/>
              <a:buChar char="§"/>
              <a:defRPr lang="en-US" sz="1969"/>
            </a:lvl2pPr>
            <a:lvl3pPr marL="940963" indent="-253124">
              <a:spcBef>
                <a:spcPts val="420"/>
              </a:spcBef>
              <a:buClr>
                <a:srgbClr val="A3C006"/>
              </a:buClr>
              <a:buSzPct val="100000"/>
              <a:buChar char="-"/>
              <a:defRPr lang="en-US" sz="1688"/>
            </a:lvl3pPr>
            <a:lvl4pPr marL="1328979" indent="-278434">
              <a:buClr>
                <a:srgbClr val="FFA131"/>
              </a:buClr>
              <a:buSzPct val="100000"/>
              <a:buFont typeface="Wingdings" pitchFamily="2"/>
              <a:buChar char="§"/>
              <a:defRPr lang="en-US" sz="1406">
                <a:latin typeface="Calibri"/>
              </a:defRPr>
            </a:lvl4pPr>
            <a:lvl5pPr marL="1455541" indent="-278434">
              <a:spcBef>
                <a:spcPts val="420"/>
              </a:spcBef>
              <a:buClr>
                <a:srgbClr val="A3C006"/>
              </a:buClr>
              <a:buSzPct val="100000"/>
              <a:buChar char="-"/>
              <a:defRPr lang="en-US" sz="1266"/>
            </a:lvl5pPr>
            <a:lvl6pPr marL="1632652" marR="0" lvl="5" indent="-278434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6pPr>
          </a:lstStyle>
          <a:p>
            <a:pPr lvl="0"/>
            <a:r>
              <a:rPr lang="en-US"/>
              <a:t>Muokkaa perustyyl. napsautt.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4th level</a:t>
            </a:r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</p:txBody>
      </p:sp>
    </p:spTree>
    <p:extLst>
      <p:ext uri="{BB962C8B-B14F-4D97-AF65-F5344CB8AC3E}">
        <p14:creationId xmlns:p14="http://schemas.microsoft.com/office/powerpoint/2010/main" val="3518638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CFFB-E8BF-6692-9D5B-8D4B2A92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A3E0-D5F1-1C10-8CE0-0E154B4B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9DFA4-7286-81A5-5EF9-9C8EA0D2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3C50B1-6168-C06A-D6F7-B52CC3E3658F}"/>
              </a:ext>
            </a:extLst>
          </p:cNvPr>
          <p:cNvSpPr/>
          <p:nvPr userDrawn="1"/>
        </p:nvSpPr>
        <p:spPr>
          <a:xfrm>
            <a:off x="3287688" y="260350"/>
            <a:ext cx="8569350" cy="6337300"/>
          </a:xfrm>
          <a:custGeom>
            <a:avLst/>
            <a:gdLst>
              <a:gd name="connsiteX0" fmla="*/ 0 w 8569350"/>
              <a:gd name="connsiteY0" fmla="*/ 0 h 6337300"/>
              <a:gd name="connsiteX1" fmla="*/ 350380 w 8569350"/>
              <a:gd name="connsiteY1" fmla="*/ 0 h 6337300"/>
              <a:gd name="connsiteX2" fmla="*/ 702225 w 8569350"/>
              <a:gd name="connsiteY2" fmla="*/ 0 h 6337300"/>
              <a:gd name="connsiteX3" fmla="*/ 1052604 w 8569350"/>
              <a:gd name="connsiteY3" fmla="*/ 0 h 6337300"/>
              <a:gd name="connsiteX4" fmla="*/ 1404450 w 8569350"/>
              <a:gd name="connsiteY4" fmla="*/ 0 h 6337300"/>
              <a:gd name="connsiteX5" fmla="*/ 1404697 w 8569350"/>
              <a:gd name="connsiteY5" fmla="*/ 298 h 6337300"/>
              <a:gd name="connsiteX6" fmla="*/ 8569350 w 8569350"/>
              <a:gd name="connsiteY6" fmla="*/ 298 h 6337300"/>
              <a:gd name="connsiteX7" fmla="*/ 8569350 w 8569350"/>
              <a:gd name="connsiteY7" fmla="*/ 6337002 h 6337300"/>
              <a:gd name="connsiteX8" fmla="*/ 1410560 w 8569350"/>
              <a:gd name="connsiteY8" fmla="*/ 6337002 h 6337300"/>
              <a:gd name="connsiteX9" fmla="*/ 1410314 w 8569350"/>
              <a:gd name="connsiteY9" fmla="*/ 6337300 h 6337300"/>
              <a:gd name="connsiteX10" fmla="*/ 1059201 w 8569350"/>
              <a:gd name="connsiteY10" fmla="*/ 6337300 h 6337300"/>
              <a:gd name="connsiteX11" fmla="*/ 708822 w 8569350"/>
              <a:gd name="connsiteY11" fmla="*/ 6337300 h 6337300"/>
              <a:gd name="connsiteX12" fmla="*/ 357710 w 8569350"/>
              <a:gd name="connsiteY12" fmla="*/ 6337300 h 6337300"/>
              <a:gd name="connsiteX13" fmla="*/ 7330 w 8569350"/>
              <a:gd name="connsiteY13" fmla="*/ 6337300 h 6337300"/>
              <a:gd name="connsiteX14" fmla="*/ 334987 w 8569350"/>
              <a:gd name="connsiteY14" fmla="*/ 5942135 h 6337300"/>
              <a:gd name="connsiteX15" fmla="*/ 662642 w 8569350"/>
              <a:gd name="connsiteY15" fmla="*/ 5546237 h 6337300"/>
              <a:gd name="connsiteX16" fmla="*/ 990298 w 8569350"/>
              <a:gd name="connsiteY16" fmla="*/ 5151073 h 6337300"/>
              <a:gd name="connsiteX17" fmla="*/ 1318687 w 8569350"/>
              <a:gd name="connsiteY17" fmla="*/ 4755175 h 6337300"/>
              <a:gd name="connsiteX18" fmla="*/ 1646343 w 8569350"/>
              <a:gd name="connsiteY18" fmla="*/ 4360010 h 6337300"/>
              <a:gd name="connsiteX19" fmla="*/ 1974000 w 8569350"/>
              <a:gd name="connsiteY19" fmla="*/ 3964112 h 6337300"/>
              <a:gd name="connsiteX20" fmla="*/ 2301656 w 8569350"/>
              <a:gd name="connsiteY20" fmla="*/ 3568947 h 6337300"/>
              <a:gd name="connsiteX21" fmla="*/ 2629312 w 8569350"/>
              <a:gd name="connsiteY21" fmla="*/ 3173049 h 6337300"/>
              <a:gd name="connsiteX22" fmla="*/ 2300189 w 8569350"/>
              <a:gd name="connsiteY22" fmla="*/ 2776418 h 6337300"/>
              <a:gd name="connsiteX23" fmla="*/ 1971800 w 8569350"/>
              <a:gd name="connsiteY23" fmla="*/ 2379787 h 6337300"/>
              <a:gd name="connsiteX24" fmla="*/ 1642678 w 8569350"/>
              <a:gd name="connsiteY24" fmla="*/ 1983156 h 6337300"/>
              <a:gd name="connsiteX25" fmla="*/ 1314289 w 8569350"/>
              <a:gd name="connsiteY25" fmla="*/ 1586525 h 6337300"/>
              <a:gd name="connsiteX26" fmla="*/ 985900 w 8569350"/>
              <a:gd name="connsiteY26" fmla="*/ 1189160 h 6337300"/>
              <a:gd name="connsiteX27" fmla="*/ 657511 w 8569350"/>
              <a:gd name="connsiteY27" fmla="*/ 793262 h 6337300"/>
              <a:gd name="connsiteX28" fmla="*/ 328389 w 8569350"/>
              <a:gd name="connsiteY28" fmla="*/ 395898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69350" h="6337300">
                <a:moveTo>
                  <a:pt x="0" y="0"/>
                </a:moveTo>
                <a:lnTo>
                  <a:pt x="350380" y="0"/>
                </a:lnTo>
                <a:lnTo>
                  <a:pt x="702225" y="0"/>
                </a:lnTo>
                <a:lnTo>
                  <a:pt x="1052604" y="0"/>
                </a:lnTo>
                <a:lnTo>
                  <a:pt x="1404450" y="0"/>
                </a:lnTo>
                <a:lnTo>
                  <a:pt x="1404697" y="298"/>
                </a:lnTo>
                <a:lnTo>
                  <a:pt x="8569350" y="298"/>
                </a:lnTo>
                <a:lnTo>
                  <a:pt x="8569350" y="6337002"/>
                </a:lnTo>
                <a:lnTo>
                  <a:pt x="1410560" y="6337002"/>
                </a:lnTo>
                <a:lnTo>
                  <a:pt x="1410314" y="6337300"/>
                </a:lnTo>
                <a:lnTo>
                  <a:pt x="1059201" y="6337300"/>
                </a:lnTo>
                <a:lnTo>
                  <a:pt x="708822" y="6337300"/>
                </a:lnTo>
                <a:lnTo>
                  <a:pt x="357710" y="6337300"/>
                </a:lnTo>
                <a:lnTo>
                  <a:pt x="7330" y="6337300"/>
                </a:lnTo>
                <a:lnTo>
                  <a:pt x="334987" y="5942135"/>
                </a:lnTo>
                <a:lnTo>
                  <a:pt x="662642" y="5546237"/>
                </a:lnTo>
                <a:lnTo>
                  <a:pt x="990298" y="5151073"/>
                </a:lnTo>
                <a:lnTo>
                  <a:pt x="1318687" y="4755175"/>
                </a:lnTo>
                <a:lnTo>
                  <a:pt x="1646343" y="4360010"/>
                </a:lnTo>
                <a:lnTo>
                  <a:pt x="1974000" y="3964112"/>
                </a:lnTo>
                <a:lnTo>
                  <a:pt x="2301656" y="3568947"/>
                </a:lnTo>
                <a:lnTo>
                  <a:pt x="2629312" y="3173049"/>
                </a:lnTo>
                <a:lnTo>
                  <a:pt x="2300189" y="2776418"/>
                </a:lnTo>
                <a:lnTo>
                  <a:pt x="1971800" y="2379787"/>
                </a:lnTo>
                <a:lnTo>
                  <a:pt x="1642678" y="1983156"/>
                </a:lnTo>
                <a:lnTo>
                  <a:pt x="1314289" y="1586525"/>
                </a:lnTo>
                <a:lnTo>
                  <a:pt x="985900" y="1189160"/>
                </a:lnTo>
                <a:lnTo>
                  <a:pt x="657511" y="793262"/>
                </a:lnTo>
                <a:lnTo>
                  <a:pt x="328389" y="3958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AFCD5-B12C-7844-F5A1-F28186CD76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040" y="2204864"/>
            <a:ext cx="5040634" cy="2016224"/>
          </a:xfrm>
        </p:spPr>
        <p:txBody>
          <a:bodyPr wrap="square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Otsikko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522E6-4570-05CD-9701-EB17CB725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040" y="4581128"/>
            <a:ext cx="5040634" cy="165618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Tilaisuus | päivämäärä | esittäjä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227E8-87FF-9D0F-0447-781C10FC80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6675" y="1052736"/>
            <a:ext cx="5040000" cy="472624"/>
            <a:chOff x="0" y="2859088"/>
            <a:chExt cx="12188826" cy="11430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F701EBA-3E00-69AB-0EB9-2F922C3650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9E1292B-4251-F66F-20A1-ECAD771EF3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8" name="Freeform 10">
            <a:extLst>
              <a:ext uri="{FF2B5EF4-FFF2-40B4-BE49-F238E27FC236}">
                <a16:creationId xmlns:a16="http://schemas.microsoft.com/office/drawing/2014/main" id="{0F493ED7-A063-6865-EF9F-1F541D60218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062239" y="260350"/>
            <a:ext cx="4033761" cy="63373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Graphic 35">
            <a:extLst>
              <a:ext uri="{FF2B5EF4-FFF2-40B4-BE49-F238E27FC236}">
                <a16:creationId xmlns:a16="http://schemas.microsoft.com/office/drawing/2014/main" id="{E8692550-31D8-3F17-9B6D-7B77F4143BA4}"/>
              </a:ext>
            </a:extLst>
          </p:cNvPr>
          <p:cNvSpPr/>
          <p:nvPr/>
        </p:nvSpPr>
        <p:spPr>
          <a:xfrm>
            <a:off x="334963" y="257175"/>
            <a:ext cx="4362450" cy="6343650"/>
          </a:xfrm>
          <a:custGeom>
            <a:avLst/>
            <a:gdLst>
              <a:gd name="connsiteX0" fmla="*/ -35 w 4362450"/>
              <a:gd name="connsiteY0" fmla="*/ -27 h 6343650"/>
              <a:gd name="connsiteX1" fmla="*/ 1729562 w 4362450"/>
              <a:gd name="connsiteY1" fmla="*/ -27 h 6343650"/>
              <a:gd name="connsiteX2" fmla="*/ 2058394 w 4362450"/>
              <a:gd name="connsiteY2" fmla="*/ 396267 h 6343650"/>
              <a:gd name="connsiteX3" fmla="*/ 2387959 w 4362450"/>
              <a:gd name="connsiteY3" fmla="*/ 794034 h 6343650"/>
              <a:gd name="connsiteX4" fmla="*/ 2716790 w 4362450"/>
              <a:gd name="connsiteY4" fmla="*/ 1190322 h 6343650"/>
              <a:gd name="connsiteX5" fmla="*/ 3045622 w 4362450"/>
              <a:gd name="connsiteY5" fmla="*/ 1588086 h 6343650"/>
              <a:gd name="connsiteX6" fmla="*/ 3374454 w 4362450"/>
              <a:gd name="connsiteY6" fmla="*/ 1985116 h 6343650"/>
              <a:gd name="connsiteX7" fmla="*/ 3704019 w 4362450"/>
              <a:gd name="connsiteY7" fmla="*/ 2382147 h 6343650"/>
              <a:gd name="connsiteX8" fmla="*/ 4032850 w 4362450"/>
              <a:gd name="connsiteY8" fmla="*/ 2779178 h 6343650"/>
              <a:gd name="connsiteX9" fmla="*/ 4362415 w 4362450"/>
              <a:gd name="connsiteY9" fmla="*/ 3176199 h 6343650"/>
              <a:gd name="connsiteX10" fmla="*/ 4034317 w 4362450"/>
              <a:gd name="connsiteY10" fmla="*/ 3572496 h 6343650"/>
              <a:gd name="connsiteX11" fmla="*/ 3706219 w 4362450"/>
              <a:gd name="connsiteY11" fmla="*/ 3968059 h 6343650"/>
              <a:gd name="connsiteX12" fmla="*/ 3378121 w 4362450"/>
              <a:gd name="connsiteY12" fmla="*/ 4364347 h 6343650"/>
              <a:gd name="connsiteX13" fmla="*/ 3050023 w 4362450"/>
              <a:gd name="connsiteY13" fmla="*/ 4759911 h 6343650"/>
              <a:gd name="connsiteX14" fmla="*/ 2721191 w 4362450"/>
              <a:gd name="connsiteY14" fmla="*/ 5156208 h 6343650"/>
              <a:gd name="connsiteX15" fmla="*/ 2393102 w 4362450"/>
              <a:gd name="connsiteY15" fmla="*/ 5551772 h 6343650"/>
              <a:gd name="connsiteX16" fmla="*/ 2065004 w 4362450"/>
              <a:gd name="connsiteY16" fmla="*/ 5948060 h 6343650"/>
              <a:gd name="connsiteX17" fmla="*/ 1736906 w 4362450"/>
              <a:gd name="connsiteY17" fmla="*/ 6343623 h 6343650"/>
              <a:gd name="connsiteX18" fmla="*/ -35 w 4362450"/>
              <a:gd name="connsiteY18" fmla="*/ 6343623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62450" h="6343650">
                <a:moveTo>
                  <a:pt x="-35" y="-27"/>
                </a:moveTo>
                <a:lnTo>
                  <a:pt x="1729562" y="-27"/>
                </a:lnTo>
                <a:lnTo>
                  <a:pt x="2058394" y="396267"/>
                </a:lnTo>
                <a:lnTo>
                  <a:pt x="2387959" y="794034"/>
                </a:lnTo>
                <a:lnTo>
                  <a:pt x="2716790" y="1190322"/>
                </a:lnTo>
                <a:lnTo>
                  <a:pt x="3045622" y="1588086"/>
                </a:lnTo>
                <a:lnTo>
                  <a:pt x="3374454" y="1985116"/>
                </a:lnTo>
                <a:lnTo>
                  <a:pt x="3704019" y="2382147"/>
                </a:lnTo>
                <a:lnTo>
                  <a:pt x="4032850" y="2779178"/>
                </a:lnTo>
                <a:lnTo>
                  <a:pt x="4362415" y="3176199"/>
                </a:lnTo>
                <a:lnTo>
                  <a:pt x="4034317" y="3572496"/>
                </a:lnTo>
                <a:lnTo>
                  <a:pt x="3706219" y="3968059"/>
                </a:lnTo>
                <a:lnTo>
                  <a:pt x="3378121" y="4364347"/>
                </a:lnTo>
                <a:lnTo>
                  <a:pt x="3050023" y="4759911"/>
                </a:lnTo>
                <a:lnTo>
                  <a:pt x="2721191" y="5156208"/>
                </a:lnTo>
                <a:lnTo>
                  <a:pt x="2393102" y="5551772"/>
                </a:lnTo>
                <a:lnTo>
                  <a:pt x="2065004" y="5948060"/>
                </a:lnTo>
                <a:lnTo>
                  <a:pt x="1736906" y="6343623"/>
                </a:lnTo>
                <a:lnTo>
                  <a:pt x="-35" y="634362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695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CFFB-E8BF-6692-9D5B-8D4B2A92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A3E0-D5F1-1C10-8CE0-0E154B4B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9DFA4-7286-81A5-5EF9-9C8EA0D2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3C50B1-6168-C06A-D6F7-B52CC3E3658F}"/>
              </a:ext>
            </a:extLst>
          </p:cNvPr>
          <p:cNvSpPr/>
          <p:nvPr userDrawn="1"/>
        </p:nvSpPr>
        <p:spPr>
          <a:xfrm>
            <a:off x="3287688" y="260350"/>
            <a:ext cx="8569350" cy="6337300"/>
          </a:xfrm>
          <a:custGeom>
            <a:avLst/>
            <a:gdLst>
              <a:gd name="connsiteX0" fmla="*/ 0 w 8569350"/>
              <a:gd name="connsiteY0" fmla="*/ 0 h 6337300"/>
              <a:gd name="connsiteX1" fmla="*/ 350380 w 8569350"/>
              <a:gd name="connsiteY1" fmla="*/ 0 h 6337300"/>
              <a:gd name="connsiteX2" fmla="*/ 702225 w 8569350"/>
              <a:gd name="connsiteY2" fmla="*/ 0 h 6337300"/>
              <a:gd name="connsiteX3" fmla="*/ 1052604 w 8569350"/>
              <a:gd name="connsiteY3" fmla="*/ 0 h 6337300"/>
              <a:gd name="connsiteX4" fmla="*/ 1404450 w 8569350"/>
              <a:gd name="connsiteY4" fmla="*/ 0 h 6337300"/>
              <a:gd name="connsiteX5" fmla="*/ 1404697 w 8569350"/>
              <a:gd name="connsiteY5" fmla="*/ 298 h 6337300"/>
              <a:gd name="connsiteX6" fmla="*/ 8569350 w 8569350"/>
              <a:gd name="connsiteY6" fmla="*/ 298 h 6337300"/>
              <a:gd name="connsiteX7" fmla="*/ 8569350 w 8569350"/>
              <a:gd name="connsiteY7" fmla="*/ 6337002 h 6337300"/>
              <a:gd name="connsiteX8" fmla="*/ 1410560 w 8569350"/>
              <a:gd name="connsiteY8" fmla="*/ 6337002 h 6337300"/>
              <a:gd name="connsiteX9" fmla="*/ 1410314 w 8569350"/>
              <a:gd name="connsiteY9" fmla="*/ 6337300 h 6337300"/>
              <a:gd name="connsiteX10" fmla="*/ 1059201 w 8569350"/>
              <a:gd name="connsiteY10" fmla="*/ 6337300 h 6337300"/>
              <a:gd name="connsiteX11" fmla="*/ 708822 w 8569350"/>
              <a:gd name="connsiteY11" fmla="*/ 6337300 h 6337300"/>
              <a:gd name="connsiteX12" fmla="*/ 357710 w 8569350"/>
              <a:gd name="connsiteY12" fmla="*/ 6337300 h 6337300"/>
              <a:gd name="connsiteX13" fmla="*/ 7330 w 8569350"/>
              <a:gd name="connsiteY13" fmla="*/ 6337300 h 6337300"/>
              <a:gd name="connsiteX14" fmla="*/ 334987 w 8569350"/>
              <a:gd name="connsiteY14" fmla="*/ 5942135 h 6337300"/>
              <a:gd name="connsiteX15" fmla="*/ 662642 w 8569350"/>
              <a:gd name="connsiteY15" fmla="*/ 5546237 h 6337300"/>
              <a:gd name="connsiteX16" fmla="*/ 990298 w 8569350"/>
              <a:gd name="connsiteY16" fmla="*/ 5151073 h 6337300"/>
              <a:gd name="connsiteX17" fmla="*/ 1318687 w 8569350"/>
              <a:gd name="connsiteY17" fmla="*/ 4755175 h 6337300"/>
              <a:gd name="connsiteX18" fmla="*/ 1646343 w 8569350"/>
              <a:gd name="connsiteY18" fmla="*/ 4360010 h 6337300"/>
              <a:gd name="connsiteX19" fmla="*/ 1974000 w 8569350"/>
              <a:gd name="connsiteY19" fmla="*/ 3964112 h 6337300"/>
              <a:gd name="connsiteX20" fmla="*/ 2301656 w 8569350"/>
              <a:gd name="connsiteY20" fmla="*/ 3568947 h 6337300"/>
              <a:gd name="connsiteX21" fmla="*/ 2629312 w 8569350"/>
              <a:gd name="connsiteY21" fmla="*/ 3173049 h 6337300"/>
              <a:gd name="connsiteX22" fmla="*/ 2300189 w 8569350"/>
              <a:gd name="connsiteY22" fmla="*/ 2776418 h 6337300"/>
              <a:gd name="connsiteX23" fmla="*/ 1971800 w 8569350"/>
              <a:gd name="connsiteY23" fmla="*/ 2379787 h 6337300"/>
              <a:gd name="connsiteX24" fmla="*/ 1642678 w 8569350"/>
              <a:gd name="connsiteY24" fmla="*/ 1983156 h 6337300"/>
              <a:gd name="connsiteX25" fmla="*/ 1314289 w 8569350"/>
              <a:gd name="connsiteY25" fmla="*/ 1586525 h 6337300"/>
              <a:gd name="connsiteX26" fmla="*/ 985900 w 8569350"/>
              <a:gd name="connsiteY26" fmla="*/ 1189160 h 6337300"/>
              <a:gd name="connsiteX27" fmla="*/ 657511 w 8569350"/>
              <a:gd name="connsiteY27" fmla="*/ 793262 h 6337300"/>
              <a:gd name="connsiteX28" fmla="*/ 328389 w 8569350"/>
              <a:gd name="connsiteY28" fmla="*/ 395898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69350" h="6337300">
                <a:moveTo>
                  <a:pt x="0" y="0"/>
                </a:moveTo>
                <a:lnTo>
                  <a:pt x="350380" y="0"/>
                </a:lnTo>
                <a:lnTo>
                  <a:pt x="702225" y="0"/>
                </a:lnTo>
                <a:lnTo>
                  <a:pt x="1052604" y="0"/>
                </a:lnTo>
                <a:lnTo>
                  <a:pt x="1404450" y="0"/>
                </a:lnTo>
                <a:lnTo>
                  <a:pt x="1404697" y="298"/>
                </a:lnTo>
                <a:lnTo>
                  <a:pt x="8569350" y="298"/>
                </a:lnTo>
                <a:lnTo>
                  <a:pt x="8569350" y="6337002"/>
                </a:lnTo>
                <a:lnTo>
                  <a:pt x="1410560" y="6337002"/>
                </a:lnTo>
                <a:lnTo>
                  <a:pt x="1410314" y="6337300"/>
                </a:lnTo>
                <a:lnTo>
                  <a:pt x="1059201" y="6337300"/>
                </a:lnTo>
                <a:lnTo>
                  <a:pt x="708822" y="6337300"/>
                </a:lnTo>
                <a:lnTo>
                  <a:pt x="357710" y="6337300"/>
                </a:lnTo>
                <a:lnTo>
                  <a:pt x="7330" y="6337300"/>
                </a:lnTo>
                <a:lnTo>
                  <a:pt x="334987" y="5942135"/>
                </a:lnTo>
                <a:lnTo>
                  <a:pt x="662642" y="5546237"/>
                </a:lnTo>
                <a:lnTo>
                  <a:pt x="990298" y="5151073"/>
                </a:lnTo>
                <a:lnTo>
                  <a:pt x="1318687" y="4755175"/>
                </a:lnTo>
                <a:lnTo>
                  <a:pt x="1646343" y="4360010"/>
                </a:lnTo>
                <a:lnTo>
                  <a:pt x="1974000" y="3964112"/>
                </a:lnTo>
                <a:lnTo>
                  <a:pt x="2301656" y="3568947"/>
                </a:lnTo>
                <a:lnTo>
                  <a:pt x="2629312" y="3173049"/>
                </a:lnTo>
                <a:lnTo>
                  <a:pt x="2300189" y="2776418"/>
                </a:lnTo>
                <a:lnTo>
                  <a:pt x="1971800" y="2379787"/>
                </a:lnTo>
                <a:lnTo>
                  <a:pt x="1642678" y="1983156"/>
                </a:lnTo>
                <a:lnTo>
                  <a:pt x="1314289" y="1586525"/>
                </a:lnTo>
                <a:lnTo>
                  <a:pt x="985900" y="1189160"/>
                </a:lnTo>
                <a:lnTo>
                  <a:pt x="657511" y="793262"/>
                </a:lnTo>
                <a:lnTo>
                  <a:pt x="328389" y="3958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AFCD5-B12C-7844-F5A1-F28186CD76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040" y="2204864"/>
            <a:ext cx="5040634" cy="2016224"/>
          </a:xfrm>
        </p:spPr>
        <p:txBody>
          <a:bodyPr wrap="square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Otsikko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522E6-4570-05CD-9701-EB17CB725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040" y="4581128"/>
            <a:ext cx="5040634" cy="165618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Tilaisuus | päivämäärä | esittäjä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227E8-87FF-9D0F-0447-781C10FC80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6675" y="1052736"/>
            <a:ext cx="5040000" cy="472624"/>
            <a:chOff x="0" y="2859088"/>
            <a:chExt cx="12188826" cy="11430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F701EBA-3E00-69AB-0EB9-2F922C3650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9E1292B-4251-F66F-20A1-ECAD771EF3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8" name="Freeform 10">
            <a:extLst>
              <a:ext uri="{FF2B5EF4-FFF2-40B4-BE49-F238E27FC236}">
                <a16:creationId xmlns:a16="http://schemas.microsoft.com/office/drawing/2014/main" id="{0F493ED7-A063-6865-EF9F-1F541D60218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062239" y="260350"/>
            <a:ext cx="4033761" cy="63373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15A3CD9-DAEA-A12B-4302-776CA84443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5" y="260350"/>
            <a:ext cx="4356587" cy="6337300"/>
          </a:xfrm>
          <a:custGeom>
            <a:avLst/>
            <a:gdLst>
              <a:gd name="connsiteX0" fmla="*/ 0 w 4356587"/>
              <a:gd name="connsiteY0" fmla="*/ 0 h 6337300"/>
              <a:gd name="connsiteX1" fmla="*/ 1727275 w 4356587"/>
              <a:gd name="connsiteY1" fmla="*/ 0 h 6337300"/>
              <a:gd name="connsiteX2" fmla="*/ 2055664 w 4356587"/>
              <a:gd name="connsiteY2" fmla="*/ 395898 h 6337300"/>
              <a:gd name="connsiteX3" fmla="*/ 2384786 w 4356587"/>
              <a:gd name="connsiteY3" fmla="*/ 793262 h 6337300"/>
              <a:gd name="connsiteX4" fmla="*/ 2713175 w 4356587"/>
              <a:gd name="connsiteY4" fmla="*/ 1189160 h 6337300"/>
              <a:gd name="connsiteX5" fmla="*/ 3041565 w 4356587"/>
              <a:gd name="connsiteY5" fmla="*/ 1586525 h 6337300"/>
              <a:gd name="connsiteX6" fmla="*/ 3369953 w 4356587"/>
              <a:gd name="connsiteY6" fmla="*/ 1983156 h 6337300"/>
              <a:gd name="connsiteX7" fmla="*/ 3699076 w 4356587"/>
              <a:gd name="connsiteY7" fmla="*/ 2379787 h 6337300"/>
              <a:gd name="connsiteX8" fmla="*/ 4027464 w 4356587"/>
              <a:gd name="connsiteY8" fmla="*/ 2776418 h 6337300"/>
              <a:gd name="connsiteX9" fmla="*/ 4356587 w 4356587"/>
              <a:gd name="connsiteY9" fmla="*/ 3173049 h 6337300"/>
              <a:gd name="connsiteX10" fmla="*/ 4028931 w 4356587"/>
              <a:gd name="connsiteY10" fmla="*/ 3568947 h 6337300"/>
              <a:gd name="connsiteX11" fmla="*/ 3701275 w 4356587"/>
              <a:gd name="connsiteY11" fmla="*/ 3964112 h 6337300"/>
              <a:gd name="connsiteX12" fmla="*/ 3373619 w 4356587"/>
              <a:gd name="connsiteY12" fmla="*/ 4360010 h 6337300"/>
              <a:gd name="connsiteX13" fmla="*/ 3045963 w 4356587"/>
              <a:gd name="connsiteY13" fmla="*/ 4755175 h 6337300"/>
              <a:gd name="connsiteX14" fmla="*/ 2717573 w 4356587"/>
              <a:gd name="connsiteY14" fmla="*/ 5151073 h 6337300"/>
              <a:gd name="connsiteX15" fmla="*/ 2389917 w 4356587"/>
              <a:gd name="connsiteY15" fmla="*/ 5546237 h 6337300"/>
              <a:gd name="connsiteX16" fmla="*/ 2062261 w 4356587"/>
              <a:gd name="connsiteY16" fmla="*/ 5942135 h 6337300"/>
              <a:gd name="connsiteX17" fmla="*/ 1734605 w 4356587"/>
              <a:gd name="connsiteY17" fmla="*/ 6337300 h 6337300"/>
              <a:gd name="connsiteX18" fmla="*/ 0 w 4356587"/>
              <a:gd name="connsiteY18" fmla="*/ 6337300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56587" h="6337300">
                <a:moveTo>
                  <a:pt x="0" y="0"/>
                </a:moveTo>
                <a:lnTo>
                  <a:pt x="1727275" y="0"/>
                </a:lnTo>
                <a:lnTo>
                  <a:pt x="2055664" y="395898"/>
                </a:lnTo>
                <a:lnTo>
                  <a:pt x="2384786" y="793262"/>
                </a:lnTo>
                <a:lnTo>
                  <a:pt x="2713175" y="1189160"/>
                </a:lnTo>
                <a:lnTo>
                  <a:pt x="3041565" y="1586525"/>
                </a:lnTo>
                <a:lnTo>
                  <a:pt x="3369953" y="1983156"/>
                </a:lnTo>
                <a:lnTo>
                  <a:pt x="3699076" y="2379787"/>
                </a:lnTo>
                <a:lnTo>
                  <a:pt x="4027464" y="2776418"/>
                </a:lnTo>
                <a:lnTo>
                  <a:pt x="4356587" y="3173049"/>
                </a:lnTo>
                <a:lnTo>
                  <a:pt x="4028931" y="3568947"/>
                </a:lnTo>
                <a:lnTo>
                  <a:pt x="3701275" y="3964112"/>
                </a:lnTo>
                <a:lnTo>
                  <a:pt x="3373619" y="4360010"/>
                </a:lnTo>
                <a:lnTo>
                  <a:pt x="3045963" y="4755175"/>
                </a:lnTo>
                <a:lnTo>
                  <a:pt x="2717573" y="5151073"/>
                </a:lnTo>
                <a:lnTo>
                  <a:pt x="2389917" y="5546237"/>
                </a:lnTo>
                <a:lnTo>
                  <a:pt x="2062261" y="5942135"/>
                </a:lnTo>
                <a:lnTo>
                  <a:pt x="1734605" y="6337300"/>
                </a:lnTo>
                <a:lnTo>
                  <a:pt x="0" y="63373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34301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EFE2-2780-7918-1BFA-B7628E99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416F-0771-8D32-0C72-7880F206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22BE6-3535-791A-6D05-D97F1E26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8364E-601B-6E14-F3B1-5F5311FD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427CC-C2EB-B6D8-A90A-B86F298D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31566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EFE2-2780-7918-1BFA-B7628E99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416F-0771-8D32-0C72-7880F206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22BE6-3535-791A-6D05-D97F1E26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8364E-601B-6E14-F3B1-5F5311FD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427CC-C2EB-B6D8-A90A-B86F298D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39676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D1CE84-5428-1354-FB8A-66C74C91754C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B631E4-BD8A-3E5E-B2DE-1CC1060DF5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30084"/>
            <a:ext cx="10801349" cy="677108"/>
          </a:xfrm>
        </p:spPr>
        <p:txBody>
          <a:bodyPr anchor="ctr" anchorCtr="0">
            <a:spAutoFit/>
          </a:bodyPr>
          <a:lstStyle>
            <a:lvl1pPr algn="ctr">
              <a:defRPr sz="44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711A15-E911-DCEE-E92C-2EB0A1EC3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0F057CE-EA28-1B86-AE4E-8D82E6157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13FFD56-CC0A-6487-DBFC-308316626F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616BD-A730-BB0C-0494-91EDF23FA9A4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78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943DA21-32F4-EC53-CC83-C216D6E224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63" y="260349"/>
            <a:ext cx="11522076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Select </a:t>
            </a:r>
            <a:r>
              <a:rPr lang="fi-FI" dirty="0" err="1"/>
              <a:t>shape</a:t>
            </a:r>
            <a:r>
              <a:rPr lang="fi-FI" dirty="0"/>
              <a:t> and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menu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30084"/>
            <a:ext cx="10801349" cy="677108"/>
          </a:xfrm>
        </p:spPr>
        <p:txBody>
          <a:bodyPr anchor="ctr" anchorCtr="0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9D26A4-5755-A22E-9A2B-165C7193F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7B0EC03-020A-9A53-BB0B-BB8562932F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A866194-A33E-B6FF-D7C1-885C7E01FF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2B5D-D454-D7B8-A2DF-5FB812FF9162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31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56FA3D-D474-41FF-A847-B77648C680AD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058F2E3-D502-88AE-2480-86F5CB7B3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461665"/>
          </a:xfrm>
        </p:spPr>
        <p:txBody>
          <a:bodyPr anchor="t" anchorCtr="0">
            <a:spAutoFit/>
          </a:bodyPr>
          <a:lstStyle>
            <a:lvl1pPr algn="ctr">
              <a:defRPr sz="3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C149-38A9-0EF3-D036-64684196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834109"/>
            <a:ext cx="10801349" cy="46955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54D54-FB74-7A1E-745C-6C215EAE64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030993-08B8-581D-A64F-80FD0E52D4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B6CC6D3-C880-C834-8FDA-17F1D75196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3C1F3F-D217-BEF7-F201-7079ACDD8DD5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53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56FA3D-D474-41FF-A847-B77648C680AD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7A20951-D5B0-5E2C-90B6-958C177DCA3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252413"/>
            <a:ext cx="11380788" cy="5624513"/>
          </a:xfrm>
          <a:custGeom>
            <a:avLst/>
            <a:gdLst>
              <a:gd name="T0" fmla="*/ 510 w 7169"/>
              <a:gd name="T1" fmla="*/ 3543 h 3543"/>
              <a:gd name="T2" fmla="*/ 1432 w 7169"/>
              <a:gd name="T3" fmla="*/ 2509 h 3543"/>
              <a:gd name="T4" fmla="*/ 437 w 7169"/>
              <a:gd name="T5" fmla="*/ 2694 h 3543"/>
              <a:gd name="T6" fmla="*/ 1433 w 7169"/>
              <a:gd name="T7" fmla="*/ 1943 h 3543"/>
              <a:gd name="T8" fmla="*/ 942 w 7169"/>
              <a:gd name="T9" fmla="*/ 2351 h 3543"/>
              <a:gd name="T10" fmla="*/ 373 w 7169"/>
              <a:gd name="T11" fmla="*/ 3191 h 3543"/>
              <a:gd name="T12" fmla="*/ 186 w 7169"/>
              <a:gd name="T13" fmla="*/ 1447 h 3543"/>
              <a:gd name="T14" fmla="*/ 944 w 7169"/>
              <a:gd name="T15" fmla="*/ 1536 h 3543"/>
              <a:gd name="T16" fmla="*/ 679 w 7169"/>
              <a:gd name="T17" fmla="*/ 1007 h 3543"/>
              <a:gd name="T18" fmla="*/ 756 w 7169"/>
              <a:gd name="T19" fmla="*/ 696 h 3543"/>
              <a:gd name="T20" fmla="*/ 2187 w 7169"/>
              <a:gd name="T21" fmla="*/ 3445 h 3543"/>
              <a:gd name="T22" fmla="*/ 2695 w 7169"/>
              <a:gd name="T23" fmla="*/ 3260 h 3543"/>
              <a:gd name="T24" fmla="*/ 4365 w 7169"/>
              <a:gd name="T25" fmla="*/ 3543 h 3543"/>
              <a:gd name="T26" fmla="*/ 4444 w 7169"/>
              <a:gd name="T27" fmla="*/ 2509 h 3543"/>
              <a:gd name="T28" fmla="*/ 2850 w 7169"/>
              <a:gd name="T29" fmla="*/ 2881 h 3543"/>
              <a:gd name="T30" fmla="*/ 2033 w 7169"/>
              <a:gd name="T31" fmla="*/ 1758 h 3543"/>
              <a:gd name="T32" fmla="*/ 2850 w 7169"/>
              <a:gd name="T33" fmla="*/ 1943 h 3543"/>
              <a:gd name="T34" fmla="*/ 4444 w 7169"/>
              <a:gd name="T35" fmla="*/ 1943 h 3543"/>
              <a:gd name="T36" fmla="*/ 1498 w 7169"/>
              <a:gd name="T37" fmla="*/ 3102 h 3543"/>
              <a:gd name="T38" fmla="*/ 1871 w 7169"/>
              <a:gd name="T39" fmla="*/ 1689 h 3543"/>
              <a:gd name="T40" fmla="*/ 2442 w 7169"/>
              <a:gd name="T41" fmla="*/ 2948 h 3543"/>
              <a:gd name="T42" fmla="*/ 2442 w 7169"/>
              <a:gd name="T43" fmla="*/ 1536 h 3543"/>
              <a:gd name="T44" fmla="*/ 2628 w 7169"/>
              <a:gd name="T45" fmla="*/ 2198 h 3543"/>
              <a:gd name="T46" fmla="*/ 3012 w 7169"/>
              <a:gd name="T47" fmla="*/ 1691 h 3543"/>
              <a:gd name="T48" fmla="*/ 1871 w 7169"/>
              <a:gd name="T49" fmla="*/ 2286 h 3543"/>
              <a:gd name="T50" fmla="*/ 3769 w 7169"/>
              <a:gd name="T51" fmla="*/ 1601 h 3543"/>
              <a:gd name="T52" fmla="*/ 3692 w 7169"/>
              <a:gd name="T53" fmla="*/ 1378 h 3543"/>
              <a:gd name="T54" fmla="*/ 2939 w 7169"/>
              <a:gd name="T55" fmla="*/ 1007 h 3543"/>
              <a:gd name="T56" fmla="*/ 3769 w 7169"/>
              <a:gd name="T57" fmla="*/ 786 h 3543"/>
              <a:gd name="T58" fmla="*/ 2628 w 7169"/>
              <a:gd name="T59" fmla="*/ 696 h 3543"/>
              <a:gd name="T60" fmla="*/ 1498 w 7169"/>
              <a:gd name="T61" fmla="*/ 696 h 3543"/>
              <a:gd name="T62" fmla="*/ 5966 w 7169"/>
              <a:gd name="T63" fmla="*/ 3445 h 3543"/>
              <a:gd name="T64" fmla="*/ 6475 w 7169"/>
              <a:gd name="T65" fmla="*/ 3260 h 3543"/>
              <a:gd name="T66" fmla="*/ 5966 w 7169"/>
              <a:gd name="T67" fmla="*/ 2881 h 3543"/>
              <a:gd name="T68" fmla="*/ 5214 w 7169"/>
              <a:gd name="T69" fmla="*/ 2509 h 3543"/>
              <a:gd name="T70" fmla="*/ 5724 w 7169"/>
              <a:gd name="T71" fmla="*/ 2129 h 3543"/>
              <a:gd name="T72" fmla="*/ 4712 w 7169"/>
              <a:gd name="T73" fmla="*/ 2948 h 3543"/>
              <a:gd name="T74" fmla="*/ 6796 w 7169"/>
              <a:gd name="T75" fmla="*/ 2198 h 3543"/>
              <a:gd name="T76" fmla="*/ 5655 w 7169"/>
              <a:gd name="T77" fmla="*/ 3102 h 3543"/>
              <a:gd name="T78" fmla="*/ 6225 w 7169"/>
              <a:gd name="T79" fmla="*/ 2351 h 3543"/>
              <a:gd name="T80" fmla="*/ 6411 w 7169"/>
              <a:gd name="T81" fmla="*/ 3191 h 3543"/>
              <a:gd name="T82" fmla="*/ 5655 w 7169"/>
              <a:gd name="T83" fmla="*/ 2198 h 3543"/>
              <a:gd name="T84" fmla="*/ 6982 w 7169"/>
              <a:gd name="T85" fmla="*/ 3039 h 3543"/>
              <a:gd name="T86" fmla="*/ 6982 w 7169"/>
              <a:gd name="T87" fmla="*/ 1447 h 3543"/>
              <a:gd name="T88" fmla="*/ 6630 w 7169"/>
              <a:gd name="T89" fmla="*/ 442 h 3543"/>
              <a:gd name="T90" fmla="*/ 5812 w 7169"/>
              <a:gd name="T91" fmla="*/ 1193 h 3543"/>
              <a:gd name="T92" fmla="*/ 5124 w 7169"/>
              <a:gd name="T93" fmla="*/ 1007 h 3543"/>
              <a:gd name="T94" fmla="*/ 6225 w 7169"/>
              <a:gd name="T95" fmla="*/ 940 h 3543"/>
              <a:gd name="T96" fmla="*/ 5655 w 7169"/>
              <a:gd name="T97" fmla="*/ 696 h 3543"/>
              <a:gd name="T98" fmla="*/ 6982 w 7169"/>
              <a:gd name="T99" fmla="*/ 34 h 3543"/>
              <a:gd name="T100" fmla="*/ 6159 w 7169"/>
              <a:gd name="T101" fmla="*/ 0 h 3543"/>
              <a:gd name="T102" fmla="*/ 1129 w 7169"/>
              <a:gd name="T103" fmla="*/ 98 h 3543"/>
              <a:gd name="T104" fmla="*/ 1498 w 7169"/>
              <a:gd name="T105" fmla="*/ 188 h 3543"/>
              <a:gd name="T106" fmla="*/ 2508 w 7169"/>
              <a:gd name="T107" fmla="*/ 0 h 3543"/>
              <a:gd name="T108" fmla="*/ 4142 w 7169"/>
              <a:gd name="T109" fmla="*/ 188 h 3543"/>
              <a:gd name="T110" fmla="*/ 4525 w 7169"/>
              <a:gd name="T111" fmla="*/ 99 h 3543"/>
              <a:gd name="T112" fmla="*/ 526 w 7169"/>
              <a:gd name="T113" fmla="*/ 257 h 3543"/>
              <a:gd name="T114" fmla="*/ 1343 w 7169"/>
              <a:gd name="T115" fmla="*/ 442 h 3543"/>
              <a:gd name="T116" fmla="*/ 2939 w 7169"/>
              <a:gd name="T117" fmla="*/ 442 h 3543"/>
              <a:gd name="T118" fmla="*/ 3448 w 7169"/>
              <a:gd name="T119" fmla="*/ 257 h 3543"/>
              <a:gd name="T120" fmla="*/ 5060 w 7169"/>
              <a:gd name="T121" fmla="*/ 627 h 3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69" h="3543">
                <a:moveTo>
                  <a:pt x="5812" y="257"/>
                </a:moveTo>
                <a:lnTo>
                  <a:pt x="5966" y="442"/>
                </a:lnTo>
                <a:lnTo>
                  <a:pt x="5812" y="627"/>
                </a:lnTo>
                <a:lnTo>
                  <a:pt x="5724" y="627"/>
                </a:lnTo>
                <a:lnTo>
                  <a:pt x="5877" y="442"/>
                </a:lnTo>
                <a:lnTo>
                  <a:pt x="5722" y="257"/>
                </a:lnTo>
                <a:lnTo>
                  <a:pt x="5812" y="257"/>
                </a:lnTo>
                <a:close/>
                <a:moveTo>
                  <a:pt x="526" y="3260"/>
                </a:moveTo>
                <a:lnTo>
                  <a:pt x="681" y="3445"/>
                </a:lnTo>
                <a:lnTo>
                  <a:pt x="600" y="3543"/>
                </a:lnTo>
                <a:lnTo>
                  <a:pt x="510" y="3543"/>
                </a:lnTo>
                <a:lnTo>
                  <a:pt x="591" y="3446"/>
                </a:lnTo>
                <a:lnTo>
                  <a:pt x="437" y="3260"/>
                </a:lnTo>
                <a:lnTo>
                  <a:pt x="526" y="3260"/>
                </a:lnTo>
                <a:close/>
                <a:moveTo>
                  <a:pt x="1278" y="3260"/>
                </a:moveTo>
                <a:lnTo>
                  <a:pt x="1433" y="3445"/>
                </a:lnTo>
                <a:lnTo>
                  <a:pt x="1352" y="3543"/>
                </a:lnTo>
                <a:lnTo>
                  <a:pt x="1262" y="3543"/>
                </a:lnTo>
                <a:lnTo>
                  <a:pt x="1343" y="3446"/>
                </a:lnTo>
                <a:lnTo>
                  <a:pt x="1189" y="3260"/>
                </a:lnTo>
                <a:lnTo>
                  <a:pt x="1278" y="3260"/>
                </a:lnTo>
                <a:close/>
                <a:moveTo>
                  <a:pt x="1432" y="2509"/>
                </a:moveTo>
                <a:lnTo>
                  <a:pt x="1279" y="2694"/>
                </a:lnTo>
                <a:lnTo>
                  <a:pt x="1433" y="2881"/>
                </a:lnTo>
                <a:lnTo>
                  <a:pt x="1343" y="2881"/>
                </a:lnTo>
                <a:lnTo>
                  <a:pt x="1189" y="2694"/>
                </a:lnTo>
                <a:lnTo>
                  <a:pt x="1343" y="2509"/>
                </a:lnTo>
                <a:lnTo>
                  <a:pt x="1432" y="2509"/>
                </a:lnTo>
                <a:close/>
                <a:moveTo>
                  <a:pt x="679" y="2509"/>
                </a:moveTo>
                <a:lnTo>
                  <a:pt x="526" y="2694"/>
                </a:lnTo>
                <a:lnTo>
                  <a:pt x="681" y="2881"/>
                </a:lnTo>
                <a:lnTo>
                  <a:pt x="591" y="2881"/>
                </a:lnTo>
                <a:lnTo>
                  <a:pt x="437" y="2694"/>
                </a:lnTo>
                <a:lnTo>
                  <a:pt x="591" y="2509"/>
                </a:lnTo>
                <a:lnTo>
                  <a:pt x="679" y="2509"/>
                </a:lnTo>
                <a:close/>
                <a:moveTo>
                  <a:pt x="526" y="1758"/>
                </a:moveTo>
                <a:lnTo>
                  <a:pt x="681" y="1943"/>
                </a:lnTo>
                <a:lnTo>
                  <a:pt x="527" y="2129"/>
                </a:lnTo>
                <a:lnTo>
                  <a:pt x="437" y="2129"/>
                </a:lnTo>
                <a:lnTo>
                  <a:pt x="591" y="1943"/>
                </a:lnTo>
                <a:lnTo>
                  <a:pt x="437" y="1758"/>
                </a:lnTo>
                <a:lnTo>
                  <a:pt x="526" y="1758"/>
                </a:lnTo>
                <a:close/>
                <a:moveTo>
                  <a:pt x="1278" y="1758"/>
                </a:moveTo>
                <a:lnTo>
                  <a:pt x="1433" y="1943"/>
                </a:lnTo>
                <a:lnTo>
                  <a:pt x="1279" y="2129"/>
                </a:lnTo>
                <a:lnTo>
                  <a:pt x="1189" y="2129"/>
                </a:lnTo>
                <a:lnTo>
                  <a:pt x="1343" y="1943"/>
                </a:lnTo>
                <a:lnTo>
                  <a:pt x="1189" y="1758"/>
                </a:lnTo>
                <a:lnTo>
                  <a:pt x="1278" y="1758"/>
                </a:lnTo>
                <a:close/>
                <a:moveTo>
                  <a:pt x="1129" y="2198"/>
                </a:moveTo>
                <a:lnTo>
                  <a:pt x="1129" y="2286"/>
                </a:lnTo>
                <a:lnTo>
                  <a:pt x="942" y="2441"/>
                </a:lnTo>
                <a:lnTo>
                  <a:pt x="756" y="2288"/>
                </a:lnTo>
                <a:lnTo>
                  <a:pt x="756" y="2198"/>
                </a:lnTo>
                <a:lnTo>
                  <a:pt x="942" y="2351"/>
                </a:lnTo>
                <a:lnTo>
                  <a:pt x="1129" y="2198"/>
                </a:lnTo>
                <a:close/>
                <a:moveTo>
                  <a:pt x="373" y="2198"/>
                </a:moveTo>
                <a:lnTo>
                  <a:pt x="373" y="2286"/>
                </a:lnTo>
                <a:lnTo>
                  <a:pt x="186" y="2441"/>
                </a:lnTo>
                <a:lnTo>
                  <a:pt x="0" y="2288"/>
                </a:lnTo>
                <a:lnTo>
                  <a:pt x="0" y="2198"/>
                </a:lnTo>
                <a:lnTo>
                  <a:pt x="186" y="2351"/>
                </a:lnTo>
                <a:lnTo>
                  <a:pt x="373" y="2198"/>
                </a:lnTo>
                <a:close/>
                <a:moveTo>
                  <a:pt x="186" y="2948"/>
                </a:moveTo>
                <a:lnTo>
                  <a:pt x="373" y="3102"/>
                </a:lnTo>
                <a:lnTo>
                  <a:pt x="373" y="3191"/>
                </a:lnTo>
                <a:lnTo>
                  <a:pt x="186" y="3039"/>
                </a:lnTo>
                <a:lnTo>
                  <a:pt x="0" y="3192"/>
                </a:lnTo>
                <a:lnTo>
                  <a:pt x="0" y="3102"/>
                </a:lnTo>
                <a:lnTo>
                  <a:pt x="186" y="2948"/>
                </a:lnTo>
                <a:close/>
                <a:moveTo>
                  <a:pt x="186" y="1447"/>
                </a:moveTo>
                <a:lnTo>
                  <a:pt x="373" y="1601"/>
                </a:lnTo>
                <a:lnTo>
                  <a:pt x="373" y="1689"/>
                </a:lnTo>
                <a:lnTo>
                  <a:pt x="186" y="1536"/>
                </a:lnTo>
                <a:lnTo>
                  <a:pt x="0" y="1691"/>
                </a:lnTo>
                <a:lnTo>
                  <a:pt x="0" y="1601"/>
                </a:lnTo>
                <a:lnTo>
                  <a:pt x="186" y="1447"/>
                </a:lnTo>
                <a:close/>
                <a:moveTo>
                  <a:pt x="944" y="2948"/>
                </a:moveTo>
                <a:lnTo>
                  <a:pt x="1129" y="3102"/>
                </a:lnTo>
                <a:lnTo>
                  <a:pt x="1129" y="3191"/>
                </a:lnTo>
                <a:lnTo>
                  <a:pt x="944" y="3039"/>
                </a:lnTo>
                <a:lnTo>
                  <a:pt x="756" y="3192"/>
                </a:lnTo>
                <a:lnTo>
                  <a:pt x="756" y="3102"/>
                </a:lnTo>
                <a:lnTo>
                  <a:pt x="944" y="2948"/>
                </a:lnTo>
                <a:close/>
                <a:moveTo>
                  <a:pt x="944" y="1447"/>
                </a:moveTo>
                <a:lnTo>
                  <a:pt x="1129" y="1601"/>
                </a:lnTo>
                <a:lnTo>
                  <a:pt x="1129" y="1689"/>
                </a:lnTo>
                <a:lnTo>
                  <a:pt x="944" y="1536"/>
                </a:lnTo>
                <a:lnTo>
                  <a:pt x="756" y="1691"/>
                </a:lnTo>
                <a:lnTo>
                  <a:pt x="756" y="1601"/>
                </a:lnTo>
                <a:lnTo>
                  <a:pt x="944" y="1447"/>
                </a:lnTo>
                <a:close/>
                <a:moveTo>
                  <a:pt x="1432" y="1007"/>
                </a:moveTo>
                <a:lnTo>
                  <a:pt x="1279" y="1193"/>
                </a:lnTo>
                <a:lnTo>
                  <a:pt x="1433" y="1378"/>
                </a:lnTo>
                <a:lnTo>
                  <a:pt x="1343" y="1378"/>
                </a:lnTo>
                <a:lnTo>
                  <a:pt x="1189" y="1193"/>
                </a:lnTo>
                <a:lnTo>
                  <a:pt x="1343" y="1007"/>
                </a:lnTo>
                <a:lnTo>
                  <a:pt x="1432" y="1007"/>
                </a:lnTo>
                <a:close/>
                <a:moveTo>
                  <a:pt x="679" y="1007"/>
                </a:moveTo>
                <a:lnTo>
                  <a:pt x="526" y="1193"/>
                </a:lnTo>
                <a:lnTo>
                  <a:pt x="681" y="1378"/>
                </a:lnTo>
                <a:lnTo>
                  <a:pt x="591" y="1378"/>
                </a:lnTo>
                <a:lnTo>
                  <a:pt x="437" y="1193"/>
                </a:lnTo>
                <a:lnTo>
                  <a:pt x="591" y="1007"/>
                </a:lnTo>
                <a:lnTo>
                  <a:pt x="679" y="1007"/>
                </a:lnTo>
                <a:close/>
                <a:moveTo>
                  <a:pt x="1129" y="696"/>
                </a:moveTo>
                <a:lnTo>
                  <a:pt x="1129" y="785"/>
                </a:lnTo>
                <a:lnTo>
                  <a:pt x="942" y="940"/>
                </a:lnTo>
                <a:lnTo>
                  <a:pt x="756" y="786"/>
                </a:lnTo>
                <a:lnTo>
                  <a:pt x="756" y="696"/>
                </a:lnTo>
                <a:lnTo>
                  <a:pt x="942" y="850"/>
                </a:lnTo>
                <a:lnTo>
                  <a:pt x="1129" y="696"/>
                </a:lnTo>
                <a:close/>
                <a:moveTo>
                  <a:pt x="373" y="696"/>
                </a:moveTo>
                <a:lnTo>
                  <a:pt x="373" y="785"/>
                </a:lnTo>
                <a:lnTo>
                  <a:pt x="186" y="940"/>
                </a:lnTo>
                <a:lnTo>
                  <a:pt x="0" y="786"/>
                </a:lnTo>
                <a:lnTo>
                  <a:pt x="0" y="696"/>
                </a:lnTo>
                <a:lnTo>
                  <a:pt x="186" y="850"/>
                </a:lnTo>
                <a:lnTo>
                  <a:pt x="373" y="696"/>
                </a:lnTo>
                <a:close/>
                <a:moveTo>
                  <a:pt x="2033" y="3260"/>
                </a:moveTo>
                <a:lnTo>
                  <a:pt x="2187" y="3445"/>
                </a:lnTo>
                <a:lnTo>
                  <a:pt x="2106" y="3543"/>
                </a:lnTo>
                <a:lnTo>
                  <a:pt x="2017" y="3543"/>
                </a:lnTo>
                <a:lnTo>
                  <a:pt x="2098" y="3446"/>
                </a:lnTo>
                <a:lnTo>
                  <a:pt x="1943" y="3260"/>
                </a:lnTo>
                <a:lnTo>
                  <a:pt x="2033" y="3260"/>
                </a:lnTo>
                <a:close/>
                <a:moveTo>
                  <a:pt x="2785" y="3260"/>
                </a:moveTo>
                <a:lnTo>
                  <a:pt x="2939" y="3445"/>
                </a:lnTo>
                <a:lnTo>
                  <a:pt x="2858" y="3543"/>
                </a:lnTo>
                <a:lnTo>
                  <a:pt x="2770" y="3543"/>
                </a:lnTo>
                <a:lnTo>
                  <a:pt x="2850" y="3446"/>
                </a:lnTo>
                <a:lnTo>
                  <a:pt x="2695" y="3260"/>
                </a:lnTo>
                <a:lnTo>
                  <a:pt x="2785" y="3260"/>
                </a:lnTo>
                <a:close/>
                <a:moveTo>
                  <a:pt x="3538" y="3260"/>
                </a:moveTo>
                <a:lnTo>
                  <a:pt x="3692" y="3445"/>
                </a:lnTo>
                <a:lnTo>
                  <a:pt x="3612" y="3543"/>
                </a:lnTo>
                <a:lnTo>
                  <a:pt x="3522" y="3543"/>
                </a:lnTo>
                <a:lnTo>
                  <a:pt x="3603" y="3446"/>
                </a:lnTo>
                <a:lnTo>
                  <a:pt x="3448" y="3260"/>
                </a:lnTo>
                <a:lnTo>
                  <a:pt x="3538" y="3260"/>
                </a:lnTo>
                <a:close/>
                <a:moveTo>
                  <a:pt x="4290" y="3260"/>
                </a:moveTo>
                <a:lnTo>
                  <a:pt x="4444" y="3445"/>
                </a:lnTo>
                <a:lnTo>
                  <a:pt x="4365" y="3543"/>
                </a:lnTo>
                <a:lnTo>
                  <a:pt x="4274" y="3543"/>
                </a:lnTo>
                <a:lnTo>
                  <a:pt x="4355" y="3446"/>
                </a:lnTo>
                <a:lnTo>
                  <a:pt x="4201" y="3260"/>
                </a:lnTo>
                <a:lnTo>
                  <a:pt x="4290" y="3260"/>
                </a:lnTo>
                <a:close/>
                <a:moveTo>
                  <a:pt x="4444" y="2509"/>
                </a:moveTo>
                <a:lnTo>
                  <a:pt x="4290" y="2694"/>
                </a:lnTo>
                <a:lnTo>
                  <a:pt x="4444" y="2881"/>
                </a:lnTo>
                <a:lnTo>
                  <a:pt x="4355" y="2881"/>
                </a:lnTo>
                <a:lnTo>
                  <a:pt x="4201" y="2694"/>
                </a:lnTo>
                <a:lnTo>
                  <a:pt x="4354" y="2509"/>
                </a:lnTo>
                <a:lnTo>
                  <a:pt x="4444" y="2509"/>
                </a:lnTo>
                <a:close/>
                <a:moveTo>
                  <a:pt x="3692" y="2509"/>
                </a:moveTo>
                <a:lnTo>
                  <a:pt x="3538" y="2694"/>
                </a:lnTo>
                <a:lnTo>
                  <a:pt x="3692" y="2881"/>
                </a:lnTo>
                <a:lnTo>
                  <a:pt x="3603" y="2881"/>
                </a:lnTo>
                <a:lnTo>
                  <a:pt x="3448" y="2694"/>
                </a:lnTo>
                <a:lnTo>
                  <a:pt x="3602" y="2509"/>
                </a:lnTo>
                <a:lnTo>
                  <a:pt x="3692" y="2509"/>
                </a:lnTo>
                <a:close/>
                <a:moveTo>
                  <a:pt x="2939" y="2509"/>
                </a:moveTo>
                <a:lnTo>
                  <a:pt x="2785" y="2694"/>
                </a:lnTo>
                <a:lnTo>
                  <a:pt x="2939" y="2881"/>
                </a:lnTo>
                <a:lnTo>
                  <a:pt x="2850" y="2881"/>
                </a:lnTo>
                <a:lnTo>
                  <a:pt x="2695" y="2694"/>
                </a:lnTo>
                <a:lnTo>
                  <a:pt x="2849" y="2509"/>
                </a:lnTo>
                <a:lnTo>
                  <a:pt x="2939" y="2509"/>
                </a:lnTo>
                <a:close/>
                <a:moveTo>
                  <a:pt x="2187" y="2509"/>
                </a:moveTo>
                <a:lnTo>
                  <a:pt x="2033" y="2694"/>
                </a:lnTo>
                <a:lnTo>
                  <a:pt x="2187" y="2881"/>
                </a:lnTo>
                <a:lnTo>
                  <a:pt x="2098" y="2881"/>
                </a:lnTo>
                <a:lnTo>
                  <a:pt x="1943" y="2694"/>
                </a:lnTo>
                <a:lnTo>
                  <a:pt x="2097" y="2509"/>
                </a:lnTo>
                <a:lnTo>
                  <a:pt x="2187" y="2509"/>
                </a:lnTo>
                <a:close/>
                <a:moveTo>
                  <a:pt x="2033" y="1758"/>
                </a:moveTo>
                <a:lnTo>
                  <a:pt x="2187" y="1943"/>
                </a:lnTo>
                <a:lnTo>
                  <a:pt x="2033" y="2129"/>
                </a:lnTo>
                <a:lnTo>
                  <a:pt x="1944" y="2129"/>
                </a:lnTo>
                <a:lnTo>
                  <a:pt x="2098" y="1943"/>
                </a:lnTo>
                <a:lnTo>
                  <a:pt x="1943" y="1758"/>
                </a:lnTo>
                <a:lnTo>
                  <a:pt x="2033" y="1758"/>
                </a:lnTo>
                <a:close/>
                <a:moveTo>
                  <a:pt x="2785" y="1758"/>
                </a:moveTo>
                <a:lnTo>
                  <a:pt x="2939" y="1943"/>
                </a:lnTo>
                <a:lnTo>
                  <a:pt x="2785" y="2129"/>
                </a:lnTo>
                <a:lnTo>
                  <a:pt x="2697" y="2129"/>
                </a:lnTo>
                <a:lnTo>
                  <a:pt x="2850" y="1943"/>
                </a:lnTo>
                <a:lnTo>
                  <a:pt x="2695" y="1758"/>
                </a:lnTo>
                <a:lnTo>
                  <a:pt x="2785" y="1758"/>
                </a:lnTo>
                <a:close/>
                <a:moveTo>
                  <a:pt x="3538" y="1758"/>
                </a:moveTo>
                <a:lnTo>
                  <a:pt x="3692" y="1943"/>
                </a:lnTo>
                <a:lnTo>
                  <a:pt x="3539" y="2129"/>
                </a:lnTo>
                <a:lnTo>
                  <a:pt x="3449" y="2129"/>
                </a:lnTo>
                <a:lnTo>
                  <a:pt x="3603" y="1943"/>
                </a:lnTo>
                <a:lnTo>
                  <a:pt x="3448" y="1758"/>
                </a:lnTo>
                <a:lnTo>
                  <a:pt x="3538" y="1758"/>
                </a:lnTo>
                <a:close/>
                <a:moveTo>
                  <a:pt x="4290" y="1758"/>
                </a:moveTo>
                <a:lnTo>
                  <a:pt x="4444" y="1943"/>
                </a:lnTo>
                <a:lnTo>
                  <a:pt x="4292" y="2129"/>
                </a:lnTo>
                <a:lnTo>
                  <a:pt x="4201" y="2129"/>
                </a:lnTo>
                <a:lnTo>
                  <a:pt x="4355" y="1943"/>
                </a:lnTo>
                <a:lnTo>
                  <a:pt x="4201" y="1758"/>
                </a:lnTo>
                <a:lnTo>
                  <a:pt x="4290" y="1758"/>
                </a:lnTo>
                <a:close/>
                <a:moveTo>
                  <a:pt x="1685" y="2948"/>
                </a:moveTo>
                <a:lnTo>
                  <a:pt x="1871" y="3102"/>
                </a:lnTo>
                <a:lnTo>
                  <a:pt x="1871" y="3191"/>
                </a:lnTo>
                <a:lnTo>
                  <a:pt x="1685" y="3039"/>
                </a:lnTo>
                <a:lnTo>
                  <a:pt x="1498" y="3192"/>
                </a:lnTo>
                <a:lnTo>
                  <a:pt x="1498" y="3102"/>
                </a:lnTo>
                <a:lnTo>
                  <a:pt x="1685" y="2948"/>
                </a:lnTo>
                <a:close/>
                <a:moveTo>
                  <a:pt x="4142" y="2198"/>
                </a:moveTo>
                <a:lnTo>
                  <a:pt x="4142" y="2286"/>
                </a:lnTo>
                <a:lnTo>
                  <a:pt x="3955" y="2441"/>
                </a:lnTo>
                <a:lnTo>
                  <a:pt x="3769" y="2288"/>
                </a:lnTo>
                <a:lnTo>
                  <a:pt x="3769" y="2198"/>
                </a:lnTo>
                <a:lnTo>
                  <a:pt x="3955" y="2351"/>
                </a:lnTo>
                <a:lnTo>
                  <a:pt x="4142" y="2198"/>
                </a:lnTo>
                <a:close/>
                <a:moveTo>
                  <a:pt x="1685" y="1447"/>
                </a:moveTo>
                <a:lnTo>
                  <a:pt x="1871" y="1601"/>
                </a:lnTo>
                <a:lnTo>
                  <a:pt x="1871" y="1689"/>
                </a:lnTo>
                <a:lnTo>
                  <a:pt x="1685" y="1536"/>
                </a:lnTo>
                <a:lnTo>
                  <a:pt x="1498" y="1691"/>
                </a:lnTo>
                <a:lnTo>
                  <a:pt x="1498" y="1601"/>
                </a:lnTo>
                <a:lnTo>
                  <a:pt x="1685" y="1447"/>
                </a:lnTo>
                <a:close/>
                <a:moveTo>
                  <a:pt x="2442" y="2948"/>
                </a:moveTo>
                <a:lnTo>
                  <a:pt x="2628" y="3102"/>
                </a:lnTo>
                <a:lnTo>
                  <a:pt x="2628" y="3191"/>
                </a:lnTo>
                <a:lnTo>
                  <a:pt x="2442" y="3039"/>
                </a:lnTo>
                <a:lnTo>
                  <a:pt x="2256" y="3192"/>
                </a:lnTo>
                <a:lnTo>
                  <a:pt x="2256" y="3102"/>
                </a:lnTo>
                <a:lnTo>
                  <a:pt x="2442" y="2948"/>
                </a:lnTo>
                <a:close/>
                <a:moveTo>
                  <a:pt x="3384" y="2198"/>
                </a:moveTo>
                <a:lnTo>
                  <a:pt x="3384" y="2286"/>
                </a:lnTo>
                <a:lnTo>
                  <a:pt x="3198" y="2441"/>
                </a:lnTo>
                <a:lnTo>
                  <a:pt x="3012" y="2288"/>
                </a:lnTo>
                <a:lnTo>
                  <a:pt x="3012" y="2198"/>
                </a:lnTo>
                <a:lnTo>
                  <a:pt x="3198" y="2351"/>
                </a:lnTo>
                <a:lnTo>
                  <a:pt x="3384" y="2198"/>
                </a:lnTo>
                <a:close/>
                <a:moveTo>
                  <a:pt x="2442" y="1447"/>
                </a:moveTo>
                <a:lnTo>
                  <a:pt x="2628" y="1601"/>
                </a:lnTo>
                <a:lnTo>
                  <a:pt x="2628" y="1689"/>
                </a:lnTo>
                <a:lnTo>
                  <a:pt x="2442" y="1536"/>
                </a:lnTo>
                <a:lnTo>
                  <a:pt x="2256" y="1691"/>
                </a:lnTo>
                <a:lnTo>
                  <a:pt x="2256" y="1601"/>
                </a:lnTo>
                <a:lnTo>
                  <a:pt x="2442" y="1447"/>
                </a:lnTo>
                <a:close/>
                <a:moveTo>
                  <a:pt x="3198" y="2948"/>
                </a:moveTo>
                <a:lnTo>
                  <a:pt x="3384" y="3102"/>
                </a:lnTo>
                <a:lnTo>
                  <a:pt x="3384" y="3191"/>
                </a:lnTo>
                <a:lnTo>
                  <a:pt x="3198" y="3039"/>
                </a:lnTo>
                <a:lnTo>
                  <a:pt x="3012" y="3192"/>
                </a:lnTo>
                <a:lnTo>
                  <a:pt x="3012" y="3102"/>
                </a:lnTo>
                <a:lnTo>
                  <a:pt x="3198" y="2948"/>
                </a:lnTo>
                <a:close/>
                <a:moveTo>
                  <a:pt x="2628" y="2198"/>
                </a:moveTo>
                <a:lnTo>
                  <a:pt x="2628" y="2286"/>
                </a:lnTo>
                <a:lnTo>
                  <a:pt x="2442" y="2441"/>
                </a:lnTo>
                <a:lnTo>
                  <a:pt x="2256" y="2288"/>
                </a:lnTo>
                <a:lnTo>
                  <a:pt x="2256" y="2198"/>
                </a:lnTo>
                <a:lnTo>
                  <a:pt x="2442" y="2351"/>
                </a:lnTo>
                <a:lnTo>
                  <a:pt x="2628" y="2198"/>
                </a:lnTo>
                <a:close/>
                <a:moveTo>
                  <a:pt x="3198" y="1447"/>
                </a:moveTo>
                <a:lnTo>
                  <a:pt x="3384" y="1601"/>
                </a:lnTo>
                <a:lnTo>
                  <a:pt x="3384" y="1689"/>
                </a:lnTo>
                <a:lnTo>
                  <a:pt x="3198" y="1536"/>
                </a:lnTo>
                <a:lnTo>
                  <a:pt x="3012" y="1691"/>
                </a:lnTo>
                <a:lnTo>
                  <a:pt x="3012" y="1601"/>
                </a:lnTo>
                <a:lnTo>
                  <a:pt x="3198" y="1447"/>
                </a:lnTo>
                <a:close/>
                <a:moveTo>
                  <a:pt x="3955" y="2948"/>
                </a:moveTo>
                <a:lnTo>
                  <a:pt x="4142" y="3102"/>
                </a:lnTo>
                <a:lnTo>
                  <a:pt x="4142" y="3191"/>
                </a:lnTo>
                <a:lnTo>
                  <a:pt x="3955" y="3039"/>
                </a:lnTo>
                <a:lnTo>
                  <a:pt x="3769" y="3192"/>
                </a:lnTo>
                <a:lnTo>
                  <a:pt x="3769" y="3102"/>
                </a:lnTo>
                <a:lnTo>
                  <a:pt x="3955" y="2948"/>
                </a:lnTo>
                <a:close/>
                <a:moveTo>
                  <a:pt x="1871" y="2198"/>
                </a:moveTo>
                <a:lnTo>
                  <a:pt x="1871" y="2286"/>
                </a:lnTo>
                <a:lnTo>
                  <a:pt x="1684" y="2441"/>
                </a:lnTo>
                <a:lnTo>
                  <a:pt x="1498" y="2288"/>
                </a:lnTo>
                <a:lnTo>
                  <a:pt x="1498" y="2198"/>
                </a:lnTo>
                <a:lnTo>
                  <a:pt x="1684" y="2351"/>
                </a:lnTo>
                <a:lnTo>
                  <a:pt x="1871" y="2198"/>
                </a:lnTo>
                <a:close/>
                <a:moveTo>
                  <a:pt x="3955" y="1447"/>
                </a:moveTo>
                <a:lnTo>
                  <a:pt x="4142" y="1601"/>
                </a:lnTo>
                <a:lnTo>
                  <a:pt x="4142" y="1689"/>
                </a:lnTo>
                <a:lnTo>
                  <a:pt x="3955" y="1536"/>
                </a:lnTo>
                <a:lnTo>
                  <a:pt x="3769" y="1691"/>
                </a:lnTo>
                <a:lnTo>
                  <a:pt x="3769" y="1601"/>
                </a:lnTo>
                <a:lnTo>
                  <a:pt x="3955" y="1447"/>
                </a:lnTo>
                <a:close/>
                <a:moveTo>
                  <a:pt x="4444" y="1007"/>
                </a:moveTo>
                <a:lnTo>
                  <a:pt x="4290" y="1193"/>
                </a:lnTo>
                <a:lnTo>
                  <a:pt x="4444" y="1378"/>
                </a:lnTo>
                <a:lnTo>
                  <a:pt x="4355" y="1378"/>
                </a:lnTo>
                <a:lnTo>
                  <a:pt x="4201" y="1193"/>
                </a:lnTo>
                <a:lnTo>
                  <a:pt x="4354" y="1007"/>
                </a:lnTo>
                <a:lnTo>
                  <a:pt x="4444" y="1007"/>
                </a:lnTo>
                <a:close/>
                <a:moveTo>
                  <a:pt x="3692" y="1007"/>
                </a:moveTo>
                <a:lnTo>
                  <a:pt x="3538" y="1193"/>
                </a:lnTo>
                <a:lnTo>
                  <a:pt x="3692" y="1378"/>
                </a:lnTo>
                <a:lnTo>
                  <a:pt x="3603" y="1378"/>
                </a:lnTo>
                <a:lnTo>
                  <a:pt x="3448" y="1193"/>
                </a:lnTo>
                <a:lnTo>
                  <a:pt x="3602" y="1007"/>
                </a:lnTo>
                <a:lnTo>
                  <a:pt x="3692" y="1007"/>
                </a:lnTo>
                <a:close/>
                <a:moveTo>
                  <a:pt x="2939" y="1007"/>
                </a:moveTo>
                <a:lnTo>
                  <a:pt x="2785" y="1193"/>
                </a:lnTo>
                <a:lnTo>
                  <a:pt x="2939" y="1378"/>
                </a:lnTo>
                <a:lnTo>
                  <a:pt x="2850" y="1378"/>
                </a:lnTo>
                <a:lnTo>
                  <a:pt x="2695" y="1193"/>
                </a:lnTo>
                <a:lnTo>
                  <a:pt x="2849" y="1007"/>
                </a:lnTo>
                <a:lnTo>
                  <a:pt x="2939" y="1007"/>
                </a:lnTo>
                <a:close/>
                <a:moveTo>
                  <a:pt x="2187" y="1007"/>
                </a:moveTo>
                <a:lnTo>
                  <a:pt x="2033" y="1193"/>
                </a:lnTo>
                <a:lnTo>
                  <a:pt x="2187" y="1378"/>
                </a:lnTo>
                <a:lnTo>
                  <a:pt x="2098" y="1378"/>
                </a:lnTo>
                <a:lnTo>
                  <a:pt x="1943" y="1193"/>
                </a:lnTo>
                <a:lnTo>
                  <a:pt x="2097" y="1007"/>
                </a:lnTo>
                <a:lnTo>
                  <a:pt x="2187" y="1007"/>
                </a:lnTo>
                <a:close/>
                <a:moveTo>
                  <a:pt x="4142" y="696"/>
                </a:moveTo>
                <a:lnTo>
                  <a:pt x="4142" y="785"/>
                </a:lnTo>
                <a:lnTo>
                  <a:pt x="3955" y="940"/>
                </a:lnTo>
                <a:lnTo>
                  <a:pt x="3769" y="786"/>
                </a:lnTo>
                <a:lnTo>
                  <a:pt x="3769" y="696"/>
                </a:lnTo>
                <a:lnTo>
                  <a:pt x="3955" y="850"/>
                </a:lnTo>
                <a:lnTo>
                  <a:pt x="4142" y="696"/>
                </a:lnTo>
                <a:close/>
                <a:moveTo>
                  <a:pt x="3384" y="696"/>
                </a:moveTo>
                <a:lnTo>
                  <a:pt x="3384" y="785"/>
                </a:lnTo>
                <a:lnTo>
                  <a:pt x="3198" y="940"/>
                </a:lnTo>
                <a:lnTo>
                  <a:pt x="3012" y="786"/>
                </a:lnTo>
                <a:lnTo>
                  <a:pt x="3012" y="696"/>
                </a:lnTo>
                <a:lnTo>
                  <a:pt x="3198" y="850"/>
                </a:lnTo>
                <a:lnTo>
                  <a:pt x="3384" y="696"/>
                </a:lnTo>
                <a:close/>
                <a:moveTo>
                  <a:pt x="2628" y="696"/>
                </a:moveTo>
                <a:lnTo>
                  <a:pt x="2628" y="785"/>
                </a:lnTo>
                <a:lnTo>
                  <a:pt x="2442" y="940"/>
                </a:lnTo>
                <a:lnTo>
                  <a:pt x="2256" y="786"/>
                </a:lnTo>
                <a:lnTo>
                  <a:pt x="2256" y="696"/>
                </a:lnTo>
                <a:lnTo>
                  <a:pt x="2442" y="850"/>
                </a:lnTo>
                <a:lnTo>
                  <a:pt x="2628" y="696"/>
                </a:lnTo>
                <a:close/>
                <a:moveTo>
                  <a:pt x="1871" y="696"/>
                </a:moveTo>
                <a:lnTo>
                  <a:pt x="1871" y="785"/>
                </a:lnTo>
                <a:lnTo>
                  <a:pt x="1684" y="940"/>
                </a:lnTo>
                <a:lnTo>
                  <a:pt x="1498" y="786"/>
                </a:lnTo>
                <a:lnTo>
                  <a:pt x="1498" y="696"/>
                </a:lnTo>
                <a:lnTo>
                  <a:pt x="1684" y="850"/>
                </a:lnTo>
                <a:lnTo>
                  <a:pt x="1871" y="696"/>
                </a:lnTo>
                <a:close/>
                <a:moveTo>
                  <a:pt x="5060" y="3260"/>
                </a:moveTo>
                <a:lnTo>
                  <a:pt x="5214" y="3445"/>
                </a:lnTo>
                <a:lnTo>
                  <a:pt x="5133" y="3543"/>
                </a:lnTo>
                <a:lnTo>
                  <a:pt x="5044" y="3543"/>
                </a:lnTo>
                <a:lnTo>
                  <a:pt x="5124" y="3446"/>
                </a:lnTo>
                <a:lnTo>
                  <a:pt x="4970" y="3260"/>
                </a:lnTo>
                <a:lnTo>
                  <a:pt x="5060" y="3260"/>
                </a:lnTo>
                <a:close/>
                <a:moveTo>
                  <a:pt x="5812" y="3260"/>
                </a:moveTo>
                <a:lnTo>
                  <a:pt x="5966" y="3445"/>
                </a:lnTo>
                <a:lnTo>
                  <a:pt x="5885" y="3543"/>
                </a:lnTo>
                <a:lnTo>
                  <a:pt x="5796" y="3543"/>
                </a:lnTo>
                <a:lnTo>
                  <a:pt x="5877" y="3446"/>
                </a:lnTo>
                <a:lnTo>
                  <a:pt x="5722" y="3260"/>
                </a:lnTo>
                <a:lnTo>
                  <a:pt x="5812" y="3260"/>
                </a:lnTo>
                <a:close/>
                <a:moveTo>
                  <a:pt x="6565" y="3260"/>
                </a:moveTo>
                <a:lnTo>
                  <a:pt x="6719" y="3445"/>
                </a:lnTo>
                <a:lnTo>
                  <a:pt x="6639" y="3543"/>
                </a:lnTo>
                <a:lnTo>
                  <a:pt x="6549" y="3543"/>
                </a:lnTo>
                <a:lnTo>
                  <a:pt x="6630" y="3446"/>
                </a:lnTo>
                <a:lnTo>
                  <a:pt x="6475" y="3260"/>
                </a:lnTo>
                <a:lnTo>
                  <a:pt x="6565" y="3260"/>
                </a:lnTo>
                <a:close/>
                <a:moveTo>
                  <a:pt x="6719" y="2509"/>
                </a:moveTo>
                <a:lnTo>
                  <a:pt x="6565" y="2694"/>
                </a:lnTo>
                <a:lnTo>
                  <a:pt x="6719" y="2881"/>
                </a:lnTo>
                <a:lnTo>
                  <a:pt x="6630" y="2881"/>
                </a:lnTo>
                <a:lnTo>
                  <a:pt x="6475" y="2694"/>
                </a:lnTo>
                <a:lnTo>
                  <a:pt x="6629" y="2509"/>
                </a:lnTo>
                <a:lnTo>
                  <a:pt x="6719" y="2509"/>
                </a:lnTo>
                <a:close/>
                <a:moveTo>
                  <a:pt x="5966" y="2509"/>
                </a:moveTo>
                <a:lnTo>
                  <a:pt x="5812" y="2694"/>
                </a:lnTo>
                <a:lnTo>
                  <a:pt x="5966" y="2881"/>
                </a:lnTo>
                <a:lnTo>
                  <a:pt x="5877" y="2881"/>
                </a:lnTo>
                <a:lnTo>
                  <a:pt x="5722" y="2694"/>
                </a:lnTo>
                <a:lnTo>
                  <a:pt x="5876" y="2509"/>
                </a:lnTo>
                <a:lnTo>
                  <a:pt x="5966" y="2509"/>
                </a:lnTo>
                <a:close/>
                <a:moveTo>
                  <a:pt x="5214" y="2509"/>
                </a:moveTo>
                <a:lnTo>
                  <a:pt x="5060" y="2694"/>
                </a:lnTo>
                <a:lnTo>
                  <a:pt x="5214" y="2881"/>
                </a:lnTo>
                <a:lnTo>
                  <a:pt x="5124" y="2881"/>
                </a:lnTo>
                <a:lnTo>
                  <a:pt x="4970" y="2694"/>
                </a:lnTo>
                <a:lnTo>
                  <a:pt x="5124" y="2509"/>
                </a:lnTo>
                <a:lnTo>
                  <a:pt x="5214" y="2509"/>
                </a:lnTo>
                <a:close/>
                <a:moveTo>
                  <a:pt x="5060" y="1758"/>
                </a:moveTo>
                <a:lnTo>
                  <a:pt x="5214" y="1943"/>
                </a:lnTo>
                <a:lnTo>
                  <a:pt x="5060" y="2129"/>
                </a:lnTo>
                <a:lnTo>
                  <a:pt x="4971" y="2129"/>
                </a:lnTo>
                <a:lnTo>
                  <a:pt x="5124" y="1943"/>
                </a:lnTo>
                <a:lnTo>
                  <a:pt x="4970" y="1758"/>
                </a:lnTo>
                <a:lnTo>
                  <a:pt x="5060" y="1758"/>
                </a:lnTo>
                <a:close/>
                <a:moveTo>
                  <a:pt x="5812" y="1758"/>
                </a:moveTo>
                <a:lnTo>
                  <a:pt x="5966" y="1943"/>
                </a:lnTo>
                <a:lnTo>
                  <a:pt x="5812" y="2129"/>
                </a:lnTo>
                <a:lnTo>
                  <a:pt x="5724" y="2129"/>
                </a:lnTo>
                <a:lnTo>
                  <a:pt x="5877" y="1943"/>
                </a:lnTo>
                <a:lnTo>
                  <a:pt x="5722" y="1758"/>
                </a:lnTo>
                <a:lnTo>
                  <a:pt x="5812" y="1758"/>
                </a:lnTo>
                <a:close/>
                <a:moveTo>
                  <a:pt x="6565" y="1758"/>
                </a:moveTo>
                <a:lnTo>
                  <a:pt x="6719" y="1943"/>
                </a:lnTo>
                <a:lnTo>
                  <a:pt x="6565" y="2129"/>
                </a:lnTo>
                <a:lnTo>
                  <a:pt x="6476" y="2129"/>
                </a:lnTo>
                <a:lnTo>
                  <a:pt x="6630" y="1943"/>
                </a:lnTo>
                <a:lnTo>
                  <a:pt x="6475" y="1758"/>
                </a:lnTo>
                <a:lnTo>
                  <a:pt x="6565" y="1758"/>
                </a:lnTo>
                <a:close/>
                <a:moveTo>
                  <a:pt x="4712" y="2948"/>
                </a:moveTo>
                <a:lnTo>
                  <a:pt x="4898" y="3102"/>
                </a:lnTo>
                <a:lnTo>
                  <a:pt x="4898" y="3191"/>
                </a:lnTo>
                <a:lnTo>
                  <a:pt x="4712" y="3039"/>
                </a:lnTo>
                <a:lnTo>
                  <a:pt x="4525" y="3192"/>
                </a:lnTo>
                <a:lnTo>
                  <a:pt x="4525" y="3102"/>
                </a:lnTo>
                <a:lnTo>
                  <a:pt x="4712" y="2948"/>
                </a:lnTo>
                <a:close/>
                <a:moveTo>
                  <a:pt x="7169" y="2198"/>
                </a:moveTo>
                <a:lnTo>
                  <a:pt x="7169" y="2286"/>
                </a:lnTo>
                <a:lnTo>
                  <a:pt x="6982" y="2441"/>
                </a:lnTo>
                <a:lnTo>
                  <a:pt x="6796" y="2288"/>
                </a:lnTo>
                <a:lnTo>
                  <a:pt x="6796" y="2198"/>
                </a:lnTo>
                <a:lnTo>
                  <a:pt x="6982" y="2351"/>
                </a:lnTo>
                <a:lnTo>
                  <a:pt x="7169" y="2198"/>
                </a:lnTo>
                <a:close/>
                <a:moveTo>
                  <a:pt x="4712" y="1447"/>
                </a:moveTo>
                <a:lnTo>
                  <a:pt x="4898" y="1601"/>
                </a:lnTo>
                <a:lnTo>
                  <a:pt x="4898" y="1689"/>
                </a:lnTo>
                <a:lnTo>
                  <a:pt x="4712" y="1536"/>
                </a:lnTo>
                <a:lnTo>
                  <a:pt x="4525" y="1691"/>
                </a:lnTo>
                <a:lnTo>
                  <a:pt x="4525" y="1601"/>
                </a:lnTo>
                <a:lnTo>
                  <a:pt x="4712" y="1447"/>
                </a:lnTo>
                <a:close/>
                <a:moveTo>
                  <a:pt x="5469" y="2948"/>
                </a:moveTo>
                <a:lnTo>
                  <a:pt x="5655" y="3102"/>
                </a:lnTo>
                <a:lnTo>
                  <a:pt x="5655" y="3191"/>
                </a:lnTo>
                <a:lnTo>
                  <a:pt x="5469" y="3039"/>
                </a:lnTo>
                <a:lnTo>
                  <a:pt x="5282" y="3192"/>
                </a:lnTo>
                <a:lnTo>
                  <a:pt x="5282" y="3102"/>
                </a:lnTo>
                <a:lnTo>
                  <a:pt x="5469" y="2948"/>
                </a:lnTo>
                <a:close/>
                <a:moveTo>
                  <a:pt x="6411" y="2198"/>
                </a:moveTo>
                <a:lnTo>
                  <a:pt x="6411" y="2286"/>
                </a:lnTo>
                <a:lnTo>
                  <a:pt x="6225" y="2441"/>
                </a:lnTo>
                <a:lnTo>
                  <a:pt x="6039" y="2288"/>
                </a:lnTo>
                <a:lnTo>
                  <a:pt x="6039" y="2198"/>
                </a:lnTo>
                <a:lnTo>
                  <a:pt x="6225" y="2351"/>
                </a:lnTo>
                <a:lnTo>
                  <a:pt x="6411" y="2198"/>
                </a:lnTo>
                <a:close/>
                <a:moveTo>
                  <a:pt x="5469" y="1447"/>
                </a:moveTo>
                <a:lnTo>
                  <a:pt x="5655" y="1601"/>
                </a:lnTo>
                <a:lnTo>
                  <a:pt x="5655" y="1689"/>
                </a:lnTo>
                <a:lnTo>
                  <a:pt x="5469" y="1536"/>
                </a:lnTo>
                <a:lnTo>
                  <a:pt x="5282" y="1691"/>
                </a:lnTo>
                <a:lnTo>
                  <a:pt x="5282" y="1601"/>
                </a:lnTo>
                <a:lnTo>
                  <a:pt x="5469" y="1447"/>
                </a:lnTo>
                <a:close/>
                <a:moveTo>
                  <a:pt x="6225" y="2948"/>
                </a:moveTo>
                <a:lnTo>
                  <a:pt x="6411" y="3102"/>
                </a:lnTo>
                <a:lnTo>
                  <a:pt x="6411" y="3191"/>
                </a:lnTo>
                <a:lnTo>
                  <a:pt x="6225" y="3039"/>
                </a:lnTo>
                <a:lnTo>
                  <a:pt x="6039" y="3192"/>
                </a:lnTo>
                <a:lnTo>
                  <a:pt x="6039" y="3102"/>
                </a:lnTo>
                <a:lnTo>
                  <a:pt x="6225" y="2948"/>
                </a:lnTo>
                <a:close/>
                <a:moveTo>
                  <a:pt x="5655" y="2198"/>
                </a:moveTo>
                <a:lnTo>
                  <a:pt x="5655" y="2286"/>
                </a:lnTo>
                <a:lnTo>
                  <a:pt x="5469" y="2441"/>
                </a:lnTo>
                <a:lnTo>
                  <a:pt x="5282" y="2288"/>
                </a:lnTo>
                <a:lnTo>
                  <a:pt x="5282" y="2198"/>
                </a:lnTo>
                <a:lnTo>
                  <a:pt x="5469" y="2351"/>
                </a:lnTo>
                <a:lnTo>
                  <a:pt x="5655" y="2198"/>
                </a:lnTo>
                <a:close/>
                <a:moveTo>
                  <a:pt x="6225" y="1447"/>
                </a:moveTo>
                <a:lnTo>
                  <a:pt x="6411" y="1601"/>
                </a:lnTo>
                <a:lnTo>
                  <a:pt x="6411" y="1689"/>
                </a:lnTo>
                <a:lnTo>
                  <a:pt x="6225" y="1536"/>
                </a:lnTo>
                <a:lnTo>
                  <a:pt x="6039" y="1691"/>
                </a:lnTo>
                <a:lnTo>
                  <a:pt x="6039" y="1601"/>
                </a:lnTo>
                <a:lnTo>
                  <a:pt x="6225" y="1447"/>
                </a:lnTo>
                <a:close/>
                <a:moveTo>
                  <a:pt x="6982" y="2948"/>
                </a:moveTo>
                <a:lnTo>
                  <a:pt x="7169" y="3102"/>
                </a:lnTo>
                <a:lnTo>
                  <a:pt x="7169" y="3191"/>
                </a:lnTo>
                <a:lnTo>
                  <a:pt x="6982" y="3039"/>
                </a:lnTo>
                <a:lnTo>
                  <a:pt x="6796" y="3192"/>
                </a:lnTo>
                <a:lnTo>
                  <a:pt x="6796" y="3102"/>
                </a:lnTo>
                <a:lnTo>
                  <a:pt x="6982" y="2948"/>
                </a:lnTo>
                <a:close/>
                <a:moveTo>
                  <a:pt x="4898" y="2198"/>
                </a:moveTo>
                <a:lnTo>
                  <a:pt x="4898" y="2286"/>
                </a:lnTo>
                <a:lnTo>
                  <a:pt x="4711" y="2441"/>
                </a:lnTo>
                <a:lnTo>
                  <a:pt x="4525" y="2288"/>
                </a:lnTo>
                <a:lnTo>
                  <a:pt x="4525" y="2198"/>
                </a:lnTo>
                <a:lnTo>
                  <a:pt x="4711" y="2351"/>
                </a:lnTo>
                <a:lnTo>
                  <a:pt x="4898" y="2198"/>
                </a:lnTo>
                <a:close/>
                <a:moveTo>
                  <a:pt x="6982" y="1447"/>
                </a:moveTo>
                <a:lnTo>
                  <a:pt x="7169" y="1601"/>
                </a:lnTo>
                <a:lnTo>
                  <a:pt x="7169" y="1689"/>
                </a:lnTo>
                <a:lnTo>
                  <a:pt x="6982" y="1536"/>
                </a:lnTo>
                <a:lnTo>
                  <a:pt x="6796" y="1691"/>
                </a:lnTo>
                <a:lnTo>
                  <a:pt x="6796" y="1601"/>
                </a:lnTo>
                <a:lnTo>
                  <a:pt x="6982" y="1447"/>
                </a:lnTo>
                <a:close/>
                <a:moveTo>
                  <a:pt x="6565" y="257"/>
                </a:moveTo>
                <a:lnTo>
                  <a:pt x="6719" y="442"/>
                </a:lnTo>
                <a:lnTo>
                  <a:pt x="6565" y="627"/>
                </a:lnTo>
                <a:lnTo>
                  <a:pt x="6476" y="627"/>
                </a:lnTo>
                <a:lnTo>
                  <a:pt x="6630" y="442"/>
                </a:lnTo>
                <a:lnTo>
                  <a:pt x="6475" y="257"/>
                </a:lnTo>
                <a:lnTo>
                  <a:pt x="6565" y="257"/>
                </a:lnTo>
                <a:close/>
                <a:moveTo>
                  <a:pt x="6719" y="1007"/>
                </a:moveTo>
                <a:lnTo>
                  <a:pt x="6565" y="1193"/>
                </a:lnTo>
                <a:lnTo>
                  <a:pt x="6719" y="1378"/>
                </a:lnTo>
                <a:lnTo>
                  <a:pt x="6630" y="1378"/>
                </a:lnTo>
                <a:lnTo>
                  <a:pt x="6475" y="1193"/>
                </a:lnTo>
                <a:lnTo>
                  <a:pt x="6629" y="1007"/>
                </a:lnTo>
                <a:lnTo>
                  <a:pt x="6719" y="1007"/>
                </a:lnTo>
                <a:close/>
                <a:moveTo>
                  <a:pt x="5966" y="1007"/>
                </a:moveTo>
                <a:lnTo>
                  <a:pt x="5812" y="1193"/>
                </a:lnTo>
                <a:lnTo>
                  <a:pt x="5966" y="1378"/>
                </a:lnTo>
                <a:lnTo>
                  <a:pt x="5877" y="1378"/>
                </a:lnTo>
                <a:lnTo>
                  <a:pt x="5722" y="1193"/>
                </a:lnTo>
                <a:lnTo>
                  <a:pt x="5876" y="1007"/>
                </a:lnTo>
                <a:lnTo>
                  <a:pt x="5966" y="1007"/>
                </a:lnTo>
                <a:close/>
                <a:moveTo>
                  <a:pt x="5214" y="1007"/>
                </a:moveTo>
                <a:lnTo>
                  <a:pt x="5060" y="1193"/>
                </a:lnTo>
                <a:lnTo>
                  <a:pt x="5214" y="1378"/>
                </a:lnTo>
                <a:lnTo>
                  <a:pt x="5124" y="1378"/>
                </a:lnTo>
                <a:lnTo>
                  <a:pt x="4970" y="1193"/>
                </a:lnTo>
                <a:lnTo>
                  <a:pt x="5124" y="1007"/>
                </a:lnTo>
                <a:lnTo>
                  <a:pt x="5214" y="1007"/>
                </a:lnTo>
                <a:close/>
                <a:moveTo>
                  <a:pt x="7169" y="696"/>
                </a:moveTo>
                <a:lnTo>
                  <a:pt x="7169" y="785"/>
                </a:lnTo>
                <a:lnTo>
                  <a:pt x="6982" y="940"/>
                </a:lnTo>
                <a:lnTo>
                  <a:pt x="6796" y="786"/>
                </a:lnTo>
                <a:lnTo>
                  <a:pt x="6796" y="696"/>
                </a:lnTo>
                <a:lnTo>
                  <a:pt x="6982" y="850"/>
                </a:lnTo>
                <a:lnTo>
                  <a:pt x="7169" y="696"/>
                </a:lnTo>
                <a:close/>
                <a:moveTo>
                  <a:pt x="6411" y="696"/>
                </a:moveTo>
                <a:lnTo>
                  <a:pt x="6411" y="785"/>
                </a:lnTo>
                <a:lnTo>
                  <a:pt x="6225" y="940"/>
                </a:lnTo>
                <a:lnTo>
                  <a:pt x="6039" y="786"/>
                </a:lnTo>
                <a:lnTo>
                  <a:pt x="6039" y="696"/>
                </a:lnTo>
                <a:lnTo>
                  <a:pt x="6225" y="850"/>
                </a:lnTo>
                <a:lnTo>
                  <a:pt x="6411" y="696"/>
                </a:lnTo>
                <a:close/>
                <a:moveTo>
                  <a:pt x="5655" y="696"/>
                </a:moveTo>
                <a:lnTo>
                  <a:pt x="5655" y="785"/>
                </a:lnTo>
                <a:lnTo>
                  <a:pt x="5469" y="940"/>
                </a:lnTo>
                <a:lnTo>
                  <a:pt x="5282" y="786"/>
                </a:lnTo>
                <a:lnTo>
                  <a:pt x="5282" y="696"/>
                </a:lnTo>
                <a:lnTo>
                  <a:pt x="5469" y="850"/>
                </a:lnTo>
                <a:lnTo>
                  <a:pt x="5655" y="696"/>
                </a:lnTo>
                <a:close/>
                <a:moveTo>
                  <a:pt x="4898" y="696"/>
                </a:moveTo>
                <a:lnTo>
                  <a:pt x="4898" y="785"/>
                </a:lnTo>
                <a:lnTo>
                  <a:pt x="4711" y="940"/>
                </a:lnTo>
                <a:lnTo>
                  <a:pt x="4525" y="786"/>
                </a:lnTo>
                <a:lnTo>
                  <a:pt x="4525" y="696"/>
                </a:lnTo>
                <a:lnTo>
                  <a:pt x="4711" y="850"/>
                </a:lnTo>
                <a:lnTo>
                  <a:pt x="4898" y="696"/>
                </a:lnTo>
                <a:close/>
                <a:moveTo>
                  <a:pt x="7049" y="0"/>
                </a:moveTo>
                <a:lnTo>
                  <a:pt x="7169" y="98"/>
                </a:lnTo>
                <a:lnTo>
                  <a:pt x="7169" y="188"/>
                </a:lnTo>
                <a:lnTo>
                  <a:pt x="6982" y="34"/>
                </a:lnTo>
                <a:lnTo>
                  <a:pt x="6796" y="188"/>
                </a:lnTo>
                <a:lnTo>
                  <a:pt x="6796" y="99"/>
                </a:lnTo>
                <a:lnTo>
                  <a:pt x="6915" y="0"/>
                </a:lnTo>
                <a:lnTo>
                  <a:pt x="7049" y="0"/>
                </a:lnTo>
                <a:close/>
                <a:moveTo>
                  <a:pt x="6291" y="0"/>
                </a:moveTo>
                <a:lnTo>
                  <a:pt x="6411" y="98"/>
                </a:lnTo>
                <a:lnTo>
                  <a:pt x="6411" y="188"/>
                </a:lnTo>
                <a:lnTo>
                  <a:pt x="6225" y="34"/>
                </a:lnTo>
                <a:lnTo>
                  <a:pt x="6039" y="188"/>
                </a:lnTo>
                <a:lnTo>
                  <a:pt x="6039" y="99"/>
                </a:lnTo>
                <a:lnTo>
                  <a:pt x="6159" y="0"/>
                </a:lnTo>
                <a:lnTo>
                  <a:pt x="6291" y="0"/>
                </a:lnTo>
                <a:close/>
                <a:moveTo>
                  <a:pt x="253" y="0"/>
                </a:moveTo>
                <a:lnTo>
                  <a:pt x="373" y="98"/>
                </a:lnTo>
                <a:lnTo>
                  <a:pt x="373" y="188"/>
                </a:lnTo>
                <a:lnTo>
                  <a:pt x="186" y="34"/>
                </a:lnTo>
                <a:lnTo>
                  <a:pt x="0" y="188"/>
                </a:lnTo>
                <a:lnTo>
                  <a:pt x="0" y="99"/>
                </a:lnTo>
                <a:lnTo>
                  <a:pt x="119" y="0"/>
                </a:lnTo>
                <a:lnTo>
                  <a:pt x="253" y="0"/>
                </a:lnTo>
                <a:close/>
                <a:moveTo>
                  <a:pt x="1010" y="0"/>
                </a:moveTo>
                <a:lnTo>
                  <a:pt x="1129" y="98"/>
                </a:lnTo>
                <a:lnTo>
                  <a:pt x="1129" y="188"/>
                </a:lnTo>
                <a:lnTo>
                  <a:pt x="944" y="34"/>
                </a:lnTo>
                <a:lnTo>
                  <a:pt x="756" y="188"/>
                </a:lnTo>
                <a:lnTo>
                  <a:pt x="756" y="99"/>
                </a:lnTo>
                <a:lnTo>
                  <a:pt x="876" y="0"/>
                </a:lnTo>
                <a:lnTo>
                  <a:pt x="1010" y="0"/>
                </a:lnTo>
                <a:close/>
                <a:moveTo>
                  <a:pt x="1752" y="0"/>
                </a:moveTo>
                <a:lnTo>
                  <a:pt x="1871" y="98"/>
                </a:lnTo>
                <a:lnTo>
                  <a:pt x="1871" y="188"/>
                </a:lnTo>
                <a:lnTo>
                  <a:pt x="1685" y="34"/>
                </a:lnTo>
                <a:lnTo>
                  <a:pt x="1498" y="188"/>
                </a:lnTo>
                <a:lnTo>
                  <a:pt x="1498" y="99"/>
                </a:lnTo>
                <a:lnTo>
                  <a:pt x="1619" y="0"/>
                </a:lnTo>
                <a:lnTo>
                  <a:pt x="1752" y="0"/>
                </a:lnTo>
                <a:close/>
                <a:moveTo>
                  <a:pt x="2508" y="0"/>
                </a:moveTo>
                <a:lnTo>
                  <a:pt x="2628" y="98"/>
                </a:lnTo>
                <a:lnTo>
                  <a:pt x="2628" y="188"/>
                </a:lnTo>
                <a:lnTo>
                  <a:pt x="2442" y="34"/>
                </a:lnTo>
                <a:lnTo>
                  <a:pt x="2256" y="188"/>
                </a:lnTo>
                <a:lnTo>
                  <a:pt x="2256" y="99"/>
                </a:lnTo>
                <a:lnTo>
                  <a:pt x="2375" y="0"/>
                </a:lnTo>
                <a:lnTo>
                  <a:pt x="2508" y="0"/>
                </a:lnTo>
                <a:close/>
                <a:moveTo>
                  <a:pt x="3265" y="0"/>
                </a:moveTo>
                <a:lnTo>
                  <a:pt x="3384" y="98"/>
                </a:lnTo>
                <a:lnTo>
                  <a:pt x="3384" y="188"/>
                </a:lnTo>
                <a:lnTo>
                  <a:pt x="3198" y="34"/>
                </a:lnTo>
                <a:lnTo>
                  <a:pt x="3012" y="188"/>
                </a:lnTo>
                <a:lnTo>
                  <a:pt x="3012" y="99"/>
                </a:lnTo>
                <a:lnTo>
                  <a:pt x="3132" y="0"/>
                </a:lnTo>
                <a:lnTo>
                  <a:pt x="3265" y="0"/>
                </a:lnTo>
                <a:close/>
                <a:moveTo>
                  <a:pt x="4022" y="0"/>
                </a:moveTo>
                <a:lnTo>
                  <a:pt x="4142" y="98"/>
                </a:lnTo>
                <a:lnTo>
                  <a:pt x="4142" y="188"/>
                </a:lnTo>
                <a:lnTo>
                  <a:pt x="3955" y="34"/>
                </a:lnTo>
                <a:lnTo>
                  <a:pt x="3769" y="188"/>
                </a:lnTo>
                <a:lnTo>
                  <a:pt x="3769" y="99"/>
                </a:lnTo>
                <a:lnTo>
                  <a:pt x="3888" y="0"/>
                </a:lnTo>
                <a:lnTo>
                  <a:pt x="4022" y="0"/>
                </a:lnTo>
                <a:close/>
                <a:moveTo>
                  <a:pt x="4779" y="0"/>
                </a:moveTo>
                <a:lnTo>
                  <a:pt x="4898" y="98"/>
                </a:lnTo>
                <a:lnTo>
                  <a:pt x="4898" y="188"/>
                </a:lnTo>
                <a:lnTo>
                  <a:pt x="4712" y="34"/>
                </a:lnTo>
                <a:lnTo>
                  <a:pt x="4525" y="188"/>
                </a:lnTo>
                <a:lnTo>
                  <a:pt x="4525" y="99"/>
                </a:lnTo>
                <a:lnTo>
                  <a:pt x="4645" y="0"/>
                </a:lnTo>
                <a:lnTo>
                  <a:pt x="4779" y="0"/>
                </a:lnTo>
                <a:close/>
                <a:moveTo>
                  <a:pt x="5535" y="0"/>
                </a:moveTo>
                <a:lnTo>
                  <a:pt x="5655" y="98"/>
                </a:lnTo>
                <a:lnTo>
                  <a:pt x="5655" y="188"/>
                </a:lnTo>
                <a:lnTo>
                  <a:pt x="5469" y="34"/>
                </a:lnTo>
                <a:lnTo>
                  <a:pt x="5282" y="188"/>
                </a:lnTo>
                <a:lnTo>
                  <a:pt x="5282" y="99"/>
                </a:lnTo>
                <a:lnTo>
                  <a:pt x="5402" y="0"/>
                </a:lnTo>
                <a:lnTo>
                  <a:pt x="5535" y="0"/>
                </a:lnTo>
                <a:close/>
                <a:moveTo>
                  <a:pt x="526" y="257"/>
                </a:moveTo>
                <a:lnTo>
                  <a:pt x="681" y="442"/>
                </a:lnTo>
                <a:lnTo>
                  <a:pt x="527" y="627"/>
                </a:lnTo>
                <a:lnTo>
                  <a:pt x="437" y="627"/>
                </a:lnTo>
                <a:lnTo>
                  <a:pt x="591" y="442"/>
                </a:lnTo>
                <a:lnTo>
                  <a:pt x="437" y="257"/>
                </a:lnTo>
                <a:lnTo>
                  <a:pt x="526" y="257"/>
                </a:lnTo>
                <a:close/>
                <a:moveTo>
                  <a:pt x="1278" y="257"/>
                </a:moveTo>
                <a:lnTo>
                  <a:pt x="1433" y="442"/>
                </a:lnTo>
                <a:lnTo>
                  <a:pt x="1279" y="627"/>
                </a:lnTo>
                <a:lnTo>
                  <a:pt x="1189" y="627"/>
                </a:lnTo>
                <a:lnTo>
                  <a:pt x="1343" y="442"/>
                </a:lnTo>
                <a:lnTo>
                  <a:pt x="1189" y="257"/>
                </a:lnTo>
                <a:lnTo>
                  <a:pt x="1278" y="257"/>
                </a:lnTo>
                <a:close/>
                <a:moveTo>
                  <a:pt x="2033" y="257"/>
                </a:moveTo>
                <a:lnTo>
                  <a:pt x="2187" y="442"/>
                </a:lnTo>
                <a:lnTo>
                  <a:pt x="2033" y="627"/>
                </a:lnTo>
                <a:lnTo>
                  <a:pt x="1944" y="627"/>
                </a:lnTo>
                <a:lnTo>
                  <a:pt x="2098" y="442"/>
                </a:lnTo>
                <a:lnTo>
                  <a:pt x="1943" y="257"/>
                </a:lnTo>
                <a:lnTo>
                  <a:pt x="2033" y="257"/>
                </a:lnTo>
                <a:close/>
                <a:moveTo>
                  <a:pt x="2785" y="257"/>
                </a:moveTo>
                <a:lnTo>
                  <a:pt x="2939" y="442"/>
                </a:lnTo>
                <a:lnTo>
                  <a:pt x="2785" y="627"/>
                </a:lnTo>
                <a:lnTo>
                  <a:pt x="2697" y="627"/>
                </a:lnTo>
                <a:lnTo>
                  <a:pt x="2850" y="442"/>
                </a:lnTo>
                <a:lnTo>
                  <a:pt x="2695" y="257"/>
                </a:lnTo>
                <a:lnTo>
                  <a:pt x="2785" y="257"/>
                </a:lnTo>
                <a:close/>
                <a:moveTo>
                  <a:pt x="3538" y="257"/>
                </a:moveTo>
                <a:lnTo>
                  <a:pt x="3692" y="442"/>
                </a:lnTo>
                <a:lnTo>
                  <a:pt x="3539" y="627"/>
                </a:lnTo>
                <a:lnTo>
                  <a:pt x="3449" y="627"/>
                </a:lnTo>
                <a:lnTo>
                  <a:pt x="3603" y="442"/>
                </a:lnTo>
                <a:lnTo>
                  <a:pt x="3448" y="257"/>
                </a:lnTo>
                <a:lnTo>
                  <a:pt x="3538" y="257"/>
                </a:lnTo>
                <a:close/>
                <a:moveTo>
                  <a:pt x="4290" y="257"/>
                </a:moveTo>
                <a:lnTo>
                  <a:pt x="4444" y="442"/>
                </a:lnTo>
                <a:lnTo>
                  <a:pt x="4292" y="627"/>
                </a:lnTo>
                <a:lnTo>
                  <a:pt x="4201" y="627"/>
                </a:lnTo>
                <a:lnTo>
                  <a:pt x="4355" y="442"/>
                </a:lnTo>
                <a:lnTo>
                  <a:pt x="4201" y="257"/>
                </a:lnTo>
                <a:lnTo>
                  <a:pt x="4290" y="257"/>
                </a:lnTo>
                <a:close/>
                <a:moveTo>
                  <a:pt x="5060" y="257"/>
                </a:moveTo>
                <a:lnTo>
                  <a:pt x="5214" y="442"/>
                </a:lnTo>
                <a:lnTo>
                  <a:pt x="5060" y="627"/>
                </a:lnTo>
                <a:lnTo>
                  <a:pt x="4971" y="627"/>
                </a:lnTo>
                <a:lnTo>
                  <a:pt x="5124" y="442"/>
                </a:lnTo>
                <a:lnTo>
                  <a:pt x="4970" y="257"/>
                </a:lnTo>
                <a:lnTo>
                  <a:pt x="5060" y="257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461665"/>
          </a:xfrm>
        </p:spPr>
        <p:txBody>
          <a:bodyPr anchor="t" anchorCtr="0">
            <a:spAutoFit/>
          </a:bodyPr>
          <a:lstStyle>
            <a:lvl1pPr algn="ctr">
              <a:defRPr sz="3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C149-38A9-0EF3-D036-64684196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834109"/>
            <a:ext cx="10801349" cy="46955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CEB5C4-7049-0DAB-610F-28AAD12E50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C7F1BC3-8696-2EB7-B80C-67EE688A3D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06B9D52-D705-95B9-EE4B-D7CBA4C89D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FE821A-786A-F98D-A1D7-EE85BC4A13F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615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5184651" cy="403224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F2B7-2941-8678-009C-DB4663C0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844675"/>
            <a:ext cx="51846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90842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3456459" cy="403224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F2B7-2941-8678-009C-DB4663C0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1844675"/>
            <a:ext cx="3456384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C640FD3-27BC-3335-689F-D9728FCA3C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40216" y="1844675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6611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B42BF-2169-9D0D-1CEF-DBABF09FB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844675"/>
            <a:ext cx="5184650" cy="6604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A36FC-8D4D-BFC4-1A76-ACA4D70DF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505075"/>
            <a:ext cx="5184650" cy="33718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A65C3-4681-F752-CC30-8EA0725F4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4" y="1844675"/>
            <a:ext cx="5184650" cy="6604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91FE0-F0B5-290A-4634-942325488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4" y="2505075"/>
            <a:ext cx="5184650" cy="33718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3A0FAD-8B54-CC4B-C0D7-C74D764B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85500-6255-38D1-E2F8-07E68C18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043E4-7248-324E-DDEE-F1CA2EAF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E7E29F6-7B17-D506-FA4E-D63D926B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96791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51846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545014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C3236-187C-E3B0-5F85-718A34B26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1A89DA3-3462-F2D1-EE7C-803EA7102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0BDE684-C522-C012-21E6-685E707D45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E4B58-E58E-3223-E84B-C62905ECA4E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916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2024" y="1844676"/>
            <a:ext cx="51846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5545014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332F22-8B75-CAB3-ACD9-B356B55CF8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CDE1FA-5B3D-0C1D-F52F-87962756B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0CC0327-F2FA-76B8-43AE-44F874A43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DFA8F-4AEE-CFE3-E1A1-C0F6D2AF937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85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D1CE84-5428-1354-FB8A-66C74C91754C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B631E4-BD8A-3E5E-B2DE-1CC1060DF5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30084"/>
            <a:ext cx="10801349" cy="677108"/>
          </a:xfrm>
        </p:spPr>
        <p:txBody>
          <a:bodyPr anchor="ctr" anchorCtr="0">
            <a:spAutoFit/>
          </a:bodyPr>
          <a:lstStyle>
            <a:lvl1pPr algn="ctr">
              <a:defRPr sz="44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711A15-E911-DCEE-E92C-2EB0A1EC3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0F057CE-EA28-1B86-AE4E-8D82E6157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13FFD56-CC0A-6487-DBFC-308316626F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616BD-A730-BB0C-0494-91EDF23FA9A4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20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3456459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549275"/>
            <a:ext cx="7489230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E4963D-2110-EA8D-5269-A290AC7E0B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284D241-3571-424E-CF50-E0A65DF59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46B4738-2EBF-F9D6-8CD3-57E918A7B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50995-B31F-692F-C30B-69F995EE9A63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992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216" y="549275"/>
            <a:ext cx="3456459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0216" y="1844676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7489230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04BECC-4437-DC48-7CC1-74173B8899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4A6B68D-CAE9-7485-C295-98A0A9C37E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AD52894-D359-73B9-515F-B0E4A5675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821FF3-DCBA-9EB1-BFF9-1A55A88CEB27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05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7128867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7128867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0216" y="549275"/>
            <a:ext cx="3816822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C3236-187C-E3B0-5F85-718A34B26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1A89DA3-3462-F2D1-EE7C-803EA7102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0BDE684-C522-C012-21E6-685E707D45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E4B58-E58E-3223-E84B-C62905ECA4E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509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549275"/>
            <a:ext cx="7128867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844676"/>
            <a:ext cx="7128867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3816821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332F22-8B75-CAB3-ACD9-B356B55CF8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CDE1FA-5B3D-0C1D-F52F-87962756B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0CC0327-F2FA-76B8-43AE-44F874A43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DFA8F-4AEE-CFE3-E1A1-C0F6D2AF937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046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F9B45A-906C-C4FB-6B68-34C604F44D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E032C25-4835-DCB8-5E2A-E135617297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564BE39-79FC-56AB-1933-9493D2FECC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CE2372-AB26-91C8-F62A-BED307C4556B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434177-AFDC-EFFB-7AF9-4823BF23D6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58246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EB9176-E03C-947D-3830-2125A74E00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F233FFA-A212-3B89-2859-2711701C85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B7CFD49-9353-6D8E-A9DB-46630ECC82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89E50D-5678-6CE0-E265-D18D37088ACF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28BB07F-1AD8-D09A-886E-D1E78A9A1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3482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7842C7-84FB-5544-CAB6-6FB18D0D26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CF75178-4D8B-0D59-3B3C-E69BB8CFF0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BD037D9-A92A-0C3F-4F0A-DE3DE4625D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4449EE-3B09-0BE3-84AB-8E92A547977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C13F61A-56B0-C6B5-E41A-BF573BED4A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 algn="r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 algn="r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 algn="r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 algn="r">
              <a:buFontTx/>
              <a:buNone/>
              <a:defRPr sz="2000">
                <a:solidFill>
                  <a:schemeClr val="bg1"/>
                </a:solidFill>
              </a:defRPr>
            </a:lvl5pPr>
            <a:lvl6pPr marL="0" indent="0" algn="r">
              <a:buFontTx/>
              <a:buNone/>
              <a:defRPr sz="2000">
                <a:solidFill>
                  <a:schemeClr val="bg1"/>
                </a:solidFill>
              </a:defRPr>
            </a:lvl6pPr>
            <a:lvl7pPr marL="0" indent="0" algn="r">
              <a:buFontTx/>
              <a:buNone/>
              <a:defRPr sz="2000">
                <a:solidFill>
                  <a:schemeClr val="bg1"/>
                </a:solidFill>
              </a:defRPr>
            </a:lvl7pPr>
            <a:lvl8pPr marL="0" indent="0" algn="r">
              <a:buFontTx/>
              <a:buNone/>
              <a:defRPr sz="2000">
                <a:solidFill>
                  <a:schemeClr val="bg1"/>
                </a:solidFill>
              </a:defRPr>
            </a:lvl8pPr>
            <a:lvl9pPr marL="0" indent="0" algn="r">
              <a:buFontTx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34108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8B44B2B-D359-23E8-4907-722DBA174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92335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36CE88-038E-A252-CC98-D8F82EE731D3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0">
            <a:extLst>
              <a:ext uri="{FF2B5EF4-FFF2-40B4-BE49-F238E27FC236}">
                <a16:creationId xmlns:a16="http://schemas.microsoft.com/office/drawing/2014/main" id="{10CC87B0-6F9E-3965-28E2-61E0552EEF7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99456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1AA39C9-4769-A16F-1CE7-9B7CD4485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6881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36CE88-038E-A252-CC98-D8F82EE731D3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41ACAE0D-DEC8-E9D2-AB21-ED1F565CE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0124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943DA21-32F4-EC53-CC83-C216D6E224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63" y="260349"/>
            <a:ext cx="11522076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Select </a:t>
            </a:r>
            <a:r>
              <a:rPr lang="fi-FI" dirty="0" err="1"/>
              <a:t>shape</a:t>
            </a:r>
            <a:r>
              <a:rPr lang="fi-FI" dirty="0"/>
              <a:t> and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menu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30084"/>
            <a:ext cx="10801349" cy="677108"/>
          </a:xfrm>
        </p:spPr>
        <p:txBody>
          <a:bodyPr anchor="ctr" anchorCtr="0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9D26A4-5755-A22E-9A2B-165C7193F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7B0EC03-020A-9A53-BB0B-BB8562932F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A866194-A33E-B6FF-D7C1-885C7E01FF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2B5D-D454-D7B8-A2DF-5FB812FF9162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294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DB00-F9B3-9D4A-E293-E7F22489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12CC0-4816-F922-D1AC-1ADFD200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34CB4-2E53-3799-3C74-A1522C5E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DD30A-086F-8BC7-BD36-FB8C884D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55465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1CD8-8D48-0CBD-29EA-F9821055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383AE-0490-CB41-9BD1-EBCD73B7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C0A7-C30D-2F06-ABC7-AAFE6D08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AD96FA-BBFF-8CFF-5D06-68589C12574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728C6BC-0D4C-D7F9-EA7B-0CC251177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02D4815-5236-CCAA-95EF-D2F0D8F2D0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9028F1-FDA8-D434-4BD3-9CD30E7C429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252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D1CE84-5428-1354-FB8A-66C74C91754C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B631E4-BD8A-3E5E-B2DE-1CC1060DF5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711A15-E911-DCEE-E92C-2EB0A1EC3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0F057CE-EA28-1B86-AE4E-8D82E6157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13FFD56-CC0A-6487-DBFC-308316626F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616BD-A730-BB0C-0494-91EDF23FA9A4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3F9DC6-4970-7AA6-7CB9-61162A3EA72F}"/>
              </a:ext>
            </a:extLst>
          </p:cNvPr>
          <p:cNvSpPr txBox="1"/>
          <p:nvPr userDrawn="1"/>
        </p:nvSpPr>
        <p:spPr>
          <a:xfrm>
            <a:off x="3404590" y="2744961"/>
            <a:ext cx="5382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Varmasti &amp; Tehokkaasti</a:t>
            </a:r>
            <a:endParaRPr lang="fi-FI" sz="24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536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065FA00-448F-7D38-9EF9-E4159E1FA628}"/>
              </a:ext>
            </a:extLst>
          </p:cNvPr>
          <p:cNvSpPr/>
          <p:nvPr userDrawn="1"/>
        </p:nvSpPr>
        <p:spPr>
          <a:xfrm>
            <a:off x="334963" y="260350"/>
            <a:ext cx="11522075" cy="6337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1CD8-8D48-0CBD-29EA-F9821055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383AE-0490-CB41-9BD1-EBCD73B7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C0A7-C30D-2F06-ABC7-AAFE6D08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E2A0E8-4C21-D449-31CA-790253817C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2185" y="1844875"/>
            <a:ext cx="3744490" cy="316830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/>
            </a:lvl3pPr>
            <a:lvl4pPr marL="0" indent="0">
              <a:lnSpc>
                <a:spcPct val="100000"/>
              </a:lnSpc>
              <a:buFontTx/>
              <a:buNone/>
              <a:defRPr sz="1400"/>
            </a:lvl4pPr>
            <a:lvl5pPr marL="0" indent="0">
              <a:lnSpc>
                <a:spcPct val="100000"/>
              </a:lnSpc>
              <a:buFontTx/>
              <a:buNone/>
              <a:defRPr sz="1400"/>
            </a:lvl5pPr>
            <a:lvl6pPr marL="0" indent="0">
              <a:lnSpc>
                <a:spcPct val="100000"/>
              </a:lnSpc>
              <a:buFontTx/>
              <a:buNone/>
              <a:defRPr sz="1400"/>
            </a:lvl6pPr>
            <a:lvl7pPr marL="0" indent="0">
              <a:lnSpc>
                <a:spcPct val="100000"/>
              </a:lnSpc>
              <a:buFontTx/>
              <a:buNone/>
              <a:defRPr sz="1400"/>
            </a:lvl7pPr>
            <a:lvl8pPr marL="0" indent="0">
              <a:lnSpc>
                <a:spcPct val="100000"/>
              </a:lnSpc>
              <a:buFontTx/>
              <a:buNone/>
              <a:defRPr sz="1400"/>
            </a:lvl8pPr>
            <a:lvl9pPr marL="0" indent="0">
              <a:lnSpc>
                <a:spcPct val="100000"/>
              </a:lnSpc>
              <a:buFontTx/>
              <a:buNone/>
              <a:defRPr sz="1400"/>
            </a:lvl9pPr>
          </a:lstStyle>
          <a:p>
            <a:pPr lvl="0"/>
            <a:r>
              <a:rPr lang="fi-FI" noProof="0" dirty="0"/>
              <a:t>Yhteystiedot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0541F5-795C-194D-A8C3-187EAF47FB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5360" y="844141"/>
            <a:ext cx="5517314" cy="5112568"/>
            <a:chOff x="2393950" y="0"/>
            <a:chExt cx="7400926" cy="685800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7035FFA-B9A3-56D7-4E0F-586AF3CCA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7513" y="98425"/>
              <a:ext cx="4297363" cy="6756400"/>
            </a:xfrm>
            <a:custGeom>
              <a:avLst/>
              <a:gdLst>
                <a:gd name="T0" fmla="*/ 0 w 5415"/>
                <a:gd name="T1" fmla="*/ 0 h 8511"/>
                <a:gd name="T2" fmla="*/ 882 w 5415"/>
                <a:gd name="T3" fmla="*/ 1064 h 8511"/>
                <a:gd name="T4" fmla="*/ 1765 w 5415"/>
                <a:gd name="T5" fmla="*/ 2130 h 8511"/>
                <a:gd name="T6" fmla="*/ 2646 w 5415"/>
                <a:gd name="T7" fmla="*/ 3195 h 8511"/>
                <a:gd name="T8" fmla="*/ 3530 w 5415"/>
                <a:gd name="T9" fmla="*/ 4261 h 8511"/>
                <a:gd name="T10" fmla="*/ 2648 w 5415"/>
                <a:gd name="T11" fmla="*/ 5324 h 8511"/>
                <a:gd name="T12" fmla="*/ 1769 w 5415"/>
                <a:gd name="T13" fmla="*/ 6386 h 8511"/>
                <a:gd name="T14" fmla="*/ 890 w 5415"/>
                <a:gd name="T15" fmla="*/ 7449 h 8511"/>
                <a:gd name="T16" fmla="*/ 10 w 5415"/>
                <a:gd name="T17" fmla="*/ 8511 h 8511"/>
                <a:gd name="T18" fmla="*/ 952 w 5415"/>
                <a:gd name="T19" fmla="*/ 8511 h 8511"/>
                <a:gd name="T20" fmla="*/ 1894 w 5415"/>
                <a:gd name="T21" fmla="*/ 8511 h 8511"/>
                <a:gd name="T22" fmla="*/ 2773 w 5415"/>
                <a:gd name="T23" fmla="*/ 7447 h 8511"/>
                <a:gd name="T24" fmla="*/ 3654 w 5415"/>
                <a:gd name="T25" fmla="*/ 6384 h 8511"/>
                <a:gd name="T26" fmla="*/ 4534 w 5415"/>
                <a:gd name="T27" fmla="*/ 5322 h 8511"/>
                <a:gd name="T28" fmla="*/ 5415 w 5415"/>
                <a:gd name="T29" fmla="*/ 4259 h 8511"/>
                <a:gd name="T30" fmla="*/ 4532 w 5415"/>
                <a:gd name="T31" fmla="*/ 3193 h 8511"/>
                <a:gd name="T32" fmla="*/ 3651 w 5415"/>
                <a:gd name="T33" fmla="*/ 2128 h 8511"/>
                <a:gd name="T34" fmla="*/ 2767 w 5415"/>
                <a:gd name="T35" fmla="*/ 1064 h 8511"/>
                <a:gd name="T36" fmla="*/ 1886 w 5415"/>
                <a:gd name="T37" fmla="*/ 0 h 8511"/>
                <a:gd name="T38" fmla="*/ 942 w 5415"/>
                <a:gd name="T39" fmla="*/ 0 h 8511"/>
                <a:gd name="T40" fmla="*/ 0 w 5415"/>
                <a:gd name="T41" fmla="*/ 0 h 8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15" h="8511">
                  <a:moveTo>
                    <a:pt x="0" y="0"/>
                  </a:moveTo>
                  <a:lnTo>
                    <a:pt x="882" y="1064"/>
                  </a:lnTo>
                  <a:lnTo>
                    <a:pt x="1765" y="2130"/>
                  </a:lnTo>
                  <a:lnTo>
                    <a:pt x="2646" y="3195"/>
                  </a:lnTo>
                  <a:lnTo>
                    <a:pt x="3530" y="4261"/>
                  </a:lnTo>
                  <a:lnTo>
                    <a:pt x="2648" y="5324"/>
                  </a:lnTo>
                  <a:lnTo>
                    <a:pt x="1769" y="6386"/>
                  </a:lnTo>
                  <a:lnTo>
                    <a:pt x="890" y="7449"/>
                  </a:lnTo>
                  <a:lnTo>
                    <a:pt x="10" y="8511"/>
                  </a:lnTo>
                  <a:lnTo>
                    <a:pt x="952" y="8511"/>
                  </a:lnTo>
                  <a:lnTo>
                    <a:pt x="1894" y="8511"/>
                  </a:lnTo>
                  <a:lnTo>
                    <a:pt x="2773" y="7447"/>
                  </a:lnTo>
                  <a:lnTo>
                    <a:pt x="3654" y="6384"/>
                  </a:lnTo>
                  <a:lnTo>
                    <a:pt x="4534" y="5322"/>
                  </a:lnTo>
                  <a:lnTo>
                    <a:pt x="5415" y="4259"/>
                  </a:lnTo>
                  <a:lnTo>
                    <a:pt x="4532" y="3193"/>
                  </a:lnTo>
                  <a:lnTo>
                    <a:pt x="3651" y="2128"/>
                  </a:lnTo>
                  <a:lnTo>
                    <a:pt x="2767" y="1064"/>
                  </a:lnTo>
                  <a:lnTo>
                    <a:pt x="1886" y="0"/>
                  </a:lnTo>
                  <a:lnTo>
                    <a:pt x="9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69D034C-4B64-5698-35FF-ED1924FA7E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3950" y="0"/>
              <a:ext cx="2790825" cy="6858000"/>
            </a:xfrm>
            <a:custGeom>
              <a:avLst/>
              <a:gdLst>
                <a:gd name="T0" fmla="*/ 507 w 3516"/>
                <a:gd name="T1" fmla="*/ 27 h 8640"/>
                <a:gd name="T2" fmla="*/ 1072 w 3516"/>
                <a:gd name="T3" fmla="*/ 123 h 8640"/>
                <a:gd name="T4" fmla="*/ 1566 w 3516"/>
                <a:gd name="T5" fmla="*/ 280 h 8640"/>
                <a:gd name="T6" fmla="*/ 1993 w 3516"/>
                <a:gd name="T7" fmla="*/ 498 h 8640"/>
                <a:gd name="T8" fmla="*/ 2357 w 3516"/>
                <a:gd name="T9" fmla="*/ 769 h 8640"/>
                <a:gd name="T10" fmla="*/ 2663 w 3516"/>
                <a:gd name="T11" fmla="*/ 1086 h 8640"/>
                <a:gd name="T12" fmla="*/ 2915 w 3516"/>
                <a:gd name="T13" fmla="*/ 1448 h 8640"/>
                <a:gd name="T14" fmla="*/ 3116 w 3516"/>
                <a:gd name="T15" fmla="*/ 1847 h 8640"/>
                <a:gd name="T16" fmla="*/ 3270 w 3516"/>
                <a:gd name="T17" fmla="*/ 2279 h 8640"/>
                <a:gd name="T18" fmla="*/ 3385 w 3516"/>
                <a:gd name="T19" fmla="*/ 2738 h 8640"/>
                <a:gd name="T20" fmla="*/ 3459 w 3516"/>
                <a:gd name="T21" fmla="*/ 3221 h 8640"/>
                <a:gd name="T22" fmla="*/ 3502 w 3516"/>
                <a:gd name="T23" fmla="*/ 3719 h 8640"/>
                <a:gd name="T24" fmla="*/ 3516 w 3516"/>
                <a:gd name="T25" fmla="*/ 4229 h 8640"/>
                <a:gd name="T26" fmla="*/ 3502 w 3516"/>
                <a:gd name="T27" fmla="*/ 4789 h 8640"/>
                <a:gd name="T28" fmla="*/ 3459 w 3516"/>
                <a:gd name="T29" fmla="*/ 5330 h 8640"/>
                <a:gd name="T30" fmla="*/ 3385 w 3516"/>
                <a:gd name="T31" fmla="*/ 5844 h 8640"/>
                <a:gd name="T32" fmla="*/ 3270 w 3516"/>
                <a:gd name="T33" fmla="*/ 6326 h 8640"/>
                <a:gd name="T34" fmla="*/ 3116 w 3516"/>
                <a:gd name="T35" fmla="*/ 6776 h 8640"/>
                <a:gd name="T36" fmla="*/ 2915 w 3516"/>
                <a:gd name="T37" fmla="*/ 7188 h 8640"/>
                <a:gd name="T38" fmla="*/ 2663 w 3516"/>
                <a:gd name="T39" fmla="*/ 7556 h 8640"/>
                <a:gd name="T40" fmla="*/ 2357 w 3516"/>
                <a:gd name="T41" fmla="*/ 7877 h 8640"/>
                <a:gd name="T42" fmla="*/ 1993 w 3516"/>
                <a:gd name="T43" fmla="*/ 8150 h 8640"/>
                <a:gd name="T44" fmla="*/ 1566 w 3516"/>
                <a:gd name="T45" fmla="*/ 8366 h 8640"/>
                <a:gd name="T46" fmla="*/ 1072 w 3516"/>
                <a:gd name="T47" fmla="*/ 8521 h 8640"/>
                <a:gd name="T48" fmla="*/ 507 w 3516"/>
                <a:gd name="T49" fmla="*/ 8615 h 8640"/>
                <a:gd name="T50" fmla="*/ 0 w 3516"/>
                <a:gd name="T51" fmla="*/ 7330 h 8640"/>
                <a:gd name="T52" fmla="*/ 330 w 3516"/>
                <a:gd name="T53" fmla="*/ 7309 h 8640"/>
                <a:gd name="T54" fmla="*/ 624 w 3516"/>
                <a:gd name="T55" fmla="*/ 7254 h 8640"/>
                <a:gd name="T56" fmla="*/ 883 w 3516"/>
                <a:gd name="T57" fmla="*/ 7163 h 8640"/>
                <a:gd name="T58" fmla="*/ 1111 w 3516"/>
                <a:gd name="T59" fmla="*/ 7037 h 8640"/>
                <a:gd name="T60" fmla="*/ 1306 w 3516"/>
                <a:gd name="T61" fmla="*/ 6873 h 8640"/>
                <a:gd name="T62" fmla="*/ 1474 w 3516"/>
                <a:gd name="T63" fmla="*/ 6671 h 8640"/>
                <a:gd name="T64" fmla="*/ 1613 w 3516"/>
                <a:gd name="T65" fmla="*/ 6431 h 8640"/>
                <a:gd name="T66" fmla="*/ 1726 w 3516"/>
                <a:gd name="T67" fmla="*/ 6151 h 8640"/>
                <a:gd name="T68" fmla="*/ 1813 w 3516"/>
                <a:gd name="T69" fmla="*/ 5830 h 8640"/>
                <a:gd name="T70" fmla="*/ 1878 w 3516"/>
                <a:gd name="T71" fmla="*/ 5468 h 8640"/>
                <a:gd name="T72" fmla="*/ 1921 w 3516"/>
                <a:gd name="T73" fmla="*/ 5065 h 8640"/>
                <a:gd name="T74" fmla="*/ 1944 w 3516"/>
                <a:gd name="T75" fmla="*/ 4618 h 8640"/>
                <a:gd name="T76" fmla="*/ 1950 w 3516"/>
                <a:gd name="T77" fmla="*/ 4139 h 8640"/>
                <a:gd name="T78" fmla="*/ 1921 w 3516"/>
                <a:gd name="T79" fmla="*/ 3470 h 8640"/>
                <a:gd name="T80" fmla="*/ 1878 w 3516"/>
                <a:gd name="T81" fmla="*/ 3100 h 8640"/>
                <a:gd name="T82" fmla="*/ 1815 w 3516"/>
                <a:gd name="T83" fmla="*/ 2763 h 8640"/>
                <a:gd name="T84" fmla="*/ 1728 w 3516"/>
                <a:gd name="T85" fmla="*/ 2464 h 8640"/>
                <a:gd name="T86" fmla="*/ 1616 w 3516"/>
                <a:gd name="T87" fmla="*/ 2199 h 8640"/>
                <a:gd name="T88" fmla="*/ 1478 w 3516"/>
                <a:gd name="T89" fmla="*/ 1969 h 8640"/>
                <a:gd name="T90" fmla="*/ 1312 w 3516"/>
                <a:gd name="T91" fmla="*/ 1775 h 8640"/>
                <a:gd name="T92" fmla="*/ 1115 w 3516"/>
                <a:gd name="T93" fmla="*/ 1613 h 8640"/>
                <a:gd name="T94" fmla="*/ 889 w 3516"/>
                <a:gd name="T95" fmla="*/ 1489 h 8640"/>
                <a:gd name="T96" fmla="*/ 628 w 3516"/>
                <a:gd name="T97" fmla="*/ 1399 h 8640"/>
                <a:gd name="T98" fmla="*/ 331 w 3516"/>
                <a:gd name="T99" fmla="*/ 1343 h 8640"/>
                <a:gd name="T100" fmla="*/ 0 w 3516"/>
                <a:gd name="T101" fmla="*/ 1321 h 8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16" h="8640">
                  <a:moveTo>
                    <a:pt x="0" y="0"/>
                  </a:moveTo>
                  <a:lnTo>
                    <a:pt x="131" y="2"/>
                  </a:lnTo>
                  <a:lnTo>
                    <a:pt x="259" y="8"/>
                  </a:lnTo>
                  <a:lnTo>
                    <a:pt x="384" y="16"/>
                  </a:lnTo>
                  <a:lnTo>
                    <a:pt x="507" y="27"/>
                  </a:lnTo>
                  <a:lnTo>
                    <a:pt x="626" y="41"/>
                  </a:lnTo>
                  <a:lnTo>
                    <a:pt x="741" y="56"/>
                  </a:lnTo>
                  <a:lnTo>
                    <a:pt x="854" y="76"/>
                  </a:lnTo>
                  <a:lnTo>
                    <a:pt x="965" y="97"/>
                  </a:lnTo>
                  <a:lnTo>
                    <a:pt x="1072" y="123"/>
                  </a:lnTo>
                  <a:lnTo>
                    <a:pt x="1176" y="148"/>
                  </a:lnTo>
                  <a:lnTo>
                    <a:pt x="1277" y="177"/>
                  </a:lnTo>
                  <a:lnTo>
                    <a:pt x="1377" y="210"/>
                  </a:lnTo>
                  <a:lnTo>
                    <a:pt x="1472" y="243"/>
                  </a:lnTo>
                  <a:lnTo>
                    <a:pt x="1566" y="280"/>
                  </a:lnTo>
                  <a:lnTo>
                    <a:pt x="1655" y="319"/>
                  </a:lnTo>
                  <a:lnTo>
                    <a:pt x="1743" y="360"/>
                  </a:lnTo>
                  <a:lnTo>
                    <a:pt x="1829" y="405"/>
                  </a:lnTo>
                  <a:lnTo>
                    <a:pt x="1913" y="450"/>
                  </a:lnTo>
                  <a:lnTo>
                    <a:pt x="1993" y="498"/>
                  </a:lnTo>
                  <a:lnTo>
                    <a:pt x="2071" y="547"/>
                  </a:lnTo>
                  <a:lnTo>
                    <a:pt x="2145" y="599"/>
                  </a:lnTo>
                  <a:lnTo>
                    <a:pt x="2219" y="654"/>
                  </a:lnTo>
                  <a:lnTo>
                    <a:pt x="2289" y="710"/>
                  </a:lnTo>
                  <a:lnTo>
                    <a:pt x="2357" y="769"/>
                  </a:lnTo>
                  <a:lnTo>
                    <a:pt x="2422" y="829"/>
                  </a:lnTo>
                  <a:lnTo>
                    <a:pt x="2486" y="889"/>
                  </a:lnTo>
                  <a:lnTo>
                    <a:pt x="2546" y="954"/>
                  </a:lnTo>
                  <a:lnTo>
                    <a:pt x="2605" y="1020"/>
                  </a:lnTo>
                  <a:lnTo>
                    <a:pt x="2663" y="1086"/>
                  </a:lnTo>
                  <a:lnTo>
                    <a:pt x="2718" y="1156"/>
                  </a:lnTo>
                  <a:lnTo>
                    <a:pt x="2769" y="1226"/>
                  </a:lnTo>
                  <a:lnTo>
                    <a:pt x="2819" y="1298"/>
                  </a:lnTo>
                  <a:lnTo>
                    <a:pt x="2868" y="1372"/>
                  </a:lnTo>
                  <a:lnTo>
                    <a:pt x="2915" y="1448"/>
                  </a:lnTo>
                  <a:lnTo>
                    <a:pt x="2958" y="1526"/>
                  </a:lnTo>
                  <a:lnTo>
                    <a:pt x="3001" y="1603"/>
                  </a:lnTo>
                  <a:lnTo>
                    <a:pt x="3040" y="1683"/>
                  </a:lnTo>
                  <a:lnTo>
                    <a:pt x="3079" y="1765"/>
                  </a:lnTo>
                  <a:lnTo>
                    <a:pt x="3116" y="1847"/>
                  </a:lnTo>
                  <a:lnTo>
                    <a:pt x="3149" y="1930"/>
                  </a:lnTo>
                  <a:lnTo>
                    <a:pt x="3182" y="2016"/>
                  </a:lnTo>
                  <a:lnTo>
                    <a:pt x="3213" y="2104"/>
                  </a:lnTo>
                  <a:lnTo>
                    <a:pt x="3243" y="2191"/>
                  </a:lnTo>
                  <a:lnTo>
                    <a:pt x="3270" y="2279"/>
                  </a:lnTo>
                  <a:lnTo>
                    <a:pt x="3297" y="2368"/>
                  </a:lnTo>
                  <a:lnTo>
                    <a:pt x="3321" y="2460"/>
                  </a:lnTo>
                  <a:lnTo>
                    <a:pt x="3344" y="2551"/>
                  </a:lnTo>
                  <a:lnTo>
                    <a:pt x="3365" y="2645"/>
                  </a:lnTo>
                  <a:lnTo>
                    <a:pt x="3385" y="2738"/>
                  </a:lnTo>
                  <a:lnTo>
                    <a:pt x="3402" y="2833"/>
                  </a:lnTo>
                  <a:lnTo>
                    <a:pt x="3418" y="2929"/>
                  </a:lnTo>
                  <a:lnTo>
                    <a:pt x="3434" y="3024"/>
                  </a:lnTo>
                  <a:lnTo>
                    <a:pt x="3447" y="3121"/>
                  </a:lnTo>
                  <a:lnTo>
                    <a:pt x="3459" y="3221"/>
                  </a:lnTo>
                  <a:lnTo>
                    <a:pt x="3471" y="3318"/>
                  </a:lnTo>
                  <a:lnTo>
                    <a:pt x="3480" y="3417"/>
                  </a:lnTo>
                  <a:lnTo>
                    <a:pt x="3488" y="3516"/>
                  </a:lnTo>
                  <a:lnTo>
                    <a:pt x="3496" y="3618"/>
                  </a:lnTo>
                  <a:lnTo>
                    <a:pt x="3502" y="3719"/>
                  </a:lnTo>
                  <a:lnTo>
                    <a:pt x="3508" y="3820"/>
                  </a:lnTo>
                  <a:lnTo>
                    <a:pt x="3512" y="3921"/>
                  </a:lnTo>
                  <a:lnTo>
                    <a:pt x="3514" y="4024"/>
                  </a:lnTo>
                  <a:lnTo>
                    <a:pt x="3516" y="4125"/>
                  </a:lnTo>
                  <a:lnTo>
                    <a:pt x="3516" y="4229"/>
                  </a:lnTo>
                  <a:lnTo>
                    <a:pt x="3516" y="4341"/>
                  </a:lnTo>
                  <a:lnTo>
                    <a:pt x="3514" y="4456"/>
                  </a:lnTo>
                  <a:lnTo>
                    <a:pt x="3512" y="4567"/>
                  </a:lnTo>
                  <a:lnTo>
                    <a:pt x="3508" y="4680"/>
                  </a:lnTo>
                  <a:lnTo>
                    <a:pt x="3502" y="4789"/>
                  </a:lnTo>
                  <a:lnTo>
                    <a:pt x="3496" y="4900"/>
                  </a:lnTo>
                  <a:lnTo>
                    <a:pt x="3488" y="5009"/>
                  </a:lnTo>
                  <a:lnTo>
                    <a:pt x="3480" y="5116"/>
                  </a:lnTo>
                  <a:lnTo>
                    <a:pt x="3471" y="5223"/>
                  </a:lnTo>
                  <a:lnTo>
                    <a:pt x="3459" y="5330"/>
                  </a:lnTo>
                  <a:lnTo>
                    <a:pt x="3447" y="5435"/>
                  </a:lnTo>
                  <a:lnTo>
                    <a:pt x="3434" y="5538"/>
                  </a:lnTo>
                  <a:lnTo>
                    <a:pt x="3418" y="5641"/>
                  </a:lnTo>
                  <a:lnTo>
                    <a:pt x="3402" y="5742"/>
                  </a:lnTo>
                  <a:lnTo>
                    <a:pt x="3385" y="5844"/>
                  </a:lnTo>
                  <a:lnTo>
                    <a:pt x="3365" y="5943"/>
                  </a:lnTo>
                  <a:lnTo>
                    <a:pt x="3344" y="6040"/>
                  </a:lnTo>
                  <a:lnTo>
                    <a:pt x="3321" y="6138"/>
                  </a:lnTo>
                  <a:lnTo>
                    <a:pt x="3297" y="6233"/>
                  </a:lnTo>
                  <a:lnTo>
                    <a:pt x="3270" y="6326"/>
                  </a:lnTo>
                  <a:lnTo>
                    <a:pt x="3243" y="6420"/>
                  </a:lnTo>
                  <a:lnTo>
                    <a:pt x="3213" y="6511"/>
                  </a:lnTo>
                  <a:lnTo>
                    <a:pt x="3182" y="6601"/>
                  </a:lnTo>
                  <a:lnTo>
                    <a:pt x="3149" y="6690"/>
                  </a:lnTo>
                  <a:lnTo>
                    <a:pt x="3116" y="6776"/>
                  </a:lnTo>
                  <a:lnTo>
                    <a:pt x="3079" y="6861"/>
                  </a:lnTo>
                  <a:lnTo>
                    <a:pt x="3040" y="6945"/>
                  </a:lnTo>
                  <a:lnTo>
                    <a:pt x="3001" y="7029"/>
                  </a:lnTo>
                  <a:lnTo>
                    <a:pt x="2958" y="7109"/>
                  </a:lnTo>
                  <a:lnTo>
                    <a:pt x="2915" y="7188"/>
                  </a:lnTo>
                  <a:lnTo>
                    <a:pt x="2868" y="7264"/>
                  </a:lnTo>
                  <a:lnTo>
                    <a:pt x="2819" y="7340"/>
                  </a:lnTo>
                  <a:lnTo>
                    <a:pt x="2769" y="7414"/>
                  </a:lnTo>
                  <a:lnTo>
                    <a:pt x="2718" y="7486"/>
                  </a:lnTo>
                  <a:lnTo>
                    <a:pt x="2663" y="7556"/>
                  </a:lnTo>
                  <a:lnTo>
                    <a:pt x="2605" y="7624"/>
                  </a:lnTo>
                  <a:lnTo>
                    <a:pt x="2546" y="7690"/>
                  </a:lnTo>
                  <a:lnTo>
                    <a:pt x="2486" y="7755"/>
                  </a:lnTo>
                  <a:lnTo>
                    <a:pt x="2422" y="7817"/>
                  </a:lnTo>
                  <a:lnTo>
                    <a:pt x="2357" y="7877"/>
                  </a:lnTo>
                  <a:lnTo>
                    <a:pt x="2289" y="7936"/>
                  </a:lnTo>
                  <a:lnTo>
                    <a:pt x="2219" y="7992"/>
                  </a:lnTo>
                  <a:lnTo>
                    <a:pt x="2145" y="8046"/>
                  </a:lnTo>
                  <a:lnTo>
                    <a:pt x="2071" y="8099"/>
                  </a:lnTo>
                  <a:lnTo>
                    <a:pt x="1993" y="8150"/>
                  </a:lnTo>
                  <a:lnTo>
                    <a:pt x="1913" y="8196"/>
                  </a:lnTo>
                  <a:lnTo>
                    <a:pt x="1829" y="8241"/>
                  </a:lnTo>
                  <a:lnTo>
                    <a:pt x="1743" y="8286"/>
                  </a:lnTo>
                  <a:lnTo>
                    <a:pt x="1655" y="8327"/>
                  </a:lnTo>
                  <a:lnTo>
                    <a:pt x="1566" y="8366"/>
                  </a:lnTo>
                  <a:lnTo>
                    <a:pt x="1472" y="8401"/>
                  </a:lnTo>
                  <a:lnTo>
                    <a:pt x="1377" y="8434"/>
                  </a:lnTo>
                  <a:lnTo>
                    <a:pt x="1277" y="8467"/>
                  </a:lnTo>
                  <a:lnTo>
                    <a:pt x="1176" y="8494"/>
                  </a:lnTo>
                  <a:lnTo>
                    <a:pt x="1072" y="8521"/>
                  </a:lnTo>
                  <a:lnTo>
                    <a:pt x="965" y="8545"/>
                  </a:lnTo>
                  <a:lnTo>
                    <a:pt x="854" y="8566"/>
                  </a:lnTo>
                  <a:lnTo>
                    <a:pt x="741" y="8586"/>
                  </a:lnTo>
                  <a:lnTo>
                    <a:pt x="626" y="8601"/>
                  </a:lnTo>
                  <a:lnTo>
                    <a:pt x="507" y="8615"/>
                  </a:lnTo>
                  <a:lnTo>
                    <a:pt x="384" y="8624"/>
                  </a:lnTo>
                  <a:lnTo>
                    <a:pt x="259" y="8632"/>
                  </a:lnTo>
                  <a:lnTo>
                    <a:pt x="131" y="8638"/>
                  </a:lnTo>
                  <a:lnTo>
                    <a:pt x="0" y="8640"/>
                  </a:lnTo>
                  <a:lnTo>
                    <a:pt x="0" y="7330"/>
                  </a:lnTo>
                  <a:lnTo>
                    <a:pt x="68" y="7328"/>
                  </a:lnTo>
                  <a:lnTo>
                    <a:pt x="136" y="7326"/>
                  </a:lnTo>
                  <a:lnTo>
                    <a:pt x="203" y="7323"/>
                  </a:lnTo>
                  <a:lnTo>
                    <a:pt x="267" y="7317"/>
                  </a:lnTo>
                  <a:lnTo>
                    <a:pt x="330" y="7309"/>
                  </a:lnTo>
                  <a:lnTo>
                    <a:pt x="392" y="7301"/>
                  </a:lnTo>
                  <a:lnTo>
                    <a:pt x="452" y="7291"/>
                  </a:lnTo>
                  <a:lnTo>
                    <a:pt x="511" y="7280"/>
                  </a:lnTo>
                  <a:lnTo>
                    <a:pt x="567" y="7268"/>
                  </a:lnTo>
                  <a:lnTo>
                    <a:pt x="624" y="7254"/>
                  </a:lnTo>
                  <a:lnTo>
                    <a:pt x="679" y="7239"/>
                  </a:lnTo>
                  <a:lnTo>
                    <a:pt x="731" y="7221"/>
                  </a:lnTo>
                  <a:lnTo>
                    <a:pt x="784" y="7204"/>
                  </a:lnTo>
                  <a:lnTo>
                    <a:pt x="835" y="7184"/>
                  </a:lnTo>
                  <a:lnTo>
                    <a:pt x="883" y="7163"/>
                  </a:lnTo>
                  <a:lnTo>
                    <a:pt x="932" y="7142"/>
                  </a:lnTo>
                  <a:lnTo>
                    <a:pt x="979" y="7116"/>
                  </a:lnTo>
                  <a:lnTo>
                    <a:pt x="1024" y="7091"/>
                  </a:lnTo>
                  <a:lnTo>
                    <a:pt x="1069" y="7066"/>
                  </a:lnTo>
                  <a:lnTo>
                    <a:pt x="1111" y="7037"/>
                  </a:lnTo>
                  <a:lnTo>
                    <a:pt x="1152" y="7007"/>
                  </a:lnTo>
                  <a:lnTo>
                    <a:pt x="1193" y="6976"/>
                  </a:lnTo>
                  <a:lnTo>
                    <a:pt x="1232" y="6943"/>
                  </a:lnTo>
                  <a:lnTo>
                    <a:pt x="1269" y="6908"/>
                  </a:lnTo>
                  <a:lnTo>
                    <a:pt x="1306" y="6873"/>
                  </a:lnTo>
                  <a:lnTo>
                    <a:pt x="1343" y="6836"/>
                  </a:lnTo>
                  <a:lnTo>
                    <a:pt x="1377" y="6797"/>
                  </a:lnTo>
                  <a:lnTo>
                    <a:pt x="1410" y="6756"/>
                  </a:lnTo>
                  <a:lnTo>
                    <a:pt x="1443" y="6715"/>
                  </a:lnTo>
                  <a:lnTo>
                    <a:pt x="1474" y="6671"/>
                  </a:lnTo>
                  <a:lnTo>
                    <a:pt x="1503" y="6626"/>
                  </a:lnTo>
                  <a:lnTo>
                    <a:pt x="1533" y="6579"/>
                  </a:lnTo>
                  <a:lnTo>
                    <a:pt x="1560" y="6533"/>
                  </a:lnTo>
                  <a:lnTo>
                    <a:pt x="1587" y="6482"/>
                  </a:lnTo>
                  <a:lnTo>
                    <a:pt x="1613" y="6431"/>
                  </a:lnTo>
                  <a:lnTo>
                    <a:pt x="1636" y="6379"/>
                  </a:lnTo>
                  <a:lnTo>
                    <a:pt x="1661" y="6324"/>
                  </a:lnTo>
                  <a:lnTo>
                    <a:pt x="1683" y="6268"/>
                  </a:lnTo>
                  <a:lnTo>
                    <a:pt x="1704" y="6210"/>
                  </a:lnTo>
                  <a:lnTo>
                    <a:pt x="1726" y="6151"/>
                  </a:lnTo>
                  <a:lnTo>
                    <a:pt x="1745" y="6091"/>
                  </a:lnTo>
                  <a:lnTo>
                    <a:pt x="1763" y="6027"/>
                  </a:lnTo>
                  <a:lnTo>
                    <a:pt x="1780" y="5964"/>
                  </a:lnTo>
                  <a:lnTo>
                    <a:pt x="1798" y="5898"/>
                  </a:lnTo>
                  <a:lnTo>
                    <a:pt x="1813" y="5830"/>
                  </a:lnTo>
                  <a:lnTo>
                    <a:pt x="1827" y="5762"/>
                  </a:lnTo>
                  <a:lnTo>
                    <a:pt x="1841" y="5690"/>
                  </a:lnTo>
                  <a:lnTo>
                    <a:pt x="1854" y="5618"/>
                  </a:lnTo>
                  <a:lnTo>
                    <a:pt x="1866" y="5544"/>
                  </a:lnTo>
                  <a:lnTo>
                    <a:pt x="1878" y="5468"/>
                  </a:lnTo>
                  <a:lnTo>
                    <a:pt x="1887" y="5390"/>
                  </a:lnTo>
                  <a:lnTo>
                    <a:pt x="1897" y="5312"/>
                  </a:lnTo>
                  <a:lnTo>
                    <a:pt x="1905" y="5231"/>
                  </a:lnTo>
                  <a:lnTo>
                    <a:pt x="1913" y="5149"/>
                  </a:lnTo>
                  <a:lnTo>
                    <a:pt x="1921" y="5065"/>
                  </a:lnTo>
                  <a:lnTo>
                    <a:pt x="1926" y="4980"/>
                  </a:lnTo>
                  <a:lnTo>
                    <a:pt x="1932" y="4890"/>
                  </a:lnTo>
                  <a:lnTo>
                    <a:pt x="1936" y="4803"/>
                  </a:lnTo>
                  <a:lnTo>
                    <a:pt x="1940" y="4711"/>
                  </a:lnTo>
                  <a:lnTo>
                    <a:pt x="1944" y="4618"/>
                  </a:lnTo>
                  <a:lnTo>
                    <a:pt x="1946" y="4522"/>
                  </a:lnTo>
                  <a:lnTo>
                    <a:pt x="1948" y="4427"/>
                  </a:lnTo>
                  <a:lnTo>
                    <a:pt x="1950" y="4328"/>
                  </a:lnTo>
                  <a:lnTo>
                    <a:pt x="1950" y="4229"/>
                  </a:lnTo>
                  <a:lnTo>
                    <a:pt x="1950" y="4139"/>
                  </a:lnTo>
                  <a:lnTo>
                    <a:pt x="1948" y="4050"/>
                  </a:lnTo>
                  <a:lnTo>
                    <a:pt x="1944" y="3876"/>
                  </a:lnTo>
                  <a:lnTo>
                    <a:pt x="1938" y="3711"/>
                  </a:lnTo>
                  <a:lnTo>
                    <a:pt x="1926" y="3549"/>
                  </a:lnTo>
                  <a:lnTo>
                    <a:pt x="1921" y="3470"/>
                  </a:lnTo>
                  <a:lnTo>
                    <a:pt x="1915" y="3394"/>
                  </a:lnTo>
                  <a:lnTo>
                    <a:pt x="1907" y="3318"/>
                  </a:lnTo>
                  <a:lnTo>
                    <a:pt x="1897" y="3244"/>
                  </a:lnTo>
                  <a:lnTo>
                    <a:pt x="1889" y="3170"/>
                  </a:lnTo>
                  <a:lnTo>
                    <a:pt x="1878" y="3100"/>
                  </a:lnTo>
                  <a:lnTo>
                    <a:pt x="1868" y="3030"/>
                  </a:lnTo>
                  <a:lnTo>
                    <a:pt x="1856" y="2960"/>
                  </a:lnTo>
                  <a:lnTo>
                    <a:pt x="1843" y="2894"/>
                  </a:lnTo>
                  <a:lnTo>
                    <a:pt x="1829" y="2827"/>
                  </a:lnTo>
                  <a:lnTo>
                    <a:pt x="1815" y="2763"/>
                  </a:lnTo>
                  <a:lnTo>
                    <a:pt x="1800" y="2701"/>
                  </a:lnTo>
                  <a:lnTo>
                    <a:pt x="1782" y="2639"/>
                  </a:lnTo>
                  <a:lnTo>
                    <a:pt x="1765" y="2578"/>
                  </a:lnTo>
                  <a:lnTo>
                    <a:pt x="1747" y="2520"/>
                  </a:lnTo>
                  <a:lnTo>
                    <a:pt x="1728" y="2464"/>
                  </a:lnTo>
                  <a:lnTo>
                    <a:pt x="1708" y="2407"/>
                  </a:lnTo>
                  <a:lnTo>
                    <a:pt x="1687" y="2353"/>
                  </a:lnTo>
                  <a:lnTo>
                    <a:pt x="1663" y="2300"/>
                  </a:lnTo>
                  <a:lnTo>
                    <a:pt x="1640" y="2248"/>
                  </a:lnTo>
                  <a:lnTo>
                    <a:pt x="1616" y="2199"/>
                  </a:lnTo>
                  <a:lnTo>
                    <a:pt x="1591" y="2150"/>
                  </a:lnTo>
                  <a:lnTo>
                    <a:pt x="1564" y="2102"/>
                  </a:lnTo>
                  <a:lnTo>
                    <a:pt x="1536" y="2057"/>
                  </a:lnTo>
                  <a:lnTo>
                    <a:pt x="1507" y="2012"/>
                  </a:lnTo>
                  <a:lnTo>
                    <a:pt x="1478" y="1969"/>
                  </a:lnTo>
                  <a:lnTo>
                    <a:pt x="1447" y="1926"/>
                  </a:lnTo>
                  <a:lnTo>
                    <a:pt x="1416" y="1886"/>
                  </a:lnTo>
                  <a:lnTo>
                    <a:pt x="1382" y="1847"/>
                  </a:lnTo>
                  <a:lnTo>
                    <a:pt x="1347" y="1810"/>
                  </a:lnTo>
                  <a:lnTo>
                    <a:pt x="1312" y="1775"/>
                  </a:lnTo>
                  <a:lnTo>
                    <a:pt x="1275" y="1740"/>
                  </a:lnTo>
                  <a:lnTo>
                    <a:pt x="1238" y="1707"/>
                  </a:lnTo>
                  <a:lnTo>
                    <a:pt x="1197" y="1674"/>
                  </a:lnTo>
                  <a:lnTo>
                    <a:pt x="1158" y="1642"/>
                  </a:lnTo>
                  <a:lnTo>
                    <a:pt x="1115" y="1613"/>
                  </a:lnTo>
                  <a:lnTo>
                    <a:pt x="1072" y="1586"/>
                  </a:lnTo>
                  <a:lnTo>
                    <a:pt x="1030" y="1561"/>
                  </a:lnTo>
                  <a:lnTo>
                    <a:pt x="983" y="1535"/>
                  </a:lnTo>
                  <a:lnTo>
                    <a:pt x="936" y="1512"/>
                  </a:lnTo>
                  <a:lnTo>
                    <a:pt x="889" y="1489"/>
                  </a:lnTo>
                  <a:lnTo>
                    <a:pt x="838" y="1469"/>
                  </a:lnTo>
                  <a:lnTo>
                    <a:pt x="788" y="1450"/>
                  </a:lnTo>
                  <a:lnTo>
                    <a:pt x="737" y="1430"/>
                  </a:lnTo>
                  <a:lnTo>
                    <a:pt x="682" y="1415"/>
                  </a:lnTo>
                  <a:lnTo>
                    <a:pt x="628" y="1399"/>
                  </a:lnTo>
                  <a:lnTo>
                    <a:pt x="571" y="1386"/>
                  </a:lnTo>
                  <a:lnTo>
                    <a:pt x="515" y="1372"/>
                  </a:lnTo>
                  <a:lnTo>
                    <a:pt x="454" y="1362"/>
                  </a:lnTo>
                  <a:lnTo>
                    <a:pt x="394" y="1352"/>
                  </a:lnTo>
                  <a:lnTo>
                    <a:pt x="331" y="1343"/>
                  </a:lnTo>
                  <a:lnTo>
                    <a:pt x="269" y="1337"/>
                  </a:lnTo>
                  <a:lnTo>
                    <a:pt x="205" y="1331"/>
                  </a:lnTo>
                  <a:lnTo>
                    <a:pt x="138" y="1327"/>
                  </a:lnTo>
                  <a:lnTo>
                    <a:pt x="70" y="1323"/>
                  </a:lnTo>
                  <a:lnTo>
                    <a:pt x="0" y="1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379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073485-78CD-6F44-8E57-4DE46685BD6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 descr="A picture containing wooden, wood, close&#10;&#10;Description automatically generated">
            <a:extLst>
              <a:ext uri="{FF2B5EF4-FFF2-40B4-BE49-F238E27FC236}">
                <a16:creationId xmlns:a16="http://schemas.microsoft.com/office/drawing/2014/main" id="{D5670B00-83BC-104A-8DFF-711A63958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D995EB9-ED32-1948-A520-9EBEC094D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457" y="2309866"/>
            <a:ext cx="9043086" cy="2238267"/>
          </a:xfrm>
        </p:spPr>
        <p:txBody>
          <a:bodyPr anchor="ctr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FI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Väliotsikko</a:t>
            </a:r>
          </a:p>
        </p:txBody>
      </p:sp>
      <p:pic>
        <p:nvPicPr>
          <p:cNvPr id="16" name="Picture 1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FD4930EF-0A5A-BE43-8C72-1FA371D831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32" y="6384524"/>
            <a:ext cx="1729864" cy="3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19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20000"/>
              </a:lnSpc>
              <a:defRPr sz="2000"/>
            </a:lvl1pPr>
            <a:lvl2pPr>
              <a:lnSpc>
                <a:spcPct val="100000"/>
              </a:lnSpc>
              <a:spcBef>
                <a:spcPts val="500"/>
              </a:spcBef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br>
              <a:rPr lang="en-GB"/>
            </a:br>
            <a:endParaRPr lang="en-GB"/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4782EFC-7F0F-9949-AC3F-06C1C8EB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1" y="68262"/>
            <a:ext cx="1093228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16081E9A-939D-BA4A-B0A7-98DF00D45C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338032" y="6483600"/>
            <a:ext cx="2060206" cy="142376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rgbClr val="898989"/>
                </a:solidFill>
              </a:defRPr>
            </a:lvl1pPr>
          </a:lstStyle>
          <a:p>
            <a:pPr lvl="0"/>
            <a:r>
              <a:rPr lang="en-GB" err="1"/>
              <a:t>Nimi</a:t>
            </a:r>
            <a:endParaRPr lang="en-GB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60DD8CE1-D164-EA4D-B0C2-A4A4B15BD2C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05859" y="6482034"/>
            <a:ext cx="4905229" cy="142376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rgbClr val="898989"/>
                </a:solidFill>
              </a:defRPr>
            </a:lvl1pPr>
          </a:lstStyle>
          <a:p>
            <a:pPr lvl="0"/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253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2CA0-16B4-8E49-A848-D5646C98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9816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31BE6-2726-AA43-BA41-050ED017C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36976" y="0"/>
            <a:ext cx="5455024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775A9-6D1E-E54C-9190-D5F60C563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48117"/>
            <a:ext cx="5256212" cy="4437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B0D31FF-6E29-A043-BEAB-60F45ED59DB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338032" y="6483600"/>
            <a:ext cx="2060206" cy="142376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rgbClr val="898989"/>
                </a:solidFill>
              </a:defRPr>
            </a:lvl1pPr>
          </a:lstStyle>
          <a:p>
            <a:pPr lvl="0"/>
            <a:r>
              <a:rPr lang="en-GB" err="1"/>
              <a:t>Nimi</a:t>
            </a:r>
            <a:endParaRPr lang="en-GB"/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7E8098B4-312D-E442-B3B1-2112760F4A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05859" y="6482034"/>
            <a:ext cx="4905229" cy="142376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rgbClr val="898989"/>
                </a:solidFill>
              </a:defRPr>
            </a:lvl1pPr>
          </a:lstStyle>
          <a:p>
            <a:pPr lvl="0"/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09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F6A8B-B79E-0341-8597-E4356848E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9027D-01D2-F345-9AE5-2A0C6EC20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F20ED17-EB46-434C-AF64-C7CAC380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1" y="68262"/>
            <a:ext cx="1093228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78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02C38D-3197-574C-9B58-66BECB59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3330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CFFB-E8BF-6692-9D5B-8D4B2A92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A3E0-D5F1-1C10-8CE0-0E154B4B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9DFA4-7286-81A5-5EF9-9C8EA0D2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3C50B1-6168-C06A-D6F7-B52CC3E3658F}"/>
              </a:ext>
            </a:extLst>
          </p:cNvPr>
          <p:cNvSpPr/>
          <p:nvPr userDrawn="1"/>
        </p:nvSpPr>
        <p:spPr>
          <a:xfrm>
            <a:off x="3287688" y="260350"/>
            <a:ext cx="8569350" cy="6337300"/>
          </a:xfrm>
          <a:custGeom>
            <a:avLst/>
            <a:gdLst>
              <a:gd name="connsiteX0" fmla="*/ 0 w 8569350"/>
              <a:gd name="connsiteY0" fmla="*/ 0 h 6337300"/>
              <a:gd name="connsiteX1" fmla="*/ 350380 w 8569350"/>
              <a:gd name="connsiteY1" fmla="*/ 0 h 6337300"/>
              <a:gd name="connsiteX2" fmla="*/ 702225 w 8569350"/>
              <a:gd name="connsiteY2" fmla="*/ 0 h 6337300"/>
              <a:gd name="connsiteX3" fmla="*/ 1052604 w 8569350"/>
              <a:gd name="connsiteY3" fmla="*/ 0 h 6337300"/>
              <a:gd name="connsiteX4" fmla="*/ 1404450 w 8569350"/>
              <a:gd name="connsiteY4" fmla="*/ 0 h 6337300"/>
              <a:gd name="connsiteX5" fmla="*/ 1404697 w 8569350"/>
              <a:gd name="connsiteY5" fmla="*/ 298 h 6337300"/>
              <a:gd name="connsiteX6" fmla="*/ 8569350 w 8569350"/>
              <a:gd name="connsiteY6" fmla="*/ 298 h 6337300"/>
              <a:gd name="connsiteX7" fmla="*/ 8569350 w 8569350"/>
              <a:gd name="connsiteY7" fmla="*/ 6337002 h 6337300"/>
              <a:gd name="connsiteX8" fmla="*/ 1410560 w 8569350"/>
              <a:gd name="connsiteY8" fmla="*/ 6337002 h 6337300"/>
              <a:gd name="connsiteX9" fmla="*/ 1410314 w 8569350"/>
              <a:gd name="connsiteY9" fmla="*/ 6337300 h 6337300"/>
              <a:gd name="connsiteX10" fmla="*/ 1059201 w 8569350"/>
              <a:gd name="connsiteY10" fmla="*/ 6337300 h 6337300"/>
              <a:gd name="connsiteX11" fmla="*/ 708822 w 8569350"/>
              <a:gd name="connsiteY11" fmla="*/ 6337300 h 6337300"/>
              <a:gd name="connsiteX12" fmla="*/ 357710 w 8569350"/>
              <a:gd name="connsiteY12" fmla="*/ 6337300 h 6337300"/>
              <a:gd name="connsiteX13" fmla="*/ 7330 w 8569350"/>
              <a:gd name="connsiteY13" fmla="*/ 6337300 h 6337300"/>
              <a:gd name="connsiteX14" fmla="*/ 334987 w 8569350"/>
              <a:gd name="connsiteY14" fmla="*/ 5942135 h 6337300"/>
              <a:gd name="connsiteX15" fmla="*/ 662642 w 8569350"/>
              <a:gd name="connsiteY15" fmla="*/ 5546237 h 6337300"/>
              <a:gd name="connsiteX16" fmla="*/ 990298 w 8569350"/>
              <a:gd name="connsiteY16" fmla="*/ 5151073 h 6337300"/>
              <a:gd name="connsiteX17" fmla="*/ 1318687 w 8569350"/>
              <a:gd name="connsiteY17" fmla="*/ 4755175 h 6337300"/>
              <a:gd name="connsiteX18" fmla="*/ 1646343 w 8569350"/>
              <a:gd name="connsiteY18" fmla="*/ 4360010 h 6337300"/>
              <a:gd name="connsiteX19" fmla="*/ 1974000 w 8569350"/>
              <a:gd name="connsiteY19" fmla="*/ 3964112 h 6337300"/>
              <a:gd name="connsiteX20" fmla="*/ 2301656 w 8569350"/>
              <a:gd name="connsiteY20" fmla="*/ 3568947 h 6337300"/>
              <a:gd name="connsiteX21" fmla="*/ 2629312 w 8569350"/>
              <a:gd name="connsiteY21" fmla="*/ 3173049 h 6337300"/>
              <a:gd name="connsiteX22" fmla="*/ 2300189 w 8569350"/>
              <a:gd name="connsiteY22" fmla="*/ 2776418 h 6337300"/>
              <a:gd name="connsiteX23" fmla="*/ 1971800 w 8569350"/>
              <a:gd name="connsiteY23" fmla="*/ 2379787 h 6337300"/>
              <a:gd name="connsiteX24" fmla="*/ 1642678 w 8569350"/>
              <a:gd name="connsiteY24" fmla="*/ 1983156 h 6337300"/>
              <a:gd name="connsiteX25" fmla="*/ 1314289 w 8569350"/>
              <a:gd name="connsiteY25" fmla="*/ 1586525 h 6337300"/>
              <a:gd name="connsiteX26" fmla="*/ 985900 w 8569350"/>
              <a:gd name="connsiteY26" fmla="*/ 1189160 h 6337300"/>
              <a:gd name="connsiteX27" fmla="*/ 657511 w 8569350"/>
              <a:gd name="connsiteY27" fmla="*/ 793262 h 6337300"/>
              <a:gd name="connsiteX28" fmla="*/ 328389 w 8569350"/>
              <a:gd name="connsiteY28" fmla="*/ 395898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69350" h="6337300">
                <a:moveTo>
                  <a:pt x="0" y="0"/>
                </a:moveTo>
                <a:lnTo>
                  <a:pt x="350380" y="0"/>
                </a:lnTo>
                <a:lnTo>
                  <a:pt x="702225" y="0"/>
                </a:lnTo>
                <a:lnTo>
                  <a:pt x="1052604" y="0"/>
                </a:lnTo>
                <a:lnTo>
                  <a:pt x="1404450" y="0"/>
                </a:lnTo>
                <a:lnTo>
                  <a:pt x="1404697" y="298"/>
                </a:lnTo>
                <a:lnTo>
                  <a:pt x="8569350" y="298"/>
                </a:lnTo>
                <a:lnTo>
                  <a:pt x="8569350" y="6337002"/>
                </a:lnTo>
                <a:lnTo>
                  <a:pt x="1410560" y="6337002"/>
                </a:lnTo>
                <a:lnTo>
                  <a:pt x="1410314" y="6337300"/>
                </a:lnTo>
                <a:lnTo>
                  <a:pt x="1059201" y="6337300"/>
                </a:lnTo>
                <a:lnTo>
                  <a:pt x="708822" y="6337300"/>
                </a:lnTo>
                <a:lnTo>
                  <a:pt x="357710" y="6337300"/>
                </a:lnTo>
                <a:lnTo>
                  <a:pt x="7330" y="6337300"/>
                </a:lnTo>
                <a:lnTo>
                  <a:pt x="334987" y="5942135"/>
                </a:lnTo>
                <a:lnTo>
                  <a:pt x="662642" y="5546237"/>
                </a:lnTo>
                <a:lnTo>
                  <a:pt x="990298" y="5151073"/>
                </a:lnTo>
                <a:lnTo>
                  <a:pt x="1318687" y="4755175"/>
                </a:lnTo>
                <a:lnTo>
                  <a:pt x="1646343" y="4360010"/>
                </a:lnTo>
                <a:lnTo>
                  <a:pt x="1974000" y="3964112"/>
                </a:lnTo>
                <a:lnTo>
                  <a:pt x="2301656" y="3568947"/>
                </a:lnTo>
                <a:lnTo>
                  <a:pt x="2629312" y="3173049"/>
                </a:lnTo>
                <a:lnTo>
                  <a:pt x="2300189" y="2776418"/>
                </a:lnTo>
                <a:lnTo>
                  <a:pt x="1971800" y="2379787"/>
                </a:lnTo>
                <a:lnTo>
                  <a:pt x="1642678" y="1983156"/>
                </a:lnTo>
                <a:lnTo>
                  <a:pt x="1314289" y="1586525"/>
                </a:lnTo>
                <a:lnTo>
                  <a:pt x="985900" y="1189160"/>
                </a:lnTo>
                <a:lnTo>
                  <a:pt x="657511" y="793262"/>
                </a:lnTo>
                <a:lnTo>
                  <a:pt x="328389" y="3958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AFCD5-B12C-7844-F5A1-F28186CD76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040" y="2204864"/>
            <a:ext cx="5040634" cy="2016224"/>
          </a:xfrm>
        </p:spPr>
        <p:txBody>
          <a:bodyPr wrap="square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Otsikko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522E6-4570-05CD-9701-EB17CB725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040" y="4581128"/>
            <a:ext cx="5040634" cy="165618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Tilaisuus | päivämäärä | esittäjä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227E8-87FF-9D0F-0447-781C10FC80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6675" y="1052736"/>
            <a:ext cx="5040000" cy="472624"/>
            <a:chOff x="0" y="2859088"/>
            <a:chExt cx="12188826" cy="11430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F701EBA-3E00-69AB-0EB9-2F922C3650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9E1292B-4251-F66F-20A1-ECAD771EF3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8" name="Freeform 10">
            <a:extLst>
              <a:ext uri="{FF2B5EF4-FFF2-40B4-BE49-F238E27FC236}">
                <a16:creationId xmlns:a16="http://schemas.microsoft.com/office/drawing/2014/main" id="{0F493ED7-A063-6865-EF9F-1F541D60218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062239" y="260350"/>
            <a:ext cx="4033761" cy="63373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Graphic 35">
            <a:extLst>
              <a:ext uri="{FF2B5EF4-FFF2-40B4-BE49-F238E27FC236}">
                <a16:creationId xmlns:a16="http://schemas.microsoft.com/office/drawing/2014/main" id="{E8692550-31D8-3F17-9B6D-7B77F4143BA4}"/>
              </a:ext>
            </a:extLst>
          </p:cNvPr>
          <p:cNvSpPr/>
          <p:nvPr/>
        </p:nvSpPr>
        <p:spPr>
          <a:xfrm>
            <a:off x="334963" y="257175"/>
            <a:ext cx="4362450" cy="6343650"/>
          </a:xfrm>
          <a:custGeom>
            <a:avLst/>
            <a:gdLst>
              <a:gd name="connsiteX0" fmla="*/ -35 w 4362450"/>
              <a:gd name="connsiteY0" fmla="*/ -27 h 6343650"/>
              <a:gd name="connsiteX1" fmla="*/ 1729562 w 4362450"/>
              <a:gd name="connsiteY1" fmla="*/ -27 h 6343650"/>
              <a:gd name="connsiteX2" fmla="*/ 2058394 w 4362450"/>
              <a:gd name="connsiteY2" fmla="*/ 396267 h 6343650"/>
              <a:gd name="connsiteX3" fmla="*/ 2387959 w 4362450"/>
              <a:gd name="connsiteY3" fmla="*/ 794034 h 6343650"/>
              <a:gd name="connsiteX4" fmla="*/ 2716790 w 4362450"/>
              <a:gd name="connsiteY4" fmla="*/ 1190322 h 6343650"/>
              <a:gd name="connsiteX5" fmla="*/ 3045622 w 4362450"/>
              <a:gd name="connsiteY5" fmla="*/ 1588086 h 6343650"/>
              <a:gd name="connsiteX6" fmla="*/ 3374454 w 4362450"/>
              <a:gd name="connsiteY6" fmla="*/ 1985116 h 6343650"/>
              <a:gd name="connsiteX7" fmla="*/ 3704019 w 4362450"/>
              <a:gd name="connsiteY7" fmla="*/ 2382147 h 6343650"/>
              <a:gd name="connsiteX8" fmla="*/ 4032850 w 4362450"/>
              <a:gd name="connsiteY8" fmla="*/ 2779178 h 6343650"/>
              <a:gd name="connsiteX9" fmla="*/ 4362415 w 4362450"/>
              <a:gd name="connsiteY9" fmla="*/ 3176199 h 6343650"/>
              <a:gd name="connsiteX10" fmla="*/ 4034317 w 4362450"/>
              <a:gd name="connsiteY10" fmla="*/ 3572496 h 6343650"/>
              <a:gd name="connsiteX11" fmla="*/ 3706219 w 4362450"/>
              <a:gd name="connsiteY11" fmla="*/ 3968059 h 6343650"/>
              <a:gd name="connsiteX12" fmla="*/ 3378121 w 4362450"/>
              <a:gd name="connsiteY12" fmla="*/ 4364347 h 6343650"/>
              <a:gd name="connsiteX13" fmla="*/ 3050023 w 4362450"/>
              <a:gd name="connsiteY13" fmla="*/ 4759911 h 6343650"/>
              <a:gd name="connsiteX14" fmla="*/ 2721191 w 4362450"/>
              <a:gd name="connsiteY14" fmla="*/ 5156208 h 6343650"/>
              <a:gd name="connsiteX15" fmla="*/ 2393102 w 4362450"/>
              <a:gd name="connsiteY15" fmla="*/ 5551772 h 6343650"/>
              <a:gd name="connsiteX16" fmla="*/ 2065004 w 4362450"/>
              <a:gd name="connsiteY16" fmla="*/ 5948060 h 6343650"/>
              <a:gd name="connsiteX17" fmla="*/ 1736906 w 4362450"/>
              <a:gd name="connsiteY17" fmla="*/ 6343623 h 6343650"/>
              <a:gd name="connsiteX18" fmla="*/ -35 w 4362450"/>
              <a:gd name="connsiteY18" fmla="*/ 6343623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62450" h="6343650">
                <a:moveTo>
                  <a:pt x="-35" y="-27"/>
                </a:moveTo>
                <a:lnTo>
                  <a:pt x="1729562" y="-27"/>
                </a:lnTo>
                <a:lnTo>
                  <a:pt x="2058394" y="396267"/>
                </a:lnTo>
                <a:lnTo>
                  <a:pt x="2387959" y="794034"/>
                </a:lnTo>
                <a:lnTo>
                  <a:pt x="2716790" y="1190322"/>
                </a:lnTo>
                <a:lnTo>
                  <a:pt x="3045622" y="1588086"/>
                </a:lnTo>
                <a:lnTo>
                  <a:pt x="3374454" y="1985116"/>
                </a:lnTo>
                <a:lnTo>
                  <a:pt x="3704019" y="2382147"/>
                </a:lnTo>
                <a:lnTo>
                  <a:pt x="4032850" y="2779178"/>
                </a:lnTo>
                <a:lnTo>
                  <a:pt x="4362415" y="3176199"/>
                </a:lnTo>
                <a:lnTo>
                  <a:pt x="4034317" y="3572496"/>
                </a:lnTo>
                <a:lnTo>
                  <a:pt x="3706219" y="3968059"/>
                </a:lnTo>
                <a:lnTo>
                  <a:pt x="3378121" y="4364347"/>
                </a:lnTo>
                <a:lnTo>
                  <a:pt x="3050023" y="4759911"/>
                </a:lnTo>
                <a:lnTo>
                  <a:pt x="2721191" y="5156208"/>
                </a:lnTo>
                <a:lnTo>
                  <a:pt x="2393102" y="5551772"/>
                </a:lnTo>
                <a:lnTo>
                  <a:pt x="2065004" y="5948060"/>
                </a:lnTo>
                <a:lnTo>
                  <a:pt x="1736906" y="6343623"/>
                </a:lnTo>
                <a:lnTo>
                  <a:pt x="-35" y="634362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10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56FA3D-D474-41FF-A847-B77648C680AD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058F2E3-D502-88AE-2480-86F5CB7B3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461665"/>
          </a:xfrm>
        </p:spPr>
        <p:txBody>
          <a:bodyPr anchor="t" anchorCtr="0">
            <a:spAutoFit/>
          </a:bodyPr>
          <a:lstStyle>
            <a:lvl1pPr algn="ctr">
              <a:defRPr sz="3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C149-38A9-0EF3-D036-64684196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834109"/>
            <a:ext cx="10801349" cy="46955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54D54-FB74-7A1E-745C-6C215EAE64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030993-08B8-581D-A64F-80FD0E52D4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B6CC6D3-C880-C834-8FDA-17F1D75196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3C1F3F-D217-BEF7-F201-7079ACDD8DD5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01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CFFB-E8BF-6692-9D5B-8D4B2A92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A3E0-D5F1-1C10-8CE0-0E154B4B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9DFA4-7286-81A5-5EF9-9C8EA0D2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3C50B1-6168-C06A-D6F7-B52CC3E3658F}"/>
              </a:ext>
            </a:extLst>
          </p:cNvPr>
          <p:cNvSpPr/>
          <p:nvPr userDrawn="1"/>
        </p:nvSpPr>
        <p:spPr>
          <a:xfrm>
            <a:off x="3287688" y="260350"/>
            <a:ext cx="8569350" cy="6337300"/>
          </a:xfrm>
          <a:custGeom>
            <a:avLst/>
            <a:gdLst>
              <a:gd name="connsiteX0" fmla="*/ 0 w 8569350"/>
              <a:gd name="connsiteY0" fmla="*/ 0 h 6337300"/>
              <a:gd name="connsiteX1" fmla="*/ 350380 w 8569350"/>
              <a:gd name="connsiteY1" fmla="*/ 0 h 6337300"/>
              <a:gd name="connsiteX2" fmla="*/ 702225 w 8569350"/>
              <a:gd name="connsiteY2" fmla="*/ 0 h 6337300"/>
              <a:gd name="connsiteX3" fmla="*/ 1052604 w 8569350"/>
              <a:gd name="connsiteY3" fmla="*/ 0 h 6337300"/>
              <a:gd name="connsiteX4" fmla="*/ 1404450 w 8569350"/>
              <a:gd name="connsiteY4" fmla="*/ 0 h 6337300"/>
              <a:gd name="connsiteX5" fmla="*/ 1404697 w 8569350"/>
              <a:gd name="connsiteY5" fmla="*/ 298 h 6337300"/>
              <a:gd name="connsiteX6" fmla="*/ 8569350 w 8569350"/>
              <a:gd name="connsiteY6" fmla="*/ 298 h 6337300"/>
              <a:gd name="connsiteX7" fmla="*/ 8569350 w 8569350"/>
              <a:gd name="connsiteY7" fmla="*/ 6337002 h 6337300"/>
              <a:gd name="connsiteX8" fmla="*/ 1410560 w 8569350"/>
              <a:gd name="connsiteY8" fmla="*/ 6337002 h 6337300"/>
              <a:gd name="connsiteX9" fmla="*/ 1410314 w 8569350"/>
              <a:gd name="connsiteY9" fmla="*/ 6337300 h 6337300"/>
              <a:gd name="connsiteX10" fmla="*/ 1059201 w 8569350"/>
              <a:gd name="connsiteY10" fmla="*/ 6337300 h 6337300"/>
              <a:gd name="connsiteX11" fmla="*/ 708822 w 8569350"/>
              <a:gd name="connsiteY11" fmla="*/ 6337300 h 6337300"/>
              <a:gd name="connsiteX12" fmla="*/ 357710 w 8569350"/>
              <a:gd name="connsiteY12" fmla="*/ 6337300 h 6337300"/>
              <a:gd name="connsiteX13" fmla="*/ 7330 w 8569350"/>
              <a:gd name="connsiteY13" fmla="*/ 6337300 h 6337300"/>
              <a:gd name="connsiteX14" fmla="*/ 334987 w 8569350"/>
              <a:gd name="connsiteY14" fmla="*/ 5942135 h 6337300"/>
              <a:gd name="connsiteX15" fmla="*/ 662642 w 8569350"/>
              <a:gd name="connsiteY15" fmla="*/ 5546237 h 6337300"/>
              <a:gd name="connsiteX16" fmla="*/ 990298 w 8569350"/>
              <a:gd name="connsiteY16" fmla="*/ 5151073 h 6337300"/>
              <a:gd name="connsiteX17" fmla="*/ 1318687 w 8569350"/>
              <a:gd name="connsiteY17" fmla="*/ 4755175 h 6337300"/>
              <a:gd name="connsiteX18" fmla="*/ 1646343 w 8569350"/>
              <a:gd name="connsiteY18" fmla="*/ 4360010 h 6337300"/>
              <a:gd name="connsiteX19" fmla="*/ 1974000 w 8569350"/>
              <a:gd name="connsiteY19" fmla="*/ 3964112 h 6337300"/>
              <a:gd name="connsiteX20" fmla="*/ 2301656 w 8569350"/>
              <a:gd name="connsiteY20" fmla="*/ 3568947 h 6337300"/>
              <a:gd name="connsiteX21" fmla="*/ 2629312 w 8569350"/>
              <a:gd name="connsiteY21" fmla="*/ 3173049 h 6337300"/>
              <a:gd name="connsiteX22" fmla="*/ 2300189 w 8569350"/>
              <a:gd name="connsiteY22" fmla="*/ 2776418 h 6337300"/>
              <a:gd name="connsiteX23" fmla="*/ 1971800 w 8569350"/>
              <a:gd name="connsiteY23" fmla="*/ 2379787 h 6337300"/>
              <a:gd name="connsiteX24" fmla="*/ 1642678 w 8569350"/>
              <a:gd name="connsiteY24" fmla="*/ 1983156 h 6337300"/>
              <a:gd name="connsiteX25" fmla="*/ 1314289 w 8569350"/>
              <a:gd name="connsiteY25" fmla="*/ 1586525 h 6337300"/>
              <a:gd name="connsiteX26" fmla="*/ 985900 w 8569350"/>
              <a:gd name="connsiteY26" fmla="*/ 1189160 h 6337300"/>
              <a:gd name="connsiteX27" fmla="*/ 657511 w 8569350"/>
              <a:gd name="connsiteY27" fmla="*/ 793262 h 6337300"/>
              <a:gd name="connsiteX28" fmla="*/ 328389 w 8569350"/>
              <a:gd name="connsiteY28" fmla="*/ 395898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69350" h="6337300">
                <a:moveTo>
                  <a:pt x="0" y="0"/>
                </a:moveTo>
                <a:lnTo>
                  <a:pt x="350380" y="0"/>
                </a:lnTo>
                <a:lnTo>
                  <a:pt x="702225" y="0"/>
                </a:lnTo>
                <a:lnTo>
                  <a:pt x="1052604" y="0"/>
                </a:lnTo>
                <a:lnTo>
                  <a:pt x="1404450" y="0"/>
                </a:lnTo>
                <a:lnTo>
                  <a:pt x="1404697" y="298"/>
                </a:lnTo>
                <a:lnTo>
                  <a:pt x="8569350" y="298"/>
                </a:lnTo>
                <a:lnTo>
                  <a:pt x="8569350" y="6337002"/>
                </a:lnTo>
                <a:lnTo>
                  <a:pt x="1410560" y="6337002"/>
                </a:lnTo>
                <a:lnTo>
                  <a:pt x="1410314" y="6337300"/>
                </a:lnTo>
                <a:lnTo>
                  <a:pt x="1059201" y="6337300"/>
                </a:lnTo>
                <a:lnTo>
                  <a:pt x="708822" y="6337300"/>
                </a:lnTo>
                <a:lnTo>
                  <a:pt x="357710" y="6337300"/>
                </a:lnTo>
                <a:lnTo>
                  <a:pt x="7330" y="6337300"/>
                </a:lnTo>
                <a:lnTo>
                  <a:pt x="334987" y="5942135"/>
                </a:lnTo>
                <a:lnTo>
                  <a:pt x="662642" y="5546237"/>
                </a:lnTo>
                <a:lnTo>
                  <a:pt x="990298" y="5151073"/>
                </a:lnTo>
                <a:lnTo>
                  <a:pt x="1318687" y="4755175"/>
                </a:lnTo>
                <a:lnTo>
                  <a:pt x="1646343" y="4360010"/>
                </a:lnTo>
                <a:lnTo>
                  <a:pt x="1974000" y="3964112"/>
                </a:lnTo>
                <a:lnTo>
                  <a:pt x="2301656" y="3568947"/>
                </a:lnTo>
                <a:lnTo>
                  <a:pt x="2629312" y="3173049"/>
                </a:lnTo>
                <a:lnTo>
                  <a:pt x="2300189" y="2776418"/>
                </a:lnTo>
                <a:lnTo>
                  <a:pt x="1971800" y="2379787"/>
                </a:lnTo>
                <a:lnTo>
                  <a:pt x="1642678" y="1983156"/>
                </a:lnTo>
                <a:lnTo>
                  <a:pt x="1314289" y="1586525"/>
                </a:lnTo>
                <a:lnTo>
                  <a:pt x="985900" y="1189160"/>
                </a:lnTo>
                <a:lnTo>
                  <a:pt x="657511" y="793262"/>
                </a:lnTo>
                <a:lnTo>
                  <a:pt x="328389" y="3958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AFCD5-B12C-7844-F5A1-F28186CD76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040" y="2204864"/>
            <a:ext cx="5040634" cy="2016224"/>
          </a:xfrm>
        </p:spPr>
        <p:txBody>
          <a:bodyPr wrap="square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Otsikko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522E6-4570-05CD-9701-EB17CB725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040" y="4581128"/>
            <a:ext cx="5040634" cy="165618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Tilaisuus | päivämäärä | esittäjä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227E8-87FF-9D0F-0447-781C10FC80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6675" y="1052736"/>
            <a:ext cx="5040000" cy="472624"/>
            <a:chOff x="0" y="2859088"/>
            <a:chExt cx="12188826" cy="11430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F701EBA-3E00-69AB-0EB9-2F922C3650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9E1292B-4251-F66F-20A1-ECAD771EF3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8" name="Freeform 10">
            <a:extLst>
              <a:ext uri="{FF2B5EF4-FFF2-40B4-BE49-F238E27FC236}">
                <a16:creationId xmlns:a16="http://schemas.microsoft.com/office/drawing/2014/main" id="{0F493ED7-A063-6865-EF9F-1F541D60218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062239" y="260350"/>
            <a:ext cx="4033761" cy="63373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15A3CD9-DAEA-A12B-4302-776CA84443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5" y="260350"/>
            <a:ext cx="4356587" cy="6337300"/>
          </a:xfrm>
          <a:custGeom>
            <a:avLst/>
            <a:gdLst>
              <a:gd name="connsiteX0" fmla="*/ 0 w 4356587"/>
              <a:gd name="connsiteY0" fmla="*/ 0 h 6337300"/>
              <a:gd name="connsiteX1" fmla="*/ 1727275 w 4356587"/>
              <a:gd name="connsiteY1" fmla="*/ 0 h 6337300"/>
              <a:gd name="connsiteX2" fmla="*/ 2055664 w 4356587"/>
              <a:gd name="connsiteY2" fmla="*/ 395898 h 6337300"/>
              <a:gd name="connsiteX3" fmla="*/ 2384786 w 4356587"/>
              <a:gd name="connsiteY3" fmla="*/ 793262 h 6337300"/>
              <a:gd name="connsiteX4" fmla="*/ 2713175 w 4356587"/>
              <a:gd name="connsiteY4" fmla="*/ 1189160 h 6337300"/>
              <a:gd name="connsiteX5" fmla="*/ 3041565 w 4356587"/>
              <a:gd name="connsiteY5" fmla="*/ 1586525 h 6337300"/>
              <a:gd name="connsiteX6" fmla="*/ 3369953 w 4356587"/>
              <a:gd name="connsiteY6" fmla="*/ 1983156 h 6337300"/>
              <a:gd name="connsiteX7" fmla="*/ 3699076 w 4356587"/>
              <a:gd name="connsiteY7" fmla="*/ 2379787 h 6337300"/>
              <a:gd name="connsiteX8" fmla="*/ 4027464 w 4356587"/>
              <a:gd name="connsiteY8" fmla="*/ 2776418 h 6337300"/>
              <a:gd name="connsiteX9" fmla="*/ 4356587 w 4356587"/>
              <a:gd name="connsiteY9" fmla="*/ 3173049 h 6337300"/>
              <a:gd name="connsiteX10" fmla="*/ 4028931 w 4356587"/>
              <a:gd name="connsiteY10" fmla="*/ 3568947 h 6337300"/>
              <a:gd name="connsiteX11" fmla="*/ 3701275 w 4356587"/>
              <a:gd name="connsiteY11" fmla="*/ 3964112 h 6337300"/>
              <a:gd name="connsiteX12" fmla="*/ 3373619 w 4356587"/>
              <a:gd name="connsiteY12" fmla="*/ 4360010 h 6337300"/>
              <a:gd name="connsiteX13" fmla="*/ 3045963 w 4356587"/>
              <a:gd name="connsiteY13" fmla="*/ 4755175 h 6337300"/>
              <a:gd name="connsiteX14" fmla="*/ 2717573 w 4356587"/>
              <a:gd name="connsiteY14" fmla="*/ 5151073 h 6337300"/>
              <a:gd name="connsiteX15" fmla="*/ 2389917 w 4356587"/>
              <a:gd name="connsiteY15" fmla="*/ 5546237 h 6337300"/>
              <a:gd name="connsiteX16" fmla="*/ 2062261 w 4356587"/>
              <a:gd name="connsiteY16" fmla="*/ 5942135 h 6337300"/>
              <a:gd name="connsiteX17" fmla="*/ 1734605 w 4356587"/>
              <a:gd name="connsiteY17" fmla="*/ 6337300 h 6337300"/>
              <a:gd name="connsiteX18" fmla="*/ 0 w 4356587"/>
              <a:gd name="connsiteY18" fmla="*/ 6337300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56587" h="6337300">
                <a:moveTo>
                  <a:pt x="0" y="0"/>
                </a:moveTo>
                <a:lnTo>
                  <a:pt x="1727275" y="0"/>
                </a:lnTo>
                <a:lnTo>
                  <a:pt x="2055664" y="395898"/>
                </a:lnTo>
                <a:lnTo>
                  <a:pt x="2384786" y="793262"/>
                </a:lnTo>
                <a:lnTo>
                  <a:pt x="2713175" y="1189160"/>
                </a:lnTo>
                <a:lnTo>
                  <a:pt x="3041565" y="1586525"/>
                </a:lnTo>
                <a:lnTo>
                  <a:pt x="3369953" y="1983156"/>
                </a:lnTo>
                <a:lnTo>
                  <a:pt x="3699076" y="2379787"/>
                </a:lnTo>
                <a:lnTo>
                  <a:pt x="4027464" y="2776418"/>
                </a:lnTo>
                <a:lnTo>
                  <a:pt x="4356587" y="3173049"/>
                </a:lnTo>
                <a:lnTo>
                  <a:pt x="4028931" y="3568947"/>
                </a:lnTo>
                <a:lnTo>
                  <a:pt x="3701275" y="3964112"/>
                </a:lnTo>
                <a:lnTo>
                  <a:pt x="3373619" y="4360010"/>
                </a:lnTo>
                <a:lnTo>
                  <a:pt x="3045963" y="4755175"/>
                </a:lnTo>
                <a:lnTo>
                  <a:pt x="2717573" y="5151073"/>
                </a:lnTo>
                <a:lnTo>
                  <a:pt x="2389917" y="5546237"/>
                </a:lnTo>
                <a:lnTo>
                  <a:pt x="2062261" y="5942135"/>
                </a:lnTo>
                <a:lnTo>
                  <a:pt x="1734605" y="6337300"/>
                </a:lnTo>
                <a:lnTo>
                  <a:pt x="0" y="63373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3213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EFE2-2780-7918-1BFA-B7628E99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416F-0771-8D32-0C72-7880F206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22BE6-3535-791A-6D05-D97F1E26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8364E-601B-6E14-F3B1-5F5311FD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427CC-C2EB-B6D8-A90A-B86F298D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722662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D1CE84-5428-1354-FB8A-66C74C91754C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B631E4-BD8A-3E5E-B2DE-1CC1060DF5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30084"/>
            <a:ext cx="10801349" cy="677108"/>
          </a:xfrm>
        </p:spPr>
        <p:txBody>
          <a:bodyPr anchor="ctr" anchorCtr="0">
            <a:spAutoFit/>
          </a:bodyPr>
          <a:lstStyle>
            <a:lvl1pPr algn="ctr">
              <a:defRPr sz="44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711A15-E911-DCEE-E92C-2EB0A1EC3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0F057CE-EA28-1B86-AE4E-8D82E6157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13FFD56-CC0A-6487-DBFC-308316626F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616BD-A730-BB0C-0494-91EDF23FA9A4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292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943DA21-32F4-EC53-CC83-C216D6E224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63" y="260349"/>
            <a:ext cx="11522076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Select </a:t>
            </a:r>
            <a:r>
              <a:rPr lang="fi-FI" dirty="0" err="1"/>
              <a:t>shape</a:t>
            </a:r>
            <a:r>
              <a:rPr lang="fi-FI" dirty="0"/>
              <a:t> and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menu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30084"/>
            <a:ext cx="10801349" cy="677108"/>
          </a:xfrm>
        </p:spPr>
        <p:txBody>
          <a:bodyPr anchor="ctr" anchorCtr="0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9D26A4-5755-A22E-9A2B-165C7193F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7B0EC03-020A-9A53-BB0B-BB8562932F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A866194-A33E-B6FF-D7C1-885C7E01FF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2B5D-D454-D7B8-A2DF-5FB812FF9162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08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56FA3D-D474-41FF-A847-B77648C680AD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058F2E3-D502-88AE-2480-86F5CB7B3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461665"/>
          </a:xfrm>
        </p:spPr>
        <p:txBody>
          <a:bodyPr anchor="t" anchorCtr="0">
            <a:spAutoFit/>
          </a:bodyPr>
          <a:lstStyle>
            <a:lvl1pPr algn="ctr">
              <a:defRPr sz="3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C149-38A9-0EF3-D036-64684196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834109"/>
            <a:ext cx="10801349" cy="46955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54D54-FB74-7A1E-745C-6C215EAE64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030993-08B8-581D-A64F-80FD0E52D4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B6CC6D3-C880-C834-8FDA-17F1D75196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3C1F3F-D217-BEF7-F201-7079ACDD8DD5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22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56FA3D-D474-41FF-A847-B77648C680AD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7A20951-D5B0-5E2C-90B6-958C177DCA3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252413"/>
            <a:ext cx="11380788" cy="5624513"/>
          </a:xfrm>
          <a:custGeom>
            <a:avLst/>
            <a:gdLst>
              <a:gd name="T0" fmla="*/ 510 w 7169"/>
              <a:gd name="T1" fmla="*/ 3543 h 3543"/>
              <a:gd name="T2" fmla="*/ 1432 w 7169"/>
              <a:gd name="T3" fmla="*/ 2509 h 3543"/>
              <a:gd name="T4" fmla="*/ 437 w 7169"/>
              <a:gd name="T5" fmla="*/ 2694 h 3543"/>
              <a:gd name="T6" fmla="*/ 1433 w 7169"/>
              <a:gd name="T7" fmla="*/ 1943 h 3543"/>
              <a:gd name="T8" fmla="*/ 942 w 7169"/>
              <a:gd name="T9" fmla="*/ 2351 h 3543"/>
              <a:gd name="T10" fmla="*/ 373 w 7169"/>
              <a:gd name="T11" fmla="*/ 3191 h 3543"/>
              <a:gd name="T12" fmla="*/ 186 w 7169"/>
              <a:gd name="T13" fmla="*/ 1447 h 3543"/>
              <a:gd name="T14" fmla="*/ 944 w 7169"/>
              <a:gd name="T15" fmla="*/ 1536 h 3543"/>
              <a:gd name="T16" fmla="*/ 679 w 7169"/>
              <a:gd name="T17" fmla="*/ 1007 h 3543"/>
              <a:gd name="T18" fmla="*/ 756 w 7169"/>
              <a:gd name="T19" fmla="*/ 696 h 3543"/>
              <a:gd name="T20" fmla="*/ 2187 w 7169"/>
              <a:gd name="T21" fmla="*/ 3445 h 3543"/>
              <a:gd name="T22" fmla="*/ 2695 w 7169"/>
              <a:gd name="T23" fmla="*/ 3260 h 3543"/>
              <a:gd name="T24" fmla="*/ 4365 w 7169"/>
              <a:gd name="T25" fmla="*/ 3543 h 3543"/>
              <a:gd name="T26" fmla="*/ 4444 w 7169"/>
              <a:gd name="T27" fmla="*/ 2509 h 3543"/>
              <a:gd name="T28" fmla="*/ 2850 w 7169"/>
              <a:gd name="T29" fmla="*/ 2881 h 3543"/>
              <a:gd name="T30" fmla="*/ 2033 w 7169"/>
              <a:gd name="T31" fmla="*/ 1758 h 3543"/>
              <a:gd name="T32" fmla="*/ 2850 w 7169"/>
              <a:gd name="T33" fmla="*/ 1943 h 3543"/>
              <a:gd name="T34" fmla="*/ 4444 w 7169"/>
              <a:gd name="T35" fmla="*/ 1943 h 3543"/>
              <a:gd name="T36" fmla="*/ 1498 w 7169"/>
              <a:gd name="T37" fmla="*/ 3102 h 3543"/>
              <a:gd name="T38" fmla="*/ 1871 w 7169"/>
              <a:gd name="T39" fmla="*/ 1689 h 3543"/>
              <a:gd name="T40" fmla="*/ 2442 w 7169"/>
              <a:gd name="T41" fmla="*/ 2948 h 3543"/>
              <a:gd name="T42" fmla="*/ 2442 w 7169"/>
              <a:gd name="T43" fmla="*/ 1536 h 3543"/>
              <a:gd name="T44" fmla="*/ 2628 w 7169"/>
              <a:gd name="T45" fmla="*/ 2198 h 3543"/>
              <a:gd name="T46" fmla="*/ 3012 w 7169"/>
              <a:gd name="T47" fmla="*/ 1691 h 3543"/>
              <a:gd name="T48" fmla="*/ 1871 w 7169"/>
              <a:gd name="T49" fmla="*/ 2286 h 3543"/>
              <a:gd name="T50" fmla="*/ 3769 w 7169"/>
              <a:gd name="T51" fmla="*/ 1601 h 3543"/>
              <a:gd name="T52" fmla="*/ 3692 w 7169"/>
              <a:gd name="T53" fmla="*/ 1378 h 3543"/>
              <a:gd name="T54" fmla="*/ 2939 w 7169"/>
              <a:gd name="T55" fmla="*/ 1007 h 3543"/>
              <a:gd name="T56" fmla="*/ 3769 w 7169"/>
              <a:gd name="T57" fmla="*/ 786 h 3543"/>
              <a:gd name="T58" fmla="*/ 2628 w 7169"/>
              <a:gd name="T59" fmla="*/ 696 h 3543"/>
              <a:gd name="T60" fmla="*/ 1498 w 7169"/>
              <a:gd name="T61" fmla="*/ 696 h 3543"/>
              <a:gd name="T62" fmla="*/ 5966 w 7169"/>
              <a:gd name="T63" fmla="*/ 3445 h 3543"/>
              <a:gd name="T64" fmla="*/ 6475 w 7169"/>
              <a:gd name="T65" fmla="*/ 3260 h 3543"/>
              <a:gd name="T66" fmla="*/ 5966 w 7169"/>
              <a:gd name="T67" fmla="*/ 2881 h 3543"/>
              <a:gd name="T68" fmla="*/ 5214 w 7169"/>
              <a:gd name="T69" fmla="*/ 2509 h 3543"/>
              <a:gd name="T70" fmla="*/ 5724 w 7169"/>
              <a:gd name="T71" fmla="*/ 2129 h 3543"/>
              <a:gd name="T72" fmla="*/ 4712 w 7169"/>
              <a:gd name="T73" fmla="*/ 2948 h 3543"/>
              <a:gd name="T74" fmla="*/ 6796 w 7169"/>
              <a:gd name="T75" fmla="*/ 2198 h 3543"/>
              <a:gd name="T76" fmla="*/ 5655 w 7169"/>
              <a:gd name="T77" fmla="*/ 3102 h 3543"/>
              <a:gd name="T78" fmla="*/ 6225 w 7169"/>
              <a:gd name="T79" fmla="*/ 2351 h 3543"/>
              <a:gd name="T80" fmla="*/ 6411 w 7169"/>
              <a:gd name="T81" fmla="*/ 3191 h 3543"/>
              <a:gd name="T82" fmla="*/ 5655 w 7169"/>
              <a:gd name="T83" fmla="*/ 2198 h 3543"/>
              <a:gd name="T84" fmla="*/ 6982 w 7169"/>
              <a:gd name="T85" fmla="*/ 3039 h 3543"/>
              <a:gd name="T86" fmla="*/ 6982 w 7169"/>
              <a:gd name="T87" fmla="*/ 1447 h 3543"/>
              <a:gd name="T88" fmla="*/ 6630 w 7169"/>
              <a:gd name="T89" fmla="*/ 442 h 3543"/>
              <a:gd name="T90" fmla="*/ 5812 w 7169"/>
              <a:gd name="T91" fmla="*/ 1193 h 3543"/>
              <a:gd name="T92" fmla="*/ 5124 w 7169"/>
              <a:gd name="T93" fmla="*/ 1007 h 3543"/>
              <a:gd name="T94" fmla="*/ 6225 w 7169"/>
              <a:gd name="T95" fmla="*/ 940 h 3543"/>
              <a:gd name="T96" fmla="*/ 5655 w 7169"/>
              <a:gd name="T97" fmla="*/ 696 h 3543"/>
              <a:gd name="T98" fmla="*/ 6982 w 7169"/>
              <a:gd name="T99" fmla="*/ 34 h 3543"/>
              <a:gd name="T100" fmla="*/ 6159 w 7169"/>
              <a:gd name="T101" fmla="*/ 0 h 3543"/>
              <a:gd name="T102" fmla="*/ 1129 w 7169"/>
              <a:gd name="T103" fmla="*/ 98 h 3543"/>
              <a:gd name="T104" fmla="*/ 1498 w 7169"/>
              <a:gd name="T105" fmla="*/ 188 h 3543"/>
              <a:gd name="T106" fmla="*/ 2508 w 7169"/>
              <a:gd name="T107" fmla="*/ 0 h 3543"/>
              <a:gd name="T108" fmla="*/ 4142 w 7169"/>
              <a:gd name="T109" fmla="*/ 188 h 3543"/>
              <a:gd name="T110" fmla="*/ 4525 w 7169"/>
              <a:gd name="T111" fmla="*/ 99 h 3543"/>
              <a:gd name="T112" fmla="*/ 526 w 7169"/>
              <a:gd name="T113" fmla="*/ 257 h 3543"/>
              <a:gd name="T114" fmla="*/ 1343 w 7169"/>
              <a:gd name="T115" fmla="*/ 442 h 3543"/>
              <a:gd name="T116" fmla="*/ 2939 w 7169"/>
              <a:gd name="T117" fmla="*/ 442 h 3543"/>
              <a:gd name="T118" fmla="*/ 3448 w 7169"/>
              <a:gd name="T119" fmla="*/ 257 h 3543"/>
              <a:gd name="T120" fmla="*/ 5060 w 7169"/>
              <a:gd name="T121" fmla="*/ 627 h 3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69" h="3543">
                <a:moveTo>
                  <a:pt x="5812" y="257"/>
                </a:moveTo>
                <a:lnTo>
                  <a:pt x="5966" y="442"/>
                </a:lnTo>
                <a:lnTo>
                  <a:pt x="5812" y="627"/>
                </a:lnTo>
                <a:lnTo>
                  <a:pt x="5724" y="627"/>
                </a:lnTo>
                <a:lnTo>
                  <a:pt x="5877" y="442"/>
                </a:lnTo>
                <a:lnTo>
                  <a:pt x="5722" y="257"/>
                </a:lnTo>
                <a:lnTo>
                  <a:pt x="5812" y="257"/>
                </a:lnTo>
                <a:close/>
                <a:moveTo>
                  <a:pt x="526" y="3260"/>
                </a:moveTo>
                <a:lnTo>
                  <a:pt x="681" y="3445"/>
                </a:lnTo>
                <a:lnTo>
                  <a:pt x="600" y="3543"/>
                </a:lnTo>
                <a:lnTo>
                  <a:pt x="510" y="3543"/>
                </a:lnTo>
                <a:lnTo>
                  <a:pt x="591" y="3446"/>
                </a:lnTo>
                <a:lnTo>
                  <a:pt x="437" y="3260"/>
                </a:lnTo>
                <a:lnTo>
                  <a:pt x="526" y="3260"/>
                </a:lnTo>
                <a:close/>
                <a:moveTo>
                  <a:pt x="1278" y="3260"/>
                </a:moveTo>
                <a:lnTo>
                  <a:pt x="1433" y="3445"/>
                </a:lnTo>
                <a:lnTo>
                  <a:pt x="1352" y="3543"/>
                </a:lnTo>
                <a:lnTo>
                  <a:pt x="1262" y="3543"/>
                </a:lnTo>
                <a:lnTo>
                  <a:pt x="1343" y="3446"/>
                </a:lnTo>
                <a:lnTo>
                  <a:pt x="1189" y="3260"/>
                </a:lnTo>
                <a:lnTo>
                  <a:pt x="1278" y="3260"/>
                </a:lnTo>
                <a:close/>
                <a:moveTo>
                  <a:pt x="1432" y="2509"/>
                </a:moveTo>
                <a:lnTo>
                  <a:pt x="1279" y="2694"/>
                </a:lnTo>
                <a:lnTo>
                  <a:pt x="1433" y="2881"/>
                </a:lnTo>
                <a:lnTo>
                  <a:pt x="1343" y="2881"/>
                </a:lnTo>
                <a:lnTo>
                  <a:pt x="1189" y="2694"/>
                </a:lnTo>
                <a:lnTo>
                  <a:pt x="1343" y="2509"/>
                </a:lnTo>
                <a:lnTo>
                  <a:pt x="1432" y="2509"/>
                </a:lnTo>
                <a:close/>
                <a:moveTo>
                  <a:pt x="679" y="2509"/>
                </a:moveTo>
                <a:lnTo>
                  <a:pt x="526" y="2694"/>
                </a:lnTo>
                <a:lnTo>
                  <a:pt x="681" y="2881"/>
                </a:lnTo>
                <a:lnTo>
                  <a:pt x="591" y="2881"/>
                </a:lnTo>
                <a:lnTo>
                  <a:pt x="437" y="2694"/>
                </a:lnTo>
                <a:lnTo>
                  <a:pt x="591" y="2509"/>
                </a:lnTo>
                <a:lnTo>
                  <a:pt x="679" y="2509"/>
                </a:lnTo>
                <a:close/>
                <a:moveTo>
                  <a:pt x="526" y="1758"/>
                </a:moveTo>
                <a:lnTo>
                  <a:pt x="681" y="1943"/>
                </a:lnTo>
                <a:lnTo>
                  <a:pt x="527" y="2129"/>
                </a:lnTo>
                <a:lnTo>
                  <a:pt x="437" y="2129"/>
                </a:lnTo>
                <a:lnTo>
                  <a:pt x="591" y="1943"/>
                </a:lnTo>
                <a:lnTo>
                  <a:pt x="437" y="1758"/>
                </a:lnTo>
                <a:lnTo>
                  <a:pt x="526" y="1758"/>
                </a:lnTo>
                <a:close/>
                <a:moveTo>
                  <a:pt x="1278" y="1758"/>
                </a:moveTo>
                <a:lnTo>
                  <a:pt x="1433" y="1943"/>
                </a:lnTo>
                <a:lnTo>
                  <a:pt x="1279" y="2129"/>
                </a:lnTo>
                <a:lnTo>
                  <a:pt x="1189" y="2129"/>
                </a:lnTo>
                <a:lnTo>
                  <a:pt x="1343" y="1943"/>
                </a:lnTo>
                <a:lnTo>
                  <a:pt x="1189" y="1758"/>
                </a:lnTo>
                <a:lnTo>
                  <a:pt x="1278" y="1758"/>
                </a:lnTo>
                <a:close/>
                <a:moveTo>
                  <a:pt x="1129" y="2198"/>
                </a:moveTo>
                <a:lnTo>
                  <a:pt x="1129" y="2286"/>
                </a:lnTo>
                <a:lnTo>
                  <a:pt x="942" y="2441"/>
                </a:lnTo>
                <a:lnTo>
                  <a:pt x="756" y="2288"/>
                </a:lnTo>
                <a:lnTo>
                  <a:pt x="756" y="2198"/>
                </a:lnTo>
                <a:lnTo>
                  <a:pt x="942" y="2351"/>
                </a:lnTo>
                <a:lnTo>
                  <a:pt x="1129" y="2198"/>
                </a:lnTo>
                <a:close/>
                <a:moveTo>
                  <a:pt x="373" y="2198"/>
                </a:moveTo>
                <a:lnTo>
                  <a:pt x="373" y="2286"/>
                </a:lnTo>
                <a:lnTo>
                  <a:pt x="186" y="2441"/>
                </a:lnTo>
                <a:lnTo>
                  <a:pt x="0" y="2288"/>
                </a:lnTo>
                <a:lnTo>
                  <a:pt x="0" y="2198"/>
                </a:lnTo>
                <a:lnTo>
                  <a:pt x="186" y="2351"/>
                </a:lnTo>
                <a:lnTo>
                  <a:pt x="373" y="2198"/>
                </a:lnTo>
                <a:close/>
                <a:moveTo>
                  <a:pt x="186" y="2948"/>
                </a:moveTo>
                <a:lnTo>
                  <a:pt x="373" y="3102"/>
                </a:lnTo>
                <a:lnTo>
                  <a:pt x="373" y="3191"/>
                </a:lnTo>
                <a:lnTo>
                  <a:pt x="186" y="3039"/>
                </a:lnTo>
                <a:lnTo>
                  <a:pt x="0" y="3192"/>
                </a:lnTo>
                <a:lnTo>
                  <a:pt x="0" y="3102"/>
                </a:lnTo>
                <a:lnTo>
                  <a:pt x="186" y="2948"/>
                </a:lnTo>
                <a:close/>
                <a:moveTo>
                  <a:pt x="186" y="1447"/>
                </a:moveTo>
                <a:lnTo>
                  <a:pt x="373" y="1601"/>
                </a:lnTo>
                <a:lnTo>
                  <a:pt x="373" y="1689"/>
                </a:lnTo>
                <a:lnTo>
                  <a:pt x="186" y="1536"/>
                </a:lnTo>
                <a:lnTo>
                  <a:pt x="0" y="1691"/>
                </a:lnTo>
                <a:lnTo>
                  <a:pt x="0" y="1601"/>
                </a:lnTo>
                <a:lnTo>
                  <a:pt x="186" y="1447"/>
                </a:lnTo>
                <a:close/>
                <a:moveTo>
                  <a:pt x="944" y="2948"/>
                </a:moveTo>
                <a:lnTo>
                  <a:pt x="1129" y="3102"/>
                </a:lnTo>
                <a:lnTo>
                  <a:pt x="1129" y="3191"/>
                </a:lnTo>
                <a:lnTo>
                  <a:pt x="944" y="3039"/>
                </a:lnTo>
                <a:lnTo>
                  <a:pt x="756" y="3192"/>
                </a:lnTo>
                <a:lnTo>
                  <a:pt x="756" y="3102"/>
                </a:lnTo>
                <a:lnTo>
                  <a:pt x="944" y="2948"/>
                </a:lnTo>
                <a:close/>
                <a:moveTo>
                  <a:pt x="944" y="1447"/>
                </a:moveTo>
                <a:lnTo>
                  <a:pt x="1129" y="1601"/>
                </a:lnTo>
                <a:lnTo>
                  <a:pt x="1129" y="1689"/>
                </a:lnTo>
                <a:lnTo>
                  <a:pt x="944" y="1536"/>
                </a:lnTo>
                <a:lnTo>
                  <a:pt x="756" y="1691"/>
                </a:lnTo>
                <a:lnTo>
                  <a:pt x="756" y="1601"/>
                </a:lnTo>
                <a:lnTo>
                  <a:pt x="944" y="1447"/>
                </a:lnTo>
                <a:close/>
                <a:moveTo>
                  <a:pt x="1432" y="1007"/>
                </a:moveTo>
                <a:lnTo>
                  <a:pt x="1279" y="1193"/>
                </a:lnTo>
                <a:lnTo>
                  <a:pt x="1433" y="1378"/>
                </a:lnTo>
                <a:lnTo>
                  <a:pt x="1343" y="1378"/>
                </a:lnTo>
                <a:lnTo>
                  <a:pt x="1189" y="1193"/>
                </a:lnTo>
                <a:lnTo>
                  <a:pt x="1343" y="1007"/>
                </a:lnTo>
                <a:lnTo>
                  <a:pt x="1432" y="1007"/>
                </a:lnTo>
                <a:close/>
                <a:moveTo>
                  <a:pt x="679" y="1007"/>
                </a:moveTo>
                <a:lnTo>
                  <a:pt x="526" y="1193"/>
                </a:lnTo>
                <a:lnTo>
                  <a:pt x="681" y="1378"/>
                </a:lnTo>
                <a:lnTo>
                  <a:pt x="591" y="1378"/>
                </a:lnTo>
                <a:lnTo>
                  <a:pt x="437" y="1193"/>
                </a:lnTo>
                <a:lnTo>
                  <a:pt x="591" y="1007"/>
                </a:lnTo>
                <a:lnTo>
                  <a:pt x="679" y="1007"/>
                </a:lnTo>
                <a:close/>
                <a:moveTo>
                  <a:pt x="1129" y="696"/>
                </a:moveTo>
                <a:lnTo>
                  <a:pt x="1129" y="785"/>
                </a:lnTo>
                <a:lnTo>
                  <a:pt x="942" y="940"/>
                </a:lnTo>
                <a:lnTo>
                  <a:pt x="756" y="786"/>
                </a:lnTo>
                <a:lnTo>
                  <a:pt x="756" y="696"/>
                </a:lnTo>
                <a:lnTo>
                  <a:pt x="942" y="850"/>
                </a:lnTo>
                <a:lnTo>
                  <a:pt x="1129" y="696"/>
                </a:lnTo>
                <a:close/>
                <a:moveTo>
                  <a:pt x="373" y="696"/>
                </a:moveTo>
                <a:lnTo>
                  <a:pt x="373" y="785"/>
                </a:lnTo>
                <a:lnTo>
                  <a:pt x="186" y="940"/>
                </a:lnTo>
                <a:lnTo>
                  <a:pt x="0" y="786"/>
                </a:lnTo>
                <a:lnTo>
                  <a:pt x="0" y="696"/>
                </a:lnTo>
                <a:lnTo>
                  <a:pt x="186" y="850"/>
                </a:lnTo>
                <a:lnTo>
                  <a:pt x="373" y="696"/>
                </a:lnTo>
                <a:close/>
                <a:moveTo>
                  <a:pt x="2033" y="3260"/>
                </a:moveTo>
                <a:lnTo>
                  <a:pt x="2187" y="3445"/>
                </a:lnTo>
                <a:lnTo>
                  <a:pt x="2106" y="3543"/>
                </a:lnTo>
                <a:lnTo>
                  <a:pt x="2017" y="3543"/>
                </a:lnTo>
                <a:lnTo>
                  <a:pt x="2098" y="3446"/>
                </a:lnTo>
                <a:lnTo>
                  <a:pt x="1943" y="3260"/>
                </a:lnTo>
                <a:lnTo>
                  <a:pt x="2033" y="3260"/>
                </a:lnTo>
                <a:close/>
                <a:moveTo>
                  <a:pt x="2785" y="3260"/>
                </a:moveTo>
                <a:lnTo>
                  <a:pt x="2939" y="3445"/>
                </a:lnTo>
                <a:lnTo>
                  <a:pt x="2858" y="3543"/>
                </a:lnTo>
                <a:lnTo>
                  <a:pt x="2770" y="3543"/>
                </a:lnTo>
                <a:lnTo>
                  <a:pt x="2850" y="3446"/>
                </a:lnTo>
                <a:lnTo>
                  <a:pt x="2695" y="3260"/>
                </a:lnTo>
                <a:lnTo>
                  <a:pt x="2785" y="3260"/>
                </a:lnTo>
                <a:close/>
                <a:moveTo>
                  <a:pt x="3538" y="3260"/>
                </a:moveTo>
                <a:lnTo>
                  <a:pt x="3692" y="3445"/>
                </a:lnTo>
                <a:lnTo>
                  <a:pt x="3612" y="3543"/>
                </a:lnTo>
                <a:lnTo>
                  <a:pt x="3522" y="3543"/>
                </a:lnTo>
                <a:lnTo>
                  <a:pt x="3603" y="3446"/>
                </a:lnTo>
                <a:lnTo>
                  <a:pt x="3448" y="3260"/>
                </a:lnTo>
                <a:lnTo>
                  <a:pt x="3538" y="3260"/>
                </a:lnTo>
                <a:close/>
                <a:moveTo>
                  <a:pt x="4290" y="3260"/>
                </a:moveTo>
                <a:lnTo>
                  <a:pt x="4444" y="3445"/>
                </a:lnTo>
                <a:lnTo>
                  <a:pt x="4365" y="3543"/>
                </a:lnTo>
                <a:lnTo>
                  <a:pt x="4274" y="3543"/>
                </a:lnTo>
                <a:lnTo>
                  <a:pt x="4355" y="3446"/>
                </a:lnTo>
                <a:lnTo>
                  <a:pt x="4201" y="3260"/>
                </a:lnTo>
                <a:lnTo>
                  <a:pt x="4290" y="3260"/>
                </a:lnTo>
                <a:close/>
                <a:moveTo>
                  <a:pt x="4444" y="2509"/>
                </a:moveTo>
                <a:lnTo>
                  <a:pt x="4290" y="2694"/>
                </a:lnTo>
                <a:lnTo>
                  <a:pt x="4444" y="2881"/>
                </a:lnTo>
                <a:lnTo>
                  <a:pt x="4355" y="2881"/>
                </a:lnTo>
                <a:lnTo>
                  <a:pt x="4201" y="2694"/>
                </a:lnTo>
                <a:lnTo>
                  <a:pt x="4354" y="2509"/>
                </a:lnTo>
                <a:lnTo>
                  <a:pt x="4444" y="2509"/>
                </a:lnTo>
                <a:close/>
                <a:moveTo>
                  <a:pt x="3692" y="2509"/>
                </a:moveTo>
                <a:lnTo>
                  <a:pt x="3538" y="2694"/>
                </a:lnTo>
                <a:lnTo>
                  <a:pt x="3692" y="2881"/>
                </a:lnTo>
                <a:lnTo>
                  <a:pt x="3603" y="2881"/>
                </a:lnTo>
                <a:lnTo>
                  <a:pt x="3448" y="2694"/>
                </a:lnTo>
                <a:lnTo>
                  <a:pt x="3602" y="2509"/>
                </a:lnTo>
                <a:lnTo>
                  <a:pt x="3692" y="2509"/>
                </a:lnTo>
                <a:close/>
                <a:moveTo>
                  <a:pt x="2939" y="2509"/>
                </a:moveTo>
                <a:lnTo>
                  <a:pt x="2785" y="2694"/>
                </a:lnTo>
                <a:lnTo>
                  <a:pt x="2939" y="2881"/>
                </a:lnTo>
                <a:lnTo>
                  <a:pt x="2850" y="2881"/>
                </a:lnTo>
                <a:lnTo>
                  <a:pt x="2695" y="2694"/>
                </a:lnTo>
                <a:lnTo>
                  <a:pt x="2849" y="2509"/>
                </a:lnTo>
                <a:lnTo>
                  <a:pt x="2939" y="2509"/>
                </a:lnTo>
                <a:close/>
                <a:moveTo>
                  <a:pt x="2187" y="2509"/>
                </a:moveTo>
                <a:lnTo>
                  <a:pt x="2033" y="2694"/>
                </a:lnTo>
                <a:lnTo>
                  <a:pt x="2187" y="2881"/>
                </a:lnTo>
                <a:lnTo>
                  <a:pt x="2098" y="2881"/>
                </a:lnTo>
                <a:lnTo>
                  <a:pt x="1943" y="2694"/>
                </a:lnTo>
                <a:lnTo>
                  <a:pt x="2097" y="2509"/>
                </a:lnTo>
                <a:lnTo>
                  <a:pt x="2187" y="2509"/>
                </a:lnTo>
                <a:close/>
                <a:moveTo>
                  <a:pt x="2033" y="1758"/>
                </a:moveTo>
                <a:lnTo>
                  <a:pt x="2187" y="1943"/>
                </a:lnTo>
                <a:lnTo>
                  <a:pt x="2033" y="2129"/>
                </a:lnTo>
                <a:lnTo>
                  <a:pt x="1944" y="2129"/>
                </a:lnTo>
                <a:lnTo>
                  <a:pt x="2098" y="1943"/>
                </a:lnTo>
                <a:lnTo>
                  <a:pt x="1943" y="1758"/>
                </a:lnTo>
                <a:lnTo>
                  <a:pt x="2033" y="1758"/>
                </a:lnTo>
                <a:close/>
                <a:moveTo>
                  <a:pt x="2785" y="1758"/>
                </a:moveTo>
                <a:lnTo>
                  <a:pt x="2939" y="1943"/>
                </a:lnTo>
                <a:lnTo>
                  <a:pt x="2785" y="2129"/>
                </a:lnTo>
                <a:lnTo>
                  <a:pt x="2697" y="2129"/>
                </a:lnTo>
                <a:lnTo>
                  <a:pt x="2850" y="1943"/>
                </a:lnTo>
                <a:lnTo>
                  <a:pt x="2695" y="1758"/>
                </a:lnTo>
                <a:lnTo>
                  <a:pt x="2785" y="1758"/>
                </a:lnTo>
                <a:close/>
                <a:moveTo>
                  <a:pt x="3538" y="1758"/>
                </a:moveTo>
                <a:lnTo>
                  <a:pt x="3692" y="1943"/>
                </a:lnTo>
                <a:lnTo>
                  <a:pt x="3539" y="2129"/>
                </a:lnTo>
                <a:lnTo>
                  <a:pt x="3449" y="2129"/>
                </a:lnTo>
                <a:lnTo>
                  <a:pt x="3603" y="1943"/>
                </a:lnTo>
                <a:lnTo>
                  <a:pt x="3448" y="1758"/>
                </a:lnTo>
                <a:lnTo>
                  <a:pt x="3538" y="1758"/>
                </a:lnTo>
                <a:close/>
                <a:moveTo>
                  <a:pt x="4290" y="1758"/>
                </a:moveTo>
                <a:lnTo>
                  <a:pt x="4444" y="1943"/>
                </a:lnTo>
                <a:lnTo>
                  <a:pt x="4292" y="2129"/>
                </a:lnTo>
                <a:lnTo>
                  <a:pt x="4201" y="2129"/>
                </a:lnTo>
                <a:lnTo>
                  <a:pt x="4355" y="1943"/>
                </a:lnTo>
                <a:lnTo>
                  <a:pt x="4201" y="1758"/>
                </a:lnTo>
                <a:lnTo>
                  <a:pt x="4290" y="1758"/>
                </a:lnTo>
                <a:close/>
                <a:moveTo>
                  <a:pt x="1685" y="2948"/>
                </a:moveTo>
                <a:lnTo>
                  <a:pt x="1871" y="3102"/>
                </a:lnTo>
                <a:lnTo>
                  <a:pt x="1871" y="3191"/>
                </a:lnTo>
                <a:lnTo>
                  <a:pt x="1685" y="3039"/>
                </a:lnTo>
                <a:lnTo>
                  <a:pt x="1498" y="3192"/>
                </a:lnTo>
                <a:lnTo>
                  <a:pt x="1498" y="3102"/>
                </a:lnTo>
                <a:lnTo>
                  <a:pt x="1685" y="2948"/>
                </a:lnTo>
                <a:close/>
                <a:moveTo>
                  <a:pt x="4142" y="2198"/>
                </a:moveTo>
                <a:lnTo>
                  <a:pt x="4142" y="2286"/>
                </a:lnTo>
                <a:lnTo>
                  <a:pt x="3955" y="2441"/>
                </a:lnTo>
                <a:lnTo>
                  <a:pt x="3769" y="2288"/>
                </a:lnTo>
                <a:lnTo>
                  <a:pt x="3769" y="2198"/>
                </a:lnTo>
                <a:lnTo>
                  <a:pt x="3955" y="2351"/>
                </a:lnTo>
                <a:lnTo>
                  <a:pt x="4142" y="2198"/>
                </a:lnTo>
                <a:close/>
                <a:moveTo>
                  <a:pt x="1685" y="1447"/>
                </a:moveTo>
                <a:lnTo>
                  <a:pt x="1871" y="1601"/>
                </a:lnTo>
                <a:lnTo>
                  <a:pt x="1871" y="1689"/>
                </a:lnTo>
                <a:lnTo>
                  <a:pt x="1685" y="1536"/>
                </a:lnTo>
                <a:lnTo>
                  <a:pt x="1498" y="1691"/>
                </a:lnTo>
                <a:lnTo>
                  <a:pt x="1498" y="1601"/>
                </a:lnTo>
                <a:lnTo>
                  <a:pt x="1685" y="1447"/>
                </a:lnTo>
                <a:close/>
                <a:moveTo>
                  <a:pt x="2442" y="2948"/>
                </a:moveTo>
                <a:lnTo>
                  <a:pt x="2628" y="3102"/>
                </a:lnTo>
                <a:lnTo>
                  <a:pt x="2628" y="3191"/>
                </a:lnTo>
                <a:lnTo>
                  <a:pt x="2442" y="3039"/>
                </a:lnTo>
                <a:lnTo>
                  <a:pt x="2256" y="3192"/>
                </a:lnTo>
                <a:lnTo>
                  <a:pt x="2256" y="3102"/>
                </a:lnTo>
                <a:lnTo>
                  <a:pt x="2442" y="2948"/>
                </a:lnTo>
                <a:close/>
                <a:moveTo>
                  <a:pt x="3384" y="2198"/>
                </a:moveTo>
                <a:lnTo>
                  <a:pt x="3384" y="2286"/>
                </a:lnTo>
                <a:lnTo>
                  <a:pt x="3198" y="2441"/>
                </a:lnTo>
                <a:lnTo>
                  <a:pt x="3012" y="2288"/>
                </a:lnTo>
                <a:lnTo>
                  <a:pt x="3012" y="2198"/>
                </a:lnTo>
                <a:lnTo>
                  <a:pt x="3198" y="2351"/>
                </a:lnTo>
                <a:lnTo>
                  <a:pt x="3384" y="2198"/>
                </a:lnTo>
                <a:close/>
                <a:moveTo>
                  <a:pt x="2442" y="1447"/>
                </a:moveTo>
                <a:lnTo>
                  <a:pt x="2628" y="1601"/>
                </a:lnTo>
                <a:lnTo>
                  <a:pt x="2628" y="1689"/>
                </a:lnTo>
                <a:lnTo>
                  <a:pt x="2442" y="1536"/>
                </a:lnTo>
                <a:lnTo>
                  <a:pt x="2256" y="1691"/>
                </a:lnTo>
                <a:lnTo>
                  <a:pt x="2256" y="1601"/>
                </a:lnTo>
                <a:lnTo>
                  <a:pt x="2442" y="1447"/>
                </a:lnTo>
                <a:close/>
                <a:moveTo>
                  <a:pt x="3198" y="2948"/>
                </a:moveTo>
                <a:lnTo>
                  <a:pt x="3384" y="3102"/>
                </a:lnTo>
                <a:lnTo>
                  <a:pt x="3384" y="3191"/>
                </a:lnTo>
                <a:lnTo>
                  <a:pt x="3198" y="3039"/>
                </a:lnTo>
                <a:lnTo>
                  <a:pt x="3012" y="3192"/>
                </a:lnTo>
                <a:lnTo>
                  <a:pt x="3012" y="3102"/>
                </a:lnTo>
                <a:lnTo>
                  <a:pt x="3198" y="2948"/>
                </a:lnTo>
                <a:close/>
                <a:moveTo>
                  <a:pt x="2628" y="2198"/>
                </a:moveTo>
                <a:lnTo>
                  <a:pt x="2628" y="2286"/>
                </a:lnTo>
                <a:lnTo>
                  <a:pt x="2442" y="2441"/>
                </a:lnTo>
                <a:lnTo>
                  <a:pt x="2256" y="2288"/>
                </a:lnTo>
                <a:lnTo>
                  <a:pt x="2256" y="2198"/>
                </a:lnTo>
                <a:lnTo>
                  <a:pt x="2442" y="2351"/>
                </a:lnTo>
                <a:lnTo>
                  <a:pt x="2628" y="2198"/>
                </a:lnTo>
                <a:close/>
                <a:moveTo>
                  <a:pt x="3198" y="1447"/>
                </a:moveTo>
                <a:lnTo>
                  <a:pt x="3384" y="1601"/>
                </a:lnTo>
                <a:lnTo>
                  <a:pt x="3384" y="1689"/>
                </a:lnTo>
                <a:lnTo>
                  <a:pt x="3198" y="1536"/>
                </a:lnTo>
                <a:lnTo>
                  <a:pt x="3012" y="1691"/>
                </a:lnTo>
                <a:lnTo>
                  <a:pt x="3012" y="1601"/>
                </a:lnTo>
                <a:lnTo>
                  <a:pt x="3198" y="1447"/>
                </a:lnTo>
                <a:close/>
                <a:moveTo>
                  <a:pt x="3955" y="2948"/>
                </a:moveTo>
                <a:lnTo>
                  <a:pt x="4142" y="3102"/>
                </a:lnTo>
                <a:lnTo>
                  <a:pt x="4142" y="3191"/>
                </a:lnTo>
                <a:lnTo>
                  <a:pt x="3955" y="3039"/>
                </a:lnTo>
                <a:lnTo>
                  <a:pt x="3769" y="3192"/>
                </a:lnTo>
                <a:lnTo>
                  <a:pt x="3769" y="3102"/>
                </a:lnTo>
                <a:lnTo>
                  <a:pt x="3955" y="2948"/>
                </a:lnTo>
                <a:close/>
                <a:moveTo>
                  <a:pt x="1871" y="2198"/>
                </a:moveTo>
                <a:lnTo>
                  <a:pt x="1871" y="2286"/>
                </a:lnTo>
                <a:lnTo>
                  <a:pt x="1684" y="2441"/>
                </a:lnTo>
                <a:lnTo>
                  <a:pt x="1498" y="2288"/>
                </a:lnTo>
                <a:lnTo>
                  <a:pt x="1498" y="2198"/>
                </a:lnTo>
                <a:lnTo>
                  <a:pt x="1684" y="2351"/>
                </a:lnTo>
                <a:lnTo>
                  <a:pt x="1871" y="2198"/>
                </a:lnTo>
                <a:close/>
                <a:moveTo>
                  <a:pt x="3955" y="1447"/>
                </a:moveTo>
                <a:lnTo>
                  <a:pt x="4142" y="1601"/>
                </a:lnTo>
                <a:lnTo>
                  <a:pt x="4142" y="1689"/>
                </a:lnTo>
                <a:lnTo>
                  <a:pt x="3955" y="1536"/>
                </a:lnTo>
                <a:lnTo>
                  <a:pt x="3769" y="1691"/>
                </a:lnTo>
                <a:lnTo>
                  <a:pt x="3769" y="1601"/>
                </a:lnTo>
                <a:lnTo>
                  <a:pt x="3955" y="1447"/>
                </a:lnTo>
                <a:close/>
                <a:moveTo>
                  <a:pt x="4444" y="1007"/>
                </a:moveTo>
                <a:lnTo>
                  <a:pt x="4290" y="1193"/>
                </a:lnTo>
                <a:lnTo>
                  <a:pt x="4444" y="1378"/>
                </a:lnTo>
                <a:lnTo>
                  <a:pt x="4355" y="1378"/>
                </a:lnTo>
                <a:lnTo>
                  <a:pt x="4201" y="1193"/>
                </a:lnTo>
                <a:lnTo>
                  <a:pt x="4354" y="1007"/>
                </a:lnTo>
                <a:lnTo>
                  <a:pt x="4444" y="1007"/>
                </a:lnTo>
                <a:close/>
                <a:moveTo>
                  <a:pt x="3692" y="1007"/>
                </a:moveTo>
                <a:lnTo>
                  <a:pt x="3538" y="1193"/>
                </a:lnTo>
                <a:lnTo>
                  <a:pt x="3692" y="1378"/>
                </a:lnTo>
                <a:lnTo>
                  <a:pt x="3603" y="1378"/>
                </a:lnTo>
                <a:lnTo>
                  <a:pt x="3448" y="1193"/>
                </a:lnTo>
                <a:lnTo>
                  <a:pt x="3602" y="1007"/>
                </a:lnTo>
                <a:lnTo>
                  <a:pt x="3692" y="1007"/>
                </a:lnTo>
                <a:close/>
                <a:moveTo>
                  <a:pt x="2939" y="1007"/>
                </a:moveTo>
                <a:lnTo>
                  <a:pt x="2785" y="1193"/>
                </a:lnTo>
                <a:lnTo>
                  <a:pt x="2939" y="1378"/>
                </a:lnTo>
                <a:lnTo>
                  <a:pt x="2850" y="1378"/>
                </a:lnTo>
                <a:lnTo>
                  <a:pt x="2695" y="1193"/>
                </a:lnTo>
                <a:lnTo>
                  <a:pt x="2849" y="1007"/>
                </a:lnTo>
                <a:lnTo>
                  <a:pt x="2939" y="1007"/>
                </a:lnTo>
                <a:close/>
                <a:moveTo>
                  <a:pt x="2187" y="1007"/>
                </a:moveTo>
                <a:lnTo>
                  <a:pt x="2033" y="1193"/>
                </a:lnTo>
                <a:lnTo>
                  <a:pt x="2187" y="1378"/>
                </a:lnTo>
                <a:lnTo>
                  <a:pt x="2098" y="1378"/>
                </a:lnTo>
                <a:lnTo>
                  <a:pt x="1943" y="1193"/>
                </a:lnTo>
                <a:lnTo>
                  <a:pt x="2097" y="1007"/>
                </a:lnTo>
                <a:lnTo>
                  <a:pt x="2187" y="1007"/>
                </a:lnTo>
                <a:close/>
                <a:moveTo>
                  <a:pt x="4142" y="696"/>
                </a:moveTo>
                <a:lnTo>
                  <a:pt x="4142" y="785"/>
                </a:lnTo>
                <a:lnTo>
                  <a:pt x="3955" y="940"/>
                </a:lnTo>
                <a:lnTo>
                  <a:pt x="3769" y="786"/>
                </a:lnTo>
                <a:lnTo>
                  <a:pt x="3769" y="696"/>
                </a:lnTo>
                <a:lnTo>
                  <a:pt x="3955" y="850"/>
                </a:lnTo>
                <a:lnTo>
                  <a:pt x="4142" y="696"/>
                </a:lnTo>
                <a:close/>
                <a:moveTo>
                  <a:pt x="3384" y="696"/>
                </a:moveTo>
                <a:lnTo>
                  <a:pt x="3384" y="785"/>
                </a:lnTo>
                <a:lnTo>
                  <a:pt x="3198" y="940"/>
                </a:lnTo>
                <a:lnTo>
                  <a:pt x="3012" y="786"/>
                </a:lnTo>
                <a:lnTo>
                  <a:pt x="3012" y="696"/>
                </a:lnTo>
                <a:lnTo>
                  <a:pt x="3198" y="850"/>
                </a:lnTo>
                <a:lnTo>
                  <a:pt x="3384" y="696"/>
                </a:lnTo>
                <a:close/>
                <a:moveTo>
                  <a:pt x="2628" y="696"/>
                </a:moveTo>
                <a:lnTo>
                  <a:pt x="2628" y="785"/>
                </a:lnTo>
                <a:lnTo>
                  <a:pt x="2442" y="940"/>
                </a:lnTo>
                <a:lnTo>
                  <a:pt x="2256" y="786"/>
                </a:lnTo>
                <a:lnTo>
                  <a:pt x="2256" y="696"/>
                </a:lnTo>
                <a:lnTo>
                  <a:pt x="2442" y="850"/>
                </a:lnTo>
                <a:lnTo>
                  <a:pt x="2628" y="696"/>
                </a:lnTo>
                <a:close/>
                <a:moveTo>
                  <a:pt x="1871" y="696"/>
                </a:moveTo>
                <a:lnTo>
                  <a:pt x="1871" y="785"/>
                </a:lnTo>
                <a:lnTo>
                  <a:pt x="1684" y="940"/>
                </a:lnTo>
                <a:lnTo>
                  <a:pt x="1498" y="786"/>
                </a:lnTo>
                <a:lnTo>
                  <a:pt x="1498" y="696"/>
                </a:lnTo>
                <a:lnTo>
                  <a:pt x="1684" y="850"/>
                </a:lnTo>
                <a:lnTo>
                  <a:pt x="1871" y="696"/>
                </a:lnTo>
                <a:close/>
                <a:moveTo>
                  <a:pt x="5060" y="3260"/>
                </a:moveTo>
                <a:lnTo>
                  <a:pt x="5214" y="3445"/>
                </a:lnTo>
                <a:lnTo>
                  <a:pt x="5133" y="3543"/>
                </a:lnTo>
                <a:lnTo>
                  <a:pt x="5044" y="3543"/>
                </a:lnTo>
                <a:lnTo>
                  <a:pt x="5124" y="3446"/>
                </a:lnTo>
                <a:lnTo>
                  <a:pt x="4970" y="3260"/>
                </a:lnTo>
                <a:lnTo>
                  <a:pt x="5060" y="3260"/>
                </a:lnTo>
                <a:close/>
                <a:moveTo>
                  <a:pt x="5812" y="3260"/>
                </a:moveTo>
                <a:lnTo>
                  <a:pt x="5966" y="3445"/>
                </a:lnTo>
                <a:lnTo>
                  <a:pt x="5885" y="3543"/>
                </a:lnTo>
                <a:lnTo>
                  <a:pt x="5796" y="3543"/>
                </a:lnTo>
                <a:lnTo>
                  <a:pt x="5877" y="3446"/>
                </a:lnTo>
                <a:lnTo>
                  <a:pt x="5722" y="3260"/>
                </a:lnTo>
                <a:lnTo>
                  <a:pt x="5812" y="3260"/>
                </a:lnTo>
                <a:close/>
                <a:moveTo>
                  <a:pt x="6565" y="3260"/>
                </a:moveTo>
                <a:lnTo>
                  <a:pt x="6719" y="3445"/>
                </a:lnTo>
                <a:lnTo>
                  <a:pt x="6639" y="3543"/>
                </a:lnTo>
                <a:lnTo>
                  <a:pt x="6549" y="3543"/>
                </a:lnTo>
                <a:lnTo>
                  <a:pt x="6630" y="3446"/>
                </a:lnTo>
                <a:lnTo>
                  <a:pt x="6475" y="3260"/>
                </a:lnTo>
                <a:lnTo>
                  <a:pt x="6565" y="3260"/>
                </a:lnTo>
                <a:close/>
                <a:moveTo>
                  <a:pt x="6719" y="2509"/>
                </a:moveTo>
                <a:lnTo>
                  <a:pt x="6565" y="2694"/>
                </a:lnTo>
                <a:lnTo>
                  <a:pt x="6719" y="2881"/>
                </a:lnTo>
                <a:lnTo>
                  <a:pt x="6630" y="2881"/>
                </a:lnTo>
                <a:lnTo>
                  <a:pt x="6475" y="2694"/>
                </a:lnTo>
                <a:lnTo>
                  <a:pt x="6629" y="2509"/>
                </a:lnTo>
                <a:lnTo>
                  <a:pt x="6719" y="2509"/>
                </a:lnTo>
                <a:close/>
                <a:moveTo>
                  <a:pt x="5966" y="2509"/>
                </a:moveTo>
                <a:lnTo>
                  <a:pt x="5812" y="2694"/>
                </a:lnTo>
                <a:lnTo>
                  <a:pt x="5966" y="2881"/>
                </a:lnTo>
                <a:lnTo>
                  <a:pt x="5877" y="2881"/>
                </a:lnTo>
                <a:lnTo>
                  <a:pt x="5722" y="2694"/>
                </a:lnTo>
                <a:lnTo>
                  <a:pt x="5876" y="2509"/>
                </a:lnTo>
                <a:lnTo>
                  <a:pt x="5966" y="2509"/>
                </a:lnTo>
                <a:close/>
                <a:moveTo>
                  <a:pt x="5214" y="2509"/>
                </a:moveTo>
                <a:lnTo>
                  <a:pt x="5060" y="2694"/>
                </a:lnTo>
                <a:lnTo>
                  <a:pt x="5214" y="2881"/>
                </a:lnTo>
                <a:lnTo>
                  <a:pt x="5124" y="2881"/>
                </a:lnTo>
                <a:lnTo>
                  <a:pt x="4970" y="2694"/>
                </a:lnTo>
                <a:lnTo>
                  <a:pt x="5124" y="2509"/>
                </a:lnTo>
                <a:lnTo>
                  <a:pt x="5214" y="2509"/>
                </a:lnTo>
                <a:close/>
                <a:moveTo>
                  <a:pt x="5060" y="1758"/>
                </a:moveTo>
                <a:lnTo>
                  <a:pt x="5214" y="1943"/>
                </a:lnTo>
                <a:lnTo>
                  <a:pt x="5060" y="2129"/>
                </a:lnTo>
                <a:lnTo>
                  <a:pt x="4971" y="2129"/>
                </a:lnTo>
                <a:lnTo>
                  <a:pt x="5124" y="1943"/>
                </a:lnTo>
                <a:lnTo>
                  <a:pt x="4970" y="1758"/>
                </a:lnTo>
                <a:lnTo>
                  <a:pt x="5060" y="1758"/>
                </a:lnTo>
                <a:close/>
                <a:moveTo>
                  <a:pt x="5812" y="1758"/>
                </a:moveTo>
                <a:lnTo>
                  <a:pt x="5966" y="1943"/>
                </a:lnTo>
                <a:lnTo>
                  <a:pt x="5812" y="2129"/>
                </a:lnTo>
                <a:lnTo>
                  <a:pt x="5724" y="2129"/>
                </a:lnTo>
                <a:lnTo>
                  <a:pt x="5877" y="1943"/>
                </a:lnTo>
                <a:lnTo>
                  <a:pt x="5722" y="1758"/>
                </a:lnTo>
                <a:lnTo>
                  <a:pt x="5812" y="1758"/>
                </a:lnTo>
                <a:close/>
                <a:moveTo>
                  <a:pt x="6565" y="1758"/>
                </a:moveTo>
                <a:lnTo>
                  <a:pt x="6719" y="1943"/>
                </a:lnTo>
                <a:lnTo>
                  <a:pt x="6565" y="2129"/>
                </a:lnTo>
                <a:lnTo>
                  <a:pt x="6476" y="2129"/>
                </a:lnTo>
                <a:lnTo>
                  <a:pt x="6630" y="1943"/>
                </a:lnTo>
                <a:lnTo>
                  <a:pt x="6475" y="1758"/>
                </a:lnTo>
                <a:lnTo>
                  <a:pt x="6565" y="1758"/>
                </a:lnTo>
                <a:close/>
                <a:moveTo>
                  <a:pt x="4712" y="2948"/>
                </a:moveTo>
                <a:lnTo>
                  <a:pt x="4898" y="3102"/>
                </a:lnTo>
                <a:lnTo>
                  <a:pt x="4898" y="3191"/>
                </a:lnTo>
                <a:lnTo>
                  <a:pt x="4712" y="3039"/>
                </a:lnTo>
                <a:lnTo>
                  <a:pt x="4525" y="3192"/>
                </a:lnTo>
                <a:lnTo>
                  <a:pt x="4525" y="3102"/>
                </a:lnTo>
                <a:lnTo>
                  <a:pt x="4712" y="2948"/>
                </a:lnTo>
                <a:close/>
                <a:moveTo>
                  <a:pt x="7169" y="2198"/>
                </a:moveTo>
                <a:lnTo>
                  <a:pt x="7169" y="2286"/>
                </a:lnTo>
                <a:lnTo>
                  <a:pt x="6982" y="2441"/>
                </a:lnTo>
                <a:lnTo>
                  <a:pt x="6796" y="2288"/>
                </a:lnTo>
                <a:lnTo>
                  <a:pt x="6796" y="2198"/>
                </a:lnTo>
                <a:lnTo>
                  <a:pt x="6982" y="2351"/>
                </a:lnTo>
                <a:lnTo>
                  <a:pt x="7169" y="2198"/>
                </a:lnTo>
                <a:close/>
                <a:moveTo>
                  <a:pt x="4712" y="1447"/>
                </a:moveTo>
                <a:lnTo>
                  <a:pt x="4898" y="1601"/>
                </a:lnTo>
                <a:lnTo>
                  <a:pt x="4898" y="1689"/>
                </a:lnTo>
                <a:lnTo>
                  <a:pt x="4712" y="1536"/>
                </a:lnTo>
                <a:lnTo>
                  <a:pt x="4525" y="1691"/>
                </a:lnTo>
                <a:lnTo>
                  <a:pt x="4525" y="1601"/>
                </a:lnTo>
                <a:lnTo>
                  <a:pt x="4712" y="1447"/>
                </a:lnTo>
                <a:close/>
                <a:moveTo>
                  <a:pt x="5469" y="2948"/>
                </a:moveTo>
                <a:lnTo>
                  <a:pt x="5655" y="3102"/>
                </a:lnTo>
                <a:lnTo>
                  <a:pt x="5655" y="3191"/>
                </a:lnTo>
                <a:lnTo>
                  <a:pt x="5469" y="3039"/>
                </a:lnTo>
                <a:lnTo>
                  <a:pt x="5282" y="3192"/>
                </a:lnTo>
                <a:lnTo>
                  <a:pt x="5282" y="3102"/>
                </a:lnTo>
                <a:lnTo>
                  <a:pt x="5469" y="2948"/>
                </a:lnTo>
                <a:close/>
                <a:moveTo>
                  <a:pt x="6411" y="2198"/>
                </a:moveTo>
                <a:lnTo>
                  <a:pt x="6411" y="2286"/>
                </a:lnTo>
                <a:lnTo>
                  <a:pt x="6225" y="2441"/>
                </a:lnTo>
                <a:lnTo>
                  <a:pt x="6039" y="2288"/>
                </a:lnTo>
                <a:lnTo>
                  <a:pt x="6039" y="2198"/>
                </a:lnTo>
                <a:lnTo>
                  <a:pt x="6225" y="2351"/>
                </a:lnTo>
                <a:lnTo>
                  <a:pt x="6411" y="2198"/>
                </a:lnTo>
                <a:close/>
                <a:moveTo>
                  <a:pt x="5469" y="1447"/>
                </a:moveTo>
                <a:lnTo>
                  <a:pt x="5655" y="1601"/>
                </a:lnTo>
                <a:lnTo>
                  <a:pt x="5655" y="1689"/>
                </a:lnTo>
                <a:lnTo>
                  <a:pt x="5469" y="1536"/>
                </a:lnTo>
                <a:lnTo>
                  <a:pt x="5282" y="1691"/>
                </a:lnTo>
                <a:lnTo>
                  <a:pt x="5282" y="1601"/>
                </a:lnTo>
                <a:lnTo>
                  <a:pt x="5469" y="1447"/>
                </a:lnTo>
                <a:close/>
                <a:moveTo>
                  <a:pt x="6225" y="2948"/>
                </a:moveTo>
                <a:lnTo>
                  <a:pt x="6411" y="3102"/>
                </a:lnTo>
                <a:lnTo>
                  <a:pt x="6411" y="3191"/>
                </a:lnTo>
                <a:lnTo>
                  <a:pt x="6225" y="3039"/>
                </a:lnTo>
                <a:lnTo>
                  <a:pt x="6039" y="3192"/>
                </a:lnTo>
                <a:lnTo>
                  <a:pt x="6039" y="3102"/>
                </a:lnTo>
                <a:lnTo>
                  <a:pt x="6225" y="2948"/>
                </a:lnTo>
                <a:close/>
                <a:moveTo>
                  <a:pt x="5655" y="2198"/>
                </a:moveTo>
                <a:lnTo>
                  <a:pt x="5655" y="2286"/>
                </a:lnTo>
                <a:lnTo>
                  <a:pt x="5469" y="2441"/>
                </a:lnTo>
                <a:lnTo>
                  <a:pt x="5282" y="2288"/>
                </a:lnTo>
                <a:lnTo>
                  <a:pt x="5282" y="2198"/>
                </a:lnTo>
                <a:lnTo>
                  <a:pt x="5469" y="2351"/>
                </a:lnTo>
                <a:lnTo>
                  <a:pt x="5655" y="2198"/>
                </a:lnTo>
                <a:close/>
                <a:moveTo>
                  <a:pt x="6225" y="1447"/>
                </a:moveTo>
                <a:lnTo>
                  <a:pt x="6411" y="1601"/>
                </a:lnTo>
                <a:lnTo>
                  <a:pt x="6411" y="1689"/>
                </a:lnTo>
                <a:lnTo>
                  <a:pt x="6225" y="1536"/>
                </a:lnTo>
                <a:lnTo>
                  <a:pt x="6039" y="1691"/>
                </a:lnTo>
                <a:lnTo>
                  <a:pt x="6039" y="1601"/>
                </a:lnTo>
                <a:lnTo>
                  <a:pt x="6225" y="1447"/>
                </a:lnTo>
                <a:close/>
                <a:moveTo>
                  <a:pt x="6982" y="2948"/>
                </a:moveTo>
                <a:lnTo>
                  <a:pt x="7169" y="3102"/>
                </a:lnTo>
                <a:lnTo>
                  <a:pt x="7169" y="3191"/>
                </a:lnTo>
                <a:lnTo>
                  <a:pt x="6982" y="3039"/>
                </a:lnTo>
                <a:lnTo>
                  <a:pt x="6796" y="3192"/>
                </a:lnTo>
                <a:lnTo>
                  <a:pt x="6796" y="3102"/>
                </a:lnTo>
                <a:lnTo>
                  <a:pt x="6982" y="2948"/>
                </a:lnTo>
                <a:close/>
                <a:moveTo>
                  <a:pt x="4898" y="2198"/>
                </a:moveTo>
                <a:lnTo>
                  <a:pt x="4898" y="2286"/>
                </a:lnTo>
                <a:lnTo>
                  <a:pt x="4711" y="2441"/>
                </a:lnTo>
                <a:lnTo>
                  <a:pt x="4525" y="2288"/>
                </a:lnTo>
                <a:lnTo>
                  <a:pt x="4525" y="2198"/>
                </a:lnTo>
                <a:lnTo>
                  <a:pt x="4711" y="2351"/>
                </a:lnTo>
                <a:lnTo>
                  <a:pt x="4898" y="2198"/>
                </a:lnTo>
                <a:close/>
                <a:moveTo>
                  <a:pt x="6982" y="1447"/>
                </a:moveTo>
                <a:lnTo>
                  <a:pt x="7169" y="1601"/>
                </a:lnTo>
                <a:lnTo>
                  <a:pt x="7169" y="1689"/>
                </a:lnTo>
                <a:lnTo>
                  <a:pt x="6982" y="1536"/>
                </a:lnTo>
                <a:lnTo>
                  <a:pt x="6796" y="1691"/>
                </a:lnTo>
                <a:lnTo>
                  <a:pt x="6796" y="1601"/>
                </a:lnTo>
                <a:lnTo>
                  <a:pt x="6982" y="1447"/>
                </a:lnTo>
                <a:close/>
                <a:moveTo>
                  <a:pt x="6565" y="257"/>
                </a:moveTo>
                <a:lnTo>
                  <a:pt x="6719" y="442"/>
                </a:lnTo>
                <a:lnTo>
                  <a:pt x="6565" y="627"/>
                </a:lnTo>
                <a:lnTo>
                  <a:pt x="6476" y="627"/>
                </a:lnTo>
                <a:lnTo>
                  <a:pt x="6630" y="442"/>
                </a:lnTo>
                <a:lnTo>
                  <a:pt x="6475" y="257"/>
                </a:lnTo>
                <a:lnTo>
                  <a:pt x="6565" y="257"/>
                </a:lnTo>
                <a:close/>
                <a:moveTo>
                  <a:pt x="6719" y="1007"/>
                </a:moveTo>
                <a:lnTo>
                  <a:pt x="6565" y="1193"/>
                </a:lnTo>
                <a:lnTo>
                  <a:pt x="6719" y="1378"/>
                </a:lnTo>
                <a:lnTo>
                  <a:pt x="6630" y="1378"/>
                </a:lnTo>
                <a:lnTo>
                  <a:pt x="6475" y="1193"/>
                </a:lnTo>
                <a:lnTo>
                  <a:pt x="6629" y="1007"/>
                </a:lnTo>
                <a:lnTo>
                  <a:pt x="6719" y="1007"/>
                </a:lnTo>
                <a:close/>
                <a:moveTo>
                  <a:pt x="5966" y="1007"/>
                </a:moveTo>
                <a:lnTo>
                  <a:pt x="5812" y="1193"/>
                </a:lnTo>
                <a:lnTo>
                  <a:pt x="5966" y="1378"/>
                </a:lnTo>
                <a:lnTo>
                  <a:pt x="5877" y="1378"/>
                </a:lnTo>
                <a:lnTo>
                  <a:pt x="5722" y="1193"/>
                </a:lnTo>
                <a:lnTo>
                  <a:pt x="5876" y="1007"/>
                </a:lnTo>
                <a:lnTo>
                  <a:pt x="5966" y="1007"/>
                </a:lnTo>
                <a:close/>
                <a:moveTo>
                  <a:pt x="5214" y="1007"/>
                </a:moveTo>
                <a:lnTo>
                  <a:pt x="5060" y="1193"/>
                </a:lnTo>
                <a:lnTo>
                  <a:pt x="5214" y="1378"/>
                </a:lnTo>
                <a:lnTo>
                  <a:pt x="5124" y="1378"/>
                </a:lnTo>
                <a:lnTo>
                  <a:pt x="4970" y="1193"/>
                </a:lnTo>
                <a:lnTo>
                  <a:pt x="5124" y="1007"/>
                </a:lnTo>
                <a:lnTo>
                  <a:pt x="5214" y="1007"/>
                </a:lnTo>
                <a:close/>
                <a:moveTo>
                  <a:pt x="7169" y="696"/>
                </a:moveTo>
                <a:lnTo>
                  <a:pt x="7169" y="785"/>
                </a:lnTo>
                <a:lnTo>
                  <a:pt x="6982" y="940"/>
                </a:lnTo>
                <a:lnTo>
                  <a:pt x="6796" y="786"/>
                </a:lnTo>
                <a:lnTo>
                  <a:pt x="6796" y="696"/>
                </a:lnTo>
                <a:lnTo>
                  <a:pt x="6982" y="850"/>
                </a:lnTo>
                <a:lnTo>
                  <a:pt x="7169" y="696"/>
                </a:lnTo>
                <a:close/>
                <a:moveTo>
                  <a:pt x="6411" y="696"/>
                </a:moveTo>
                <a:lnTo>
                  <a:pt x="6411" y="785"/>
                </a:lnTo>
                <a:lnTo>
                  <a:pt x="6225" y="940"/>
                </a:lnTo>
                <a:lnTo>
                  <a:pt x="6039" y="786"/>
                </a:lnTo>
                <a:lnTo>
                  <a:pt x="6039" y="696"/>
                </a:lnTo>
                <a:lnTo>
                  <a:pt x="6225" y="850"/>
                </a:lnTo>
                <a:lnTo>
                  <a:pt x="6411" y="696"/>
                </a:lnTo>
                <a:close/>
                <a:moveTo>
                  <a:pt x="5655" y="696"/>
                </a:moveTo>
                <a:lnTo>
                  <a:pt x="5655" y="785"/>
                </a:lnTo>
                <a:lnTo>
                  <a:pt x="5469" y="940"/>
                </a:lnTo>
                <a:lnTo>
                  <a:pt x="5282" y="786"/>
                </a:lnTo>
                <a:lnTo>
                  <a:pt x="5282" y="696"/>
                </a:lnTo>
                <a:lnTo>
                  <a:pt x="5469" y="850"/>
                </a:lnTo>
                <a:lnTo>
                  <a:pt x="5655" y="696"/>
                </a:lnTo>
                <a:close/>
                <a:moveTo>
                  <a:pt x="4898" y="696"/>
                </a:moveTo>
                <a:lnTo>
                  <a:pt x="4898" y="785"/>
                </a:lnTo>
                <a:lnTo>
                  <a:pt x="4711" y="940"/>
                </a:lnTo>
                <a:lnTo>
                  <a:pt x="4525" y="786"/>
                </a:lnTo>
                <a:lnTo>
                  <a:pt x="4525" y="696"/>
                </a:lnTo>
                <a:lnTo>
                  <a:pt x="4711" y="850"/>
                </a:lnTo>
                <a:lnTo>
                  <a:pt x="4898" y="696"/>
                </a:lnTo>
                <a:close/>
                <a:moveTo>
                  <a:pt x="7049" y="0"/>
                </a:moveTo>
                <a:lnTo>
                  <a:pt x="7169" y="98"/>
                </a:lnTo>
                <a:lnTo>
                  <a:pt x="7169" y="188"/>
                </a:lnTo>
                <a:lnTo>
                  <a:pt x="6982" y="34"/>
                </a:lnTo>
                <a:lnTo>
                  <a:pt x="6796" y="188"/>
                </a:lnTo>
                <a:lnTo>
                  <a:pt x="6796" y="99"/>
                </a:lnTo>
                <a:lnTo>
                  <a:pt x="6915" y="0"/>
                </a:lnTo>
                <a:lnTo>
                  <a:pt x="7049" y="0"/>
                </a:lnTo>
                <a:close/>
                <a:moveTo>
                  <a:pt x="6291" y="0"/>
                </a:moveTo>
                <a:lnTo>
                  <a:pt x="6411" y="98"/>
                </a:lnTo>
                <a:lnTo>
                  <a:pt x="6411" y="188"/>
                </a:lnTo>
                <a:lnTo>
                  <a:pt x="6225" y="34"/>
                </a:lnTo>
                <a:lnTo>
                  <a:pt x="6039" y="188"/>
                </a:lnTo>
                <a:lnTo>
                  <a:pt x="6039" y="99"/>
                </a:lnTo>
                <a:lnTo>
                  <a:pt x="6159" y="0"/>
                </a:lnTo>
                <a:lnTo>
                  <a:pt x="6291" y="0"/>
                </a:lnTo>
                <a:close/>
                <a:moveTo>
                  <a:pt x="253" y="0"/>
                </a:moveTo>
                <a:lnTo>
                  <a:pt x="373" y="98"/>
                </a:lnTo>
                <a:lnTo>
                  <a:pt x="373" y="188"/>
                </a:lnTo>
                <a:lnTo>
                  <a:pt x="186" y="34"/>
                </a:lnTo>
                <a:lnTo>
                  <a:pt x="0" y="188"/>
                </a:lnTo>
                <a:lnTo>
                  <a:pt x="0" y="99"/>
                </a:lnTo>
                <a:lnTo>
                  <a:pt x="119" y="0"/>
                </a:lnTo>
                <a:lnTo>
                  <a:pt x="253" y="0"/>
                </a:lnTo>
                <a:close/>
                <a:moveTo>
                  <a:pt x="1010" y="0"/>
                </a:moveTo>
                <a:lnTo>
                  <a:pt x="1129" y="98"/>
                </a:lnTo>
                <a:lnTo>
                  <a:pt x="1129" y="188"/>
                </a:lnTo>
                <a:lnTo>
                  <a:pt x="944" y="34"/>
                </a:lnTo>
                <a:lnTo>
                  <a:pt x="756" y="188"/>
                </a:lnTo>
                <a:lnTo>
                  <a:pt x="756" y="99"/>
                </a:lnTo>
                <a:lnTo>
                  <a:pt x="876" y="0"/>
                </a:lnTo>
                <a:lnTo>
                  <a:pt x="1010" y="0"/>
                </a:lnTo>
                <a:close/>
                <a:moveTo>
                  <a:pt x="1752" y="0"/>
                </a:moveTo>
                <a:lnTo>
                  <a:pt x="1871" y="98"/>
                </a:lnTo>
                <a:lnTo>
                  <a:pt x="1871" y="188"/>
                </a:lnTo>
                <a:lnTo>
                  <a:pt x="1685" y="34"/>
                </a:lnTo>
                <a:lnTo>
                  <a:pt x="1498" y="188"/>
                </a:lnTo>
                <a:lnTo>
                  <a:pt x="1498" y="99"/>
                </a:lnTo>
                <a:lnTo>
                  <a:pt x="1619" y="0"/>
                </a:lnTo>
                <a:lnTo>
                  <a:pt x="1752" y="0"/>
                </a:lnTo>
                <a:close/>
                <a:moveTo>
                  <a:pt x="2508" y="0"/>
                </a:moveTo>
                <a:lnTo>
                  <a:pt x="2628" y="98"/>
                </a:lnTo>
                <a:lnTo>
                  <a:pt x="2628" y="188"/>
                </a:lnTo>
                <a:lnTo>
                  <a:pt x="2442" y="34"/>
                </a:lnTo>
                <a:lnTo>
                  <a:pt x="2256" y="188"/>
                </a:lnTo>
                <a:lnTo>
                  <a:pt x="2256" y="99"/>
                </a:lnTo>
                <a:lnTo>
                  <a:pt x="2375" y="0"/>
                </a:lnTo>
                <a:lnTo>
                  <a:pt x="2508" y="0"/>
                </a:lnTo>
                <a:close/>
                <a:moveTo>
                  <a:pt x="3265" y="0"/>
                </a:moveTo>
                <a:lnTo>
                  <a:pt x="3384" y="98"/>
                </a:lnTo>
                <a:lnTo>
                  <a:pt x="3384" y="188"/>
                </a:lnTo>
                <a:lnTo>
                  <a:pt x="3198" y="34"/>
                </a:lnTo>
                <a:lnTo>
                  <a:pt x="3012" y="188"/>
                </a:lnTo>
                <a:lnTo>
                  <a:pt x="3012" y="99"/>
                </a:lnTo>
                <a:lnTo>
                  <a:pt x="3132" y="0"/>
                </a:lnTo>
                <a:lnTo>
                  <a:pt x="3265" y="0"/>
                </a:lnTo>
                <a:close/>
                <a:moveTo>
                  <a:pt x="4022" y="0"/>
                </a:moveTo>
                <a:lnTo>
                  <a:pt x="4142" y="98"/>
                </a:lnTo>
                <a:lnTo>
                  <a:pt x="4142" y="188"/>
                </a:lnTo>
                <a:lnTo>
                  <a:pt x="3955" y="34"/>
                </a:lnTo>
                <a:lnTo>
                  <a:pt x="3769" y="188"/>
                </a:lnTo>
                <a:lnTo>
                  <a:pt x="3769" y="99"/>
                </a:lnTo>
                <a:lnTo>
                  <a:pt x="3888" y="0"/>
                </a:lnTo>
                <a:lnTo>
                  <a:pt x="4022" y="0"/>
                </a:lnTo>
                <a:close/>
                <a:moveTo>
                  <a:pt x="4779" y="0"/>
                </a:moveTo>
                <a:lnTo>
                  <a:pt x="4898" y="98"/>
                </a:lnTo>
                <a:lnTo>
                  <a:pt x="4898" y="188"/>
                </a:lnTo>
                <a:lnTo>
                  <a:pt x="4712" y="34"/>
                </a:lnTo>
                <a:lnTo>
                  <a:pt x="4525" y="188"/>
                </a:lnTo>
                <a:lnTo>
                  <a:pt x="4525" y="99"/>
                </a:lnTo>
                <a:lnTo>
                  <a:pt x="4645" y="0"/>
                </a:lnTo>
                <a:lnTo>
                  <a:pt x="4779" y="0"/>
                </a:lnTo>
                <a:close/>
                <a:moveTo>
                  <a:pt x="5535" y="0"/>
                </a:moveTo>
                <a:lnTo>
                  <a:pt x="5655" y="98"/>
                </a:lnTo>
                <a:lnTo>
                  <a:pt x="5655" y="188"/>
                </a:lnTo>
                <a:lnTo>
                  <a:pt x="5469" y="34"/>
                </a:lnTo>
                <a:lnTo>
                  <a:pt x="5282" y="188"/>
                </a:lnTo>
                <a:lnTo>
                  <a:pt x="5282" y="99"/>
                </a:lnTo>
                <a:lnTo>
                  <a:pt x="5402" y="0"/>
                </a:lnTo>
                <a:lnTo>
                  <a:pt x="5535" y="0"/>
                </a:lnTo>
                <a:close/>
                <a:moveTo>
                  <a:pt x="526" y="257"/>
                </a:moveTo>
                <a:lnTo>
                  <a:pt x="681" y="442"/>
                </a:lnTo>
                <a:lnTo>
                  <a:pt x="527" y="627"/>
                </a:lnTo>
                <a:lnTo>
                  <a:pt x="437" y="627"/>
                </a:lnTo>
                <a:lnTo>
                  <a:pt x="591" y="442"/>
                </a:lnTo>
                <a:lnTo>
                  <a:pt x="437" y="257"/>
                </a:lnTo>
                <a:lnTo>
                  <a:pt x="526" y="257"/>
                </a:lnTo>
                <a:close/>
                <a:moveTo>
                  <a:pt x="1278" y="257"/>
                </a:moveTo>
                <a:lnTo>
                  <a:pt x="1433" y="442"/>
                </a:lnTo>
                <a:lnTo>
                  <a:pt x="1279" y="627"/>
                </a:lnTo>
                <a:lnTo>
                  <a:pt x="1189" y="627"/>
                </a:lnTo>
                <a:lnTo>
                  <a:pt x="1343" y="442"/>
                </a:lnTo>
                <a:lnTo>
                  <a:pt x="1189" y="257"/>
                </a:lnTo>
                <a:lnTo>
                  <a:pt x="1278" y="257"/>
                </a:lnTo>
                <a:close/>
                <a:moveTo>
                  <a:pt x="2033" y="257"/>
                </a:moveTo>
                <a:lnTo>
                  <a:pt x="2187" y="442"/>
                </a:lnTo>
                <a:lnTo>
                  <a:pt x="2033" y="627"/>
                </a:lnTo>
                <a:lnTo>
                  <a:pt x="1944" y="627"/>
                </a:lnTo>
                <a:lnTo>
                  <a:pt x="2098" y="442"/>
                </a:lnTo>
                <a:lnTo>
                  <a:pt x="1943" y="257"/>
                </a:lnTo>
                <a:lnTo>
                  <a:pt x="2033" y="257"/>
                </a:lnTo>
                <a:close/>
                <a:moveTo>
                  <a:pt x="2785" y="257"/>
                </a:moveTo>
                <a:lnTo>
                  <a:pt x="2939" y="442"/>
                </a:lnTo>
                <a:lnTo>
                  <a:pt x="2785" y="627"/>
                </a:lnTo>
                <a:lnTo>
                  <a:pt x="2697" y="627"/>
                </a:lnTo>
                <a:lnTo>
                  <a:pt x="2850" y="442"/>
                </a:lnTo>
                <a:lnTo>
                  <a:pt x="2695" y="257"/>
                </a:lnTo>
                <a:lnTo>
                  <a:pt x="2785" y="257"/>
                </a:lnTo>
                <a:close/>
                <a:moveTo>
                  <a:pt x="3538" y="257"/>
                </a:moveTo>
                <a:lnTo>
                  <a:pt x="3692" y="442"/>
                </a:lnTo>
                <a:lnTo>
                  <a:pt x="3539" y="627"/>
                </a:lnTo>
                <a:lnTo>
                  <a:pt x="3449" y="627"/>
                </a:lnTo>
                <a:lnTo>
                  <a:pt x="3603" y="442"/>
                </a:lnTo>
                <a:lnTo>
                  <a:pt x="3448" y="257"/>
                </a:lnTo>
                <a:lnTo>
                  <a:pt x="3538" y="257"/>
                </a:lnTo>
                <a:close/>
                <a:moveTo>
                  <a:pt x="4290" y="257"/>
                </a:moveTo>
                <a:lnTo>
                  <a:pt x="4444" y="442"/>
                </a:lnTo>
                <a:lnTo>
                  <a:pt x="4292" y="627"/>
                </a:lnTo>
                <a:lnTo>
                  <a:pt x="4201" y="627"/>
                </a:lnTo>
                <a:lnTo>
                  <a:pt x="4355" y="442"/>
                </a:lnTo>
                <a:lnTo>
                  <a:pt x="4201" y="257"/>
                </a:lnTo>
                <a:lnTo>
                  <a:pt x="4290" y="257"/>
                </a:lnTo>
                <a:close/>
                <a:moveTo>
                  <a:pt x="5060" y="257"/>
                </a:moveTo>
                <a:lnTo>
                  <a:pt x="5214" y="442"/>
                </a:lnTo>
                <a:lnTo>
                  <a:pt x="5060" y="627"/>
                </a:lnTo>
                <a:lnTo>
                  <a:pt x="4971" y="627"/>
                </a:lnTo>
                <a:lnTo>
                  <a:pt x="5124" y="442"/>
                </a:lnTo>
                <a:lnTo>
                  <a:pt x="4970" y="257"/>
                </a:lnTo>
                <a:lnTo>
                  <a:pt x="5060" y="257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461665"/>
          </a:xfrm>
        </p:spPr>
        <p:txBody>
          <a:bodyPr anchor="t" anchorCtr="0">
            <a:spAutoFit/>
          </a:bodyPr>
          <a:lstStyle>
            <a:lvl1pPr algn="ctr">
              <a:defRPr sz="3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C149-38A9-0EF3-D036-64684196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834109"/>
            <a:ext cx="10801349" cy="46955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CEB5C4-7049-0DAB-610F-28AAD12E50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C7F1BC3-8696-2EB7-B80C-67EE688A3D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06B9D52-D705-95B9-EE4B-D7CBA4C89D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FE821A-786A-F98D-A1D7-EE85BC4A13F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92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5184651" cy="403224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F2B7-2941-8678-009C-DB4663C0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844675"/>
            <a:ext cx="51846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2821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3456459" cy="403224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F2B7-2941-8678-009C-DB4663C0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1844675"/>
            <a:ext cx="3456384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C640FD3-27BC-3335-689F-D9728FCA3C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40216" y="1844675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368380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B42BF-2169-9D0D-1CEF-DBABF09FB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844675"/>
            <a:ext cx="5184650" cy="6604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A36FC-8D4D-BFC4-1A76-ACA4D70DF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505075"/>
            <a:ext cx="5184650" cy="33718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A65C3-4681-F752-CC30-8EA0725F4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4" y="1844675"/>
            <a:ext cx="5184650" cy="6604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91FE0-F0B5-290A-4634-942325488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4" y="2505075"/>
            <a:ext cx="5184650" cy="33718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3A0FAD-8B54-CC4B-C0D7-C74D764B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85500-6255-38D1-E2F8-07E68C18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043E4-7248-324E-DDEE-F1CA2EAF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E7E29F6-7B17-D506-FA4E-D63D926B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74131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51846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545014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C3236-187C-E3B0-5F85-718A34B26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1A89DA3-3462-F2D1-EE7C-803EA7102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0BDE684-C522-C012-21E6-685E707D45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E4B58-E58E-3223-E84B-C62905ECA4E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8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56FA3D-D474-41FF-A847-B77648C680AD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7A20951-D5B0-5E2C-90B6-958C177DCA3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252413"/>
            <a:ext cx="11380788" cy="5624513"/>
          </a:xfrm>
          <a:custGeom>
            <a:avLst/>
            <a:gdLst>
              <a:gd name="T0" fmla="*/ 510 w 7169"/>
              <a:gd name="T1" fmla="*/ 3543 h 3543"/>
              <a:gd name="T2" fmla="*/ 1432 w 7169"/>
              <a:gd name="T3" fmla="*/ 2509 h 3543"/>
              <a:gd name="T4" fmla="*/ 437 w 7169"/>
              <a:gd name="T5" fmla="*/ 2694 h 3543"/>
              <a:gd name="T6" fmla="*/ 1433 w 7169"/>
              <a:gd name="T7" fmla="*/ 1943 h 3543"/>
              <a:gd name="T8" fmla="*/ 942 w 7169"/>
              <a:gd name="T9" fmla="*/ 2351 h 3543"/>
              <a:gd name="T10" fmla="*/ 373 w 7169"/>
              <a:gd name="T11" fmla="*/ 3191 h 3543"/>
              <a:gd name="T12" fmla="*/ 186 w 7169"/>
              <a:gd name="T13" fmla="*/ 1447 h 3543"/>
              <a:gd name="T14" fmla="*/ 944 w 7169"/>
              <a:gd name="T15" fmla="*/ 1536 h 3543"/>
              <a:gd name="T16" fmla="*/ 679 w 7169"/>
              <a:gd name="T17" fmla="*/ 1007 h 3543"/>
              <a:gd name="T18" fmla="*/ 756 w 7169"/>
              <a:gd name="T19" fmla="*/ 696 h 3543"/>
              <a:gd name="T20" fmla="*/ 2187 w 7169"/>
              <a:gd name="T21" fmla="*/ 3445 h 3543"/>
              <a:gd name="T22" fmla="*/ 2695 w 7169"/>
              <a:gd name="T23" fmla="*/ 3260 h 3543"/>
              <a:gd name="T24" fmla="*/ 4365 w 7169"/>
              <a:gd name="T25" fmla="*/ 3543 h 3543"/>
              <a:gd name="T26" fmla="*/ 4444 w 7169"/>
              <a:gd name="T27" fmla="*/ 2509 h 3543"/>
              <a:gd name="T28" fmla="*/ 2850 w 7169"/>
              <a:gd name="T29" fmla="*/ 2881 h 3543"/>
              <a:gd name="T30" fmla="*/ 2033 w 7169"/>
              <a:gd name="T31" fmla="*/ 1758 h 3543"/>
              <a:gd name="T32" fmla="*/ 2850 w 7169"/>
              <a:gd name="T33" fmla="*/ 1943 h 3543"/>
              <a:gd name="T34" fmla="*/ 4444 w 7169"/>
              <a:gd name="T35" fmla="*/ 1943 h 3543"/>
              <a:gd name="T36" fmla="*/ 1498 w 7169"/>
              <a:gd name="T37" fmla="*/ 3102 h 3543"/>
              <a:gd name="T38" fmla="*/ 1871 w 7169"/>
              <a:gd name="T39" fmla="*/ 1689 h 3543"/>
              <a:gd name="T40" fmla="*/ 2442 w 7169"/>
              <a:gd name="T41" fmla="*/ 2948 h 3543"/>
              <a:gd name="T42" fmla="*/ 2442 w 7169"/>
              <a:gd name="T43" fmla="*/ 1536 h 3543"/>
              <a:gd name="T44" fmla="*/ 2628 w 7169"/>
              <a:gd name="T45" fmla="*/ 2198 h 3543"/>
              <a:gd name="T46" fmla="*/ 3012 w 7169"/>
              <a:gd name="T47" fmla="*/ 1691 h 3543"/>
              <a:gd name="T48" fmla="*/ 1871 w 7169"/>
              <a:gd name="T49" fmla="*/ 2286 h 3543"/>
              <a:gd name="T50" fmla="*/ 3769 w 7169"/>
              <a:gd name="T51" fmla="*/ 1601 h 3543"/>
              <a:gd name="T52" fmla="*/ 3692 w 7169"/>
              <a:gd name="T53" fmla="*/ 1378 h 3543"/>
              <a:gd name="T54" fmla="*/ 2939 w 7169"/>
              <a:gd name="T55" fmla="*/ 1007 h 3543"/>
              <a:gd name="T56" fmla="*/ 3769 w 7169"/>
              <a:gd name="T57" fmla="*/ 786 h 3543"/>
              <a:gd name="T58" fmla="*/ 2628 w 7169"/>
              <a:gd name="T59" fmla="*/ 696 h 3543"/>
              <a:gd name="T60" fmla="*/ 1498 w 7169"/>
              <a:gd name="T61" fmla="*/ 696 h 3543"/>
              <a:gd name="T62" fmla="*/ 5966 w 7169"/>
              <a:gd name="T63" fmla="*/ 3445 h 3543"/>
              <a:gd name="T64" fmla="*/ 6475 w 7169"/>
              <a:gd name="T65" fmla="*/ 3260 h 3543"/>
              <a:gd name="T66" fmla="*/ 5966 w 7169"/>
              <a:gd name="T67" fmla="*/ 2881 h 3543"/>
              <a:gd name="T68" fmla="*/ 5214 w 7169"/>
              <a:gd name="T69" fmla="*/ 2509 h 3543"/>
              <a:gd name="T70" fmla="*/ 5724 w 7169"/>
              <a:gd name="T71" fmla="*/ 2129 h 3543"/>
              <a:gd name="T72" fmla="*/ 4712 w 7169"/>
              <a:gd name="T73" fmla="*/ 2948 h 3543"/>
              <a:gd name="T74" fmla="*/ 6796 w 7169"/>
              <a:gd name="T75" fmla="*/ 2198 h 3543"/>
              <a:gd name="T76" fmla="*/ 5655 w 7169"/>
              <a:gd name="T77" fmla="*/ 3102 h 3543"/>
              <a:gd name="T78" fmla="*/ 6225 w 7169"/>
              <a:gd name="T79" fmla="*/ 2351 h 3543"/>
              <a:gd name="T80" fmla="*/ 6411 w 7169"/>
              <a:gd name="T81" fmla="*/ 3191 h 3543"/>
              <a:gd name="T82" fmla="*/ 5655 w 7169"/>
              <a:gd name="T83" fmla="*/ 2198 h 3543"/>
              <a:gd name="T84" fmla="*/ 6982 w 7169"/>
              <a:gd name="T85" fmla="*/ 3039 h 3543"/>
              <a:gd name="T86" fmla="*/ 6982 w 7169"/>
              <a:gd name="T87" fmla="*/ 1447 h 3543"/>
              <a:gd name="T88" fmla="*/ 6630 w 7169"/>
              <a:gd name="T89" fmla="*/ 442 h 3543"/>
              <a:gd name="T90" fmla="*/ 5812 w 7169"/>
              <a:gd name="T91" fmla="*/ 1193 h 3543"/>
              <a:gd name="T92" fmla="*/ 5124 w 7169"/>
              <a:gd name="T93" fmla="*/ 1007 h 3543"/>
              <a:gd name="T94" fmla="*/ 6225 w 7169"/>
              <a:gd name="T95" fmla="*/ 940 h 3543"/>
              <a:gd name="T96" fmla="*/ 5655 w 7169"/>
              <a:gd name="T97" fmla="*/ 696 h 3543"/>
              <a:gd name="T98" fmla="*/ 6982 w 7169"/>
              <a:gd name="T99" fmla="*/ 34 h 3543"/>
              <a:gd name="T100" fmla="*/ 6159 w 7169"/>
              <a:gd name="T101" fmla="*/ 0 h 3543"/>
              <a:gd name="T102" fmla="*/ 1129 w 7169"/>
              <a:gd name="T103" fmla="*/ 98 h 3543"/>
              <a:gd name="T104" fmla="*/ 1498 w 7169"/>
              <a:gd name="T105" fmla="*/ 188 h 3543"/>
              <a:gd name="T106" fmla="*/ 2508 w 7169"/>
              <a:gd name="T107" fmla="*/ 0 h 3543"/>
              <a:gd name="T108" fmla="*/ 4142 w 7169"/>
              <a:gd name="T109" fmla="*/ 188 h 3543"/>
              <a:gd name="T110" fmla="*/ 4525 w 7169"/>
              <a:gd name="T111" fmla="*/ 99 h 3543"/>
              <a:gd name="T112" fmla="*/ 526 w 7169"/>
              <a:gd name="T113" fmla="*/ 257 h 3543"/>
              <a:gd name="T114" fmla="*/ 1343 w 7169"/>
              <a:gd name="T115" fmla="*/ 442 h 3543"/>
              <a:gd name="T116" fmla="*/ 2939 w 7169"/>
              <a:gd name="T117" fmla="*/ 442 h 3543"/>
              <a:gd name="T118" fmla="*/ 3448 w 7169"/>
              <a:gd name="T119" fmla="*/ 257 h 3543"/>
              <a:gd name="T120" fmla="*/ 5060 w 7169"/>
              <a:gd name="T121" fmla="*/ 627 h 3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69" h="3543">
                <a:moveTo>
                  <a:pt x="5812" y="257"/>
                </a:moveTo>
                <a:lnTo>
                  <a:pt x="5966" y="442"/>
                </a:lnTo>
                <a:lnTo>
                  <a:pt x="5812" y="627"/>
                </a:lnTo>
                <a:lnTo>
                  <a:pt x="5724" y="627"/>
                </a:lnTo>
                <a:lnTo>
                  <a:pt x="5877" y="442"/>
                </a:lnTo>
                <a:lnTo>
                  <a:pt x="5722" y="257"/>
                </a:lnTo>
                <a:lnTo>
                  <a:pt x="5812" y="257"/>
                </a:lnTo>
                <a:close/>
                <a:moveTo>
                  <a:pt x="526" y="3260"/>
                </a:moveTo>
                <a:lnTo>
                  <a:pt x="681" y="3445"/>
                </a:lnTo>
                <a:lnTo>
                  <a:pt x="600" y="3543"/>
                </a:lnTo>
                <a:lnTo>
                  <a:pt x="510" y="3543"/>
                </a:lnTo>
                <a:lnTo>
                  <a:pt x="591" y="3446"/>
                </a:lnTo>
                <a:lnTo>
                  <a:pt x="437" y="3260"/>
                </a:lnTo>
                <a:lnTo>
                  <a:pt x="526" y="3260"/>
                </a:lnTo>
                <a:close/>
                <a:moveTo>
                  <a:pt x="1278" y="3260"/>
                </a:moveTo>
                <a:lnTo>
                  <a:pt x="1433" y="3445"/>
                </a:lnTo>
                <a:lnTo>
                  <a:pt x="1352" y="3543"/>
                </a:lnTo>
                <a:lnTo>
                  <a:pt x="1262" y="3543"/>
                </a:lnTo>
                <a:lnTo>
                  <a:pt x="1343" y="3446"/>
                </a:lnTo>
                <a:lnTo>
                  <a:pt x="1189" y="3260"/>
                </a:lnTo>
                <a:lnTo>
                  <a:pt x="1278" y="3260"/>
                </a:lnTo>
                <a:close/>
                <a:moveTo>
                  <a:pt x="1432" y="2509"/>
                </a:moveTo>
                <a:lnTo>
                  <a:pt x="1279" y="2694"/>
                </a:lnTo>
                <a:lnTo>
                  <a:pt x="1433" y="2881"/>
                </a:lnTo>
                <a:lnTo>
                  <a:pt x="1343" y="2881"/>
                </a:lnTo>
                <a:lnTo>
                  <a:pt x="1189" y="2694"/>
                </a:lnTo>
                <a:lnTo>
                  <a:pt x="1343" y="2509"/>
                </a:lnTo>
                <a:lnTo>
                  <a:pt x="1432" y="2509"/>
                </a:lnTo>
                <a:close/>
                <a:moveTo>
                  <a:pt x="679" y="2509"/>
                </a:moveTo>
                <a:lnTo>
                  <a:pt x="526" y="2694"/>
                </a:lnTo>
                <a:lnTo>
                  <a:pt x="681" y="2881"/>
                </a:lnTo>
                <a:lnTo>
                  <a:pt x="591" y="2881"/>
                </a:lnTo>
                <a:lnTo>
                  <a:pt x="437" y="2694"/>
                </a:lnTo>
                <a:lnTo>
                  <a:pt x="591" y="2509"/>
                </a:lnTo>
                <a:lnTo>
                  <a:pt x="679" y="2509"/>
                </a:lnTo>
                <a:close/>
                <a:moveTo>
                  <a:pt x="526" y="1758"/>
                </a:moveTo>
                <a:lnTo>
                  <a:pt x="681" y="1943"/>
                </a:lnTo>
                <a:lnTo>
                  <a:pt x="527" y="2129"/>
                </a:lnTo>
                <a:lnTo>
                  <a:pt x="437" y="2129"/>
                </a:lnTo>
                <a:lnTo>
                  <a:pt x="591" y="1943"/>
                </a:lnTo>
                <a:lnTo>
                  <a:pt x="437" y="1758"/>
                </a:lnTo>
                <a:lnTo>
                  <a:pt x="526" y="1758"/>
                </a:lnTo>
                <a:close/>
                <a:moveTo>
                  <a:pt x="1278" y="1758"/>
                </a:moveTo>
                <a:lnTo>
                  <a:pt x="1433" y="1943"/>
                </a:lnTo>
                <a:lnTo>
                  <a:pt x="1279" y="2129"/>
                </a:lnTo>
                <a:lnTo>
                  <a:pt x="1189" y="2129"/>
                </a:lnTo>
                <a:lnTo>
                  <a:pt x="1343" y="1943"/>
                </a:lnTo>
                <a:lnTo>
                  <a:pt x="1189" y="1758"/>
                </a:lnTo>
                <a:lnTo>
                  <a:pt x="1278" y="1758"/>
                </a:lnTo>
                <a:close/>
                <a:moveTo>
                  <a:pt x="1129" y="2198"/>
                </a:moveTo>
                <a:lnTo>
                  <a:pt x="1129" y="2286"/>
                </a:lnTo>
                <a:lnTo>
                  <a:pt x="942" y="2441"/>
                </a:lnTo>
                <a:lnTo>
                  <a:pt x="756" y="2288"/>
                </a:lnTo>
                <a:lnTo>
                  <a:pt x="756" y="2198"/>
                </a:lnTo>
                <a:lnTo>
                  <a:pt x="942" y="2351"/>
                </a:lnTo>
                <a:lnTo>
                  <a:pt x="1129" y="2198"/>
                </a:lnTo>
                <a:close/>
                <a:moveTo>
                  <a:pt x="373" y="2198"/>
                </a:moveTo>
                <a:lnTo>
                  <a:pt x="373" y="2286"/>
                </a:lnTo>
                <a:lnTo>
                  <a:pt x="186" y="2441"/>
                </a:lnTo>
                <a:lnTo>
                  <a:pt x="0" y="2288"/>
                </a:lnTo>
                <a:lnTo>
                  <a:pt x="0" y="2198"/>
                </a:lnTo>
                <a:lnTo>
                  <a:pt x="186" y="2351"/>
                </a:lnTo>
                <a:lnTo>
                  <a:pt x="373" y="2198"/>
                </a:lnTo>
                <a:close/>
                <a:moveTo>
                  <a:pt x="186" y="2948"/>
                </a:moveTo>
                <a:lnTo>
                  <a:pt x="373" y="3102"/>
                </a:lnTo>
                <a:lnTo>
                  <a:pt x="373" y="3191"/>
                </a:lnTo>
                <a:lnTo>
                  <a:pt x="186" y="3039"/>
                </a:lnTo>
                <a:lnTo>
                  <a:pt x="0" y="3192"/>
                </a:lnTo>
                <a:lnTo>
                  <a:pt x="0" y="3102"/>
                </a:lnTo>
                <a:lnTo>
                  <a:pt x="186" y="2948"/>
                </a:lnTo>
                <a:close/>
                <a:moveTo>
                  <a:pt x="186" y="1447"/>
                </a:moveTo>
                <a:lnTo>
                  <a:pt x="373" y="1601"/>
                </a:lnTo>
                <a:lnTo>
                  <a:pt x="373" y="1689"/>
                </a:lnTo>
                <a:lnTo>
                  <a:pt x="186" y="1536"/>
                </a:lnTo>
                <a:lnTo>
                  <a:pt x="0" y="1691"/>
                </a:lnTo>
                <a:lnTo>
                  <a:pt x="0" y="1601"/>
                </a:lnTo>
                <a:lnTo>
                  <a:pt x="186" y="1447"/>
                </a:lnTo>
                <a:close/>
                <a:moveTo>
                  <a:pt x="944" y="2948"/>
                </a:moveTo>
                <a:lnTo>
                  <a:pt x="1129" y="3102"/>
                </a:lnTo>
                <a:lnTo>
                  <a:pt x="1129" y="3191"/>
                </a:lnTo>
                <a:lnTo>
                  <a:pt x="944" y="3039"/>
                </a:lnTo>
                <a:lnTo>
                  <a:pt x="756" y="3192"/>
                </a:lnTo>
                <a:lnTo>
                  <a:pt x="756" y="3102"/>
                </a:lnTo>
                <a:lnTo>
                  <a:pt x="944" y="2948"/>
                </a:lnTo>
                <a:close/>
                <a:moveTo>
                  <a:pt x="944" y="1447"/>
                </a:moveTo>
                <a:lnTo>
                  <a:pt x="1129" y="1601"/>
                </a:lnTo>
                <a:lnTo>
                  <a:pt x="1129" y="1689"/>
                </a:lnTo>
                <a:lnTo>
                  <a:pt x="944" y="1536"/>
                </a:lnTo>
                <a:lnTo>
                  <a:pt x="756" y="1691"/>
                </a:lnTo>
                <a:lnTo>
                  <a:pt x="756" y="1601"/>
                </a:lnTo>
                <a:lnTo>
                  <a:pt x="944" y="1447"/>
                </a:lnTo>
                <a:close/>
                <a:moveTo>
                  <a:pt x="1432" y="1007"/>
                </a:moveTo>
                <a:lnTo>
                  <a:pt x="1279" y="1193"/>
                </a:lnTo>
                <a:lnTo>
                  <a:pt x="1433" y="1378"/>
                </a:lnTo>
                <a:lnTo>
                  <a:pt x="1343" y="1378"/>
                </a:lnTo>
                <a:lnTo>
                  <a:pt x="1189" y="1193"/>
                </a:lnTo>
                <a:lnTo>
                  <a:pt x="1343" y="1007"/>
                </a:lnTo>
                <a:lnTo>
                  <a:pt x="1432" y="1007"/>
                </a:lnTo>
                <a:close/>
                <a:moveTo>
                  <a:pt x="679" y="1007"/>
                </a:moveTo>
                <a:lnTo>
                  <a:pt x="526" y="1193"/>
                </a:lnTo>
                <a:lnTo>
                  <a:pt x="681" y="1378"/>
                </a:lnTo>
                <a:lnTo>
                  <a:pt x="591" y="1378"/>
                </a:lnTo>
                <a:lnTo>
                  <a:pt x="437" y="1193"/>
                </a:lnTo>
                <a:lnTo>
                  <a:pt x="591" y="1007"/>
                </a:lnTo>
                <a:lnTo>
                  <a:pt x="679" y="1007"/>
                </a:lnTo>
                <a:close/>
                <a:moveTo>
                  <a:pt x="1129" y="696"/>
                </a:moveTo>
                <a:lnTo>
                  <a:pt x="1129" y="785"/>
                </a:lnTo>
                <a:lnTo>
                  <a:pt x="942" y="940"/>
                </a:lnTo>
                <a:lnTo>
                  <a:pt x="756" y="786"/>
                </a:lnTo>
                <a:lnTo>
                  <a:pt x="756" y="696"/>
                </a:lnTo>
                <a:lnTo>
                  <a:pt x="942" y="850"/>
                </a:lnTo>
                <a:lnTo>
                  <a:pt x="1129" y="696"/>
                </a:lnTo>
                <a:close/>
                <a:moveTo>
                  <a:pt x="373" y="696"/>
                </a:moveTo>
                <a:lnTo>
                  <a:pt x="373" y="785"/>
                </a:lnTo>
                <a:lnTo>
                  <a:pt x="186" y="940"/>
                </a:lnTo>
                <a:lnTo>
                  <a:pt x="0" y="786"/>
                </a:lnTo>
                <a:lnTo>
                  <a:pt x="0" y="696"/>
                </a:lnTo>
                <a:lnTo>
                  <a:pt x="186" y="850"/>
                </a:lnTo>
                <a:lnTo>
                  <a:pt x="373" y="696"/>
                </a:lnTo>
                <a:close/>
                <a:moveTo>
                  <a:pt x="2033" y="3260"/>
                </a:moveTo>
                <a:lnTo>
                  <a:pt x="2187" y="3445"/>
                </a:lnTo>
                <a:lnTo>
                  <a:pt x="2106" y="3543"/>
                </a:lnTo>
                <a:lnTo>
                  <a:pt x="2017" y="3543"/>
                </a:lnTo>
                <a:lnTo>
                  <a:pt x="2098" y="3446"/>
                </a:lnTo>
                <a:lnTo>
                  <a:pt x="1943" y="3260"/>
                </a:lnTo>
                <a:lnTo>
                  <a:pt x="2033" y="3260"/>
                </a:lnTo>
                <a:close/>
                <a:moveTo>
                  <a:pt x="2785" y="3260"/>
                </a:moveTo>
                <a:lnTo>
                  <a:pt x="2939" y="3445"/>
                </a:lnTo>
                <a:lnTo>
                  <a:pt x="2858" y="3543"/>
                </a:lnTo>
                <a:lnTo>
                  <a:pt x="2770" y="3543"/>
                </a:lnTo>
                <a:lnTo>
                  <a:pt x="2850" y="3446"/>
                </a:lnTo>
                <a:lnTo>
                  <a:pt x="2695" y="3260"/>
                </a:lnTo>
                <a:lnTo>
                  <a:pt x="2785" y="3260"/>
                </a:lnTo>
                <a:close/>
                <a:moveTo>
                  <a:pt x="3538" y="3260"/>
                </a:moveTo>
                <a:lnTo>
                  <a:pt x="3692" y="3445"/>
                </a:lnTo>
                <a:lnTo>
                  <a:pt x="3612" y="3543"/>
                </a:lnTo>
                <a:lnTo>
                  <a:pt x="3522" y="3543"/>
                </a:lnTo>
                <a:lnTo>
                  <a:pt x="3603" y="3446"/>
                </a:lnTo>
                <a:lnTo>
                  <a:pt x="3448" y="3260"/>
                </a:lnTo>
                <a:lnTo>
                  <a:pt x="3538" y="3260"/>
                </a:lnTo>
                <a:close/>
                <a:moveTo>
                  <a:pt x="4290" y="3260"/>
                </a:moveTo>
                <a:lnTo>
                  <a:pt x="4444" y="3445"/>
                </a:lnTo>
                <a:lnTo>
                  <a:pt x="4365" y="3543"/>
                </a:lnTo>
                <a:lnTo>
                  <a:pt x="4274" y="3543"/>
                </a:lnTo>
                <a:lnTo>
                  <a:pt x="4355" y="3446"/>
                </a:lnTo>
                <a:lnTo>
                  <a:pt x="4201" y="3260"/>
                </a:lnTo>
                <a:lnTo>
                  <a:pt x="4290" y="3260"/>
                </a:lnTo>
                <a:close/>
                <a:moveTo>
                  <a:pt x="4444" y="2509"/>
                </a:moveTo>
                <a:lnTo>
                  <a:pt x="4290" y="2694"/>
                </a:lnTo>
                <a:lnTo>
                  <a:pt x="4444" y="2881"/>
                </a:lnTo>
                <a:lnTo>
                  <a:pt x="4355" y="2881"/>
                </a:lnTo>
                <a:lnTo>
                  <a:pt x="4201" y="2694"/>
                </a:lnTo>
                <a:lnTo>
                  <a:pt x="4354" y="2509"/>
                </a:lnTo>
                <a:lnTo>
                  <a:pt x="4444" y="2509"/>
                </a:lnTo>
                <a:close/>
                <a:moveTo>
                  <a:pt x="3692" y="2509"/>
                </a:moveTo>
                <a:lnTo>
                  <a:pt x="3538" y="2694"/>
                </a:lnTo>
                <a:lnTo>
                  <a:pt x="3692" y="2881"/>
                </a:lnTo>
                <a:lnTo>
                  <a:pt x="3603" y="2881"/>
                </a:lnTo>
                <a:lnTo>
                  <a:pt x="3448" y="2694"/>
                </a:lnTo>
                <a:lnTo>
                  <a:pt x="3602" y="2509"/>
                </a:lnTo>
                <a:lnTo>
                  <a:pt x="3692" y="2509"/>
                </a:lnTo>
                <a:close/>
                <a:moveTo>
                  <a:pt x="2939" y="2509"/>
                </a:moveTo>
                <a:lnTo>
                  <a:pt x="2785" y="2694"/>
                </a:lnTo>
                <a:lnTo>
                  <a:pt x="2939" y="2881"/>
                </a:lnTo>
                <a:lnTo>
                  <a:pt x="2850" y="2881"/>
                </a:lnTo>
                <a:lnTo>
                  <a:pt x="2695" y="2694"/>
                </a:lnTo>
                <a:lnTo>
                  <a:pt x="2849" y="2509"/>
                </a:lnTo>
                <a:lnTo>
                  <a:pt x="2939" y="2509"/>
                </a:lnTo>
                <a:close/>
                <a:moveTo>
                  <a:pt x="2187" y="2509"/>
                </a:moveTo>
                <a:lnTo>
                  <a:pt x="2033" y="2694"/>
                </a:lnTo>
                <a:lnTo>
                  <a:pt x="2187" y="2881"/>
                </a:lnTo>
                <a:lnTo>
                  <a:pt x="2098" y="2881"/>
                </a:lnTo>
                <a:lnTo>
                  <a:pt x="1943" y="2694"/>
                </a:lnTo>
                <a:lnTo>
                  <a:pt x="2097" y="2509"/>
                </a:lnTo>
                <a:lnTo>
                  <a:pt x="2187" y="2509"/>
                </a:lnTo>
                <a:close/>
                <a:moveTo>
                  <a:pt x="2033" y="1758"/>
                </a:moveTo>
                <a:lnTo>
                  <a:pt x="2187" y="1943"/>
                </a:lnTo>
                <a:lnTo>
                  <a:pt x="2033" y="2129"/>
                </a:lnTo>
                <a:lnTo>
                  <a:pt x="1944" y="2129"/>
                </a:lnTo>
                <a:lnTo>
                  <a:pt x="2098" y="1943"/>
                </a:lnTo>
                <a:lnTo>
                  <a:pt x="1943" y="1758"/>
                </a:lnTo>
                <a:lnTo>
                  <a:pt x="2033" y="1758"/>
                </a:lnTo>
                <a:close/>
                <a:moveTo>
                  <a:pt x="2785" y="1758"/>
                </a:moveTo>
                <a:lnTo>
                  <a:pt x="2939" y="1943"/>
                </a:lnTo>
                <a:lnTo>
                  <a:pt x="2785" y="2129"/>
                </a:lnTo>
                <a:lnTo>
                  <a:pt x="2697" y="2129"/>
                </a:lnTo>
                <a:lnTo>
                  <a:pt x="2850" y="1943"/>
                </a:lnTo>
                <a:lnTo>
                  <a:pt x="2695" y="1758"/>
                </a:lnTo>
                <a:lnTo>
                  <a:pt x="2785" y="1758"/>
                </a:lnTo>
                <a:close/>
                <a:moveTo>
                  <a:pt x="3538" y="1758"/>
                </a:moveTo>
                <a:lnTo>
                  <a:pt x="3692" y="1943"/>
                </a:lnTo>
                <a:lnTo>
                  <a:pt x="3539" y="2129"/>
                </a:lnTo>
                <a:lnTo>
                  <a:pt x="3449" y="2129"/>
                </a:lnTo>
                <a:lnTo>
                  <a:pt x="3603" y="1943"/>
                </a:lnTo>
                <a:lnTo>
                  <a:pt x="3448" y="1758"/>
                </a:lnTo>
                <a:lnTo>
                  <a:pt x="3538" y="1758"/>
                </a:lnTo>
                <a:close/>
                <a:moveTo>
                  <a:pt x="4290" y="1758"/>
                </a:moveTo>
                <a:lnTo>
                  <a:pt x="4444" y="1943"/>
                </a:lnTo>
                <a:lnTo>
                  <a:pt x="4292" y="2129"/>
                </a:lnTo>
                <a:lnTo>
                  <a:pt x="4201" y="2129"/>
                </a:lnTo>
                <a:lnTo>
                  <a:pt x="4355" y="1943"/>
                </a:lnTo>
                <a:lnTo>
                  <a:pt x="4201" y="1758"/>
                </a:lnTo>
                <a:lnTo>
                  <a:pt x="4290" y="1758"/>
                </a:lnTo>
                <a:close/>
                <a:moveTo>
                  <a:pt x="1685" y="2948"/>
                </a:moveTo>
                <a:lnTo>
                  <a:pt x="1871" y="3102"/>
                </a:lnTo>
                <a:lnTo>
                  <a:pt x="1871" y="3191"/>
                </a:lnTo>
                <a:lnTo>
                  <a:pt x="1685" y="3039"/>
                </a:lnTo>
                <a:lnTo>
                  <a:pt x="1498" y="3192"/>
                </a:lnTo>
                <a:lnTo>
                  <a:pt x="1498" y="3102"/>
                </a:lnTo>
                <a:lnTo>
                  <a:pt x="1685" y="2948"/>
                </a:lnTo>
                <a:close/>
                <a:moveTo>
                  <a:pt x="4142" y="2198"/>
                </a:moveTo>
                <a:lnTo>
                  <a:pt x="4142" y="2286"/>
                </a:lnTo>
                <a:lnTo>
                  <a:pt x="3955" y="2441"/>
                </a:lnTo>
                <a:lnTo>
                  <a:pt x="3769" y="2288"/>
                </a:lnTo>
                <a:lnTo>
                  <a:pt x="3769" y="2198"/>
                </a:lnTo>
                <a:lnTo>
                  <a:pt x="3955" y="2351"/>
                </a:lnTo>
                <a:lnTo>
                  <a:pt x="4142" y="2198"/>
                </a:lnTo>
                <a:close/>
                <a:moveTo>
                  <a:pt x="1685" y="1447"/>
                </a:moveTo>
                <a:lnTo>
                  <a:pt x="1871" y="1601"/>
                </a:lnTo>
                <a:lnTo>
                  <a:pt x="1871" y="1689"/>
                </a:lnTo>
                <a:lnTo>
                  <a:pt x="1685" y="1536"/>
                </a:lnTo>
                <a:lnTo>
                  <a:pt x="1498" y="1691"/>
                </a:lnTo>
                <a:lnTo>
                  <a:pt x="1498" y="1601"/>
                </a:lnTo>
                <a:lnTo>
                  <a:pt x="1685" y="1447"/>
                </a:lnTo>
                <a:close/>
                <a:moveTo>
                  <a:pt x="2442" y="2948"/>
                </a:moveTo>
                <a:lnTo>
                  <a:pt x="2628" y="3102"/>
                </a:lnTo>
                <a:lnTo>
                  <a:pt x="2628" y="3191"/>
                </a:lnTo>
                <a:lnTo>
                  <a:pt x="2442" y="3039"/>
                </a:lnTo>
                <a:lnTo>
                  <a:pt x="2256" y="3192"/>
                </a:lnTo>
                <a:lnTo>
                  <a:pt x="2256" y="3102"/>
                </a:lnTo>
                <a:lnTo>
                  <a:pt x="2442" y="2948"/>
                </a:lnTo>
                <a:close/>
                <a:moveTo>
                  <a:pt x="3384" y="2198"/>
                </a:moveTo>
                <a:lnTo>
                  <a:pt x="3384" y="2286"/>
                </a:lnTo>
                <a:lnTo>
                  <a:pt x="3198" y="2441"/>
                </a:lnTo>
                <a:lnTo>
                  <a:pt x="3012" y="2288"/>
                </a:lnTo>
                <a:lnTo>
                  <a:pt x="3012" y="2198"/>
                </a:lnTo>
                <a:lnTo>
                  <a:pt x="3198" y="2351"/>
                </a:lnTo>
                <a:lnTo>
                  <a:pt x="3384" y="2198"/>
                </a:lnTo>
                <a:close/>
                <a:moveTo>
                  <a:pt x="2442" y="1447"/>
                </a:moveTo>
                <a:lnTo>
                  <a:pt x="2628" y="1601"/>
                </a:lnTo>
                <a:lnTo>
                  <a:pt x="2628" y="1689"/>
                </a:lnTo>
                <a:lnTo>
                  <a:pt x="2442" y="1536"/>
                </a:lnTo>
                <a:lnTo>
                  <a:pt x="2256" y="1691"/>
                </a:lnTo>
                <a:lnTo>
                  <a:pt x="2256" y="1601"/>
                </a:lnTo>
                <a:lnTo>
                  <a:pt x="2442" y="1447"/>
                </a:lnTo>
                <a:close/>
                <a:moveTo>
                  <a:pt x="3198" y="2948"/>
                </a:moveTo>
                <a:lnTo>
                  <a:pt x="3384" y="3102"/>
                </a:lnTo>
                <a:lnTo>
                  <a:pt x="3384" y="3191"/>
                </a:lnTo>
                <a:lnTo>
                  <a:pt x="3198" y="3039"/>
                </a:lnTo>
                <a:lnTo>
                  <a:pt x="3012" y="3192"/>
                </a:lnTo>
                <a:lnTo>
                  <a:pt x="3012" y="3102"/>
                </a:lnTo>
                <a:lnTo>
                  <a:pt x="3198" y="2948"/>
                </a:lnTo>
                <a:close/>
                <a:moveTo>
                  <a:pt x="2628" y="2198"/>
                </a:moveTo>
                <a:lnTo>
                  <a:pt x="2628" y="2286"/>
                </a:lnTo>
                <a:lnTo>
                  <a:pt x="2442" y="2441"/>
                </a:lnTo>
                <a:lnTo>
                  <a:pt x="2256" y="2288"/>
                </a:lnTo>
                <a:lnTo>
                  <a:pt x="2256" y="2198"/>
                </a:lnTo>
                <a:lnTo>
                  <a:pt x="2442" y="2351"/>
                </a:lnTo>
                <a:lnTo>
                  <a:pt x="2628" y="2198"/>
                </a:lnTo>
                <a:close/>
                <a:moveTo>
                  <a:pt x="3198" y="1447"/>
                </a:moveTo>
                <a:lnTo>
                  <a:pt x="3384" y="1601"/>
                </a:lnTo>
                <a:lnTo>
                  <a:pt x="3384" y="1689"/>
                </a:lnTo>
                <a:lnTo>
                  <a:pt x="3198" y="1536"/>
                </a:lnTo>
                <a:lnTo>
                  <a:pt x="3012" y="1691"/>
                </a:lnTo>
                <a:lnTo>
                  <a:pt x="3012" y="1601"/>
                </a:lnTo>
                <a:lnTo>
                  <a:pt x="3198" y="1447"/>
                </a:lnTo>
                <a:close/>
                <a:moveTo>
                  <a:pt x="3955" y="2948"/>
                </a:moveTo>
                <a:lnTo>
                  <a:pt x="4142" y="3102"/>
                </a:lnTo>
                <a:lnTo>
                  <a:pt x="4142" y="3191"/>
                </a:lnTo>
                <a:lnTo>
                  <a:pt x="3955" y="3039"/>
                </a:lnTo>
                <a:lnTo>
                  <a:pt x="3769" y="3192"/>
                </a:lnTo>
                <a:lnTo>
                  <a:pt x="3769" y="3102"/>
                </a:lnTo>
                <a:lnTo>
                  <a:pt x="3955" y="2948"/>
                </a:lnTo>
                <a:close/>
                <a:moveTo>
                  <a:pt x="1871" y="2198"/>
                </a:moveTo>
                <a:lnTo>
                  <a:pt x="1871" y="2286"/>
                </a:lnTo>
                <a:lnTo>
                  <a:pt x="1684" y="2441"/>
                </a:lnTo>
                <a:lnTo>
                  <a:pt x="1498" y="2288"/>
                </a:lnTo>
                <a:lnTo>
                  <a:pt x="1498" y="2198"/>
                </a:lnTo>
                <a:lnTo>
                  <a:pt x="1684" y="2351"/>
                </a:lnTo>
                <a:lnTo>
                  <a:pt x="1871" y="2198"/>
                </a:lnTo>
                <a:close/>
                <a:moveTo>
                  <a:pt x="3955" y="1447"/>
                </a:moveTo>
                <a:lnTo>
                  <a:pt x="4142" y="1601"/>
                </a:lnTo>
                <a:lnTo>
                  <a:pt x="4142" y="1689"/>
                </a:lnTo>
                <a:lnTo>
                  <a:pt x="3955" y="1536"/>
                </a:lnTo>
                <a:lnTo>
                  <a:pt x="3769" y="1691"/>
                </a:lnTo>
                <a:lnTo>
                  <a:pt x="3769" y="1601"/>
                </a:lnTo>
                <a:lnTo>
                  <a:pt x="3955" y="1447"/>
                </a:lnTo>
                <a:close/>
                <a:moveTo>
                  <a:pt x="4444" y="1007"/>
                </a:moveTo>
                <a:lnTo>
                  <a:pt x="4290" y="1193"/>
                </a:lnTo>
                <a:lnTo>
                  <a:pt x="4444" y="1378"/>
                </a:lnTo>
                <a:lnTo>
                  <a:pt x="4355" y="1378"/>
                </a:lnTo>
                <a:lnTo>
                  <a:pt x="4201" y="1193"/>
                </a:lnTo>
                <a:lnTo>
                  <a:pt x="4354" y="1007"/>
                </a:lnTo>
                <a:lnTo>
                  <a:pt x="4444" y="1007"/>
                </a:lnTo>
                <a:close/>
                <a:moveTo>
                  <a:pt x="3692" y="1007"/>
                </a:moveTo>
                <a:lnTo>
                  <a:pt x="3538" y="1193"/>
                </a:lnTo>
                <a:lnTo>
                  <a:pt x="3692" y="1378"/>
                </a:lnTo>
                <a:lnTo>
                  <a:pt x="3603" y="1378"/>
                </a:lnTo>
                <a:lnTo>
                  <a:pt x="3448" y="1193"/>
                </a:lnTo>
                <a:lnTo>
                  <a:pt x="3602" y="1007"/>
                </a:lnTo>
                <a:lnTo>
                  <a:pt x="3692" y="1007"/>
                </a:lnTo>
                <a:close/>
                <a:moveTo>
                  <a:pt x="2939" y="1007"/>
                </a:moveTo>
                <a:lnTo>
                  <a:pt x="2785" y="1193"/>
                </a:lnTo>
                <a:lnTo>
                  <a:pt x="2939" y="1378"/>
                </a:lnTo>
                <a:lnTo>
                  <a:pt x="2850" y="1378"/>
                </a:lnTo>
                <a:lnTo>
                  <a:pt x="2695" y="1193"/>
                </a:lnTo>
                <a:lnTo>
                  <a:pt x="2849" y="1007"/>
                </a:lnTo>
                <a:lnTo>
                  <a:pt x="2939" y="1007"/>
                </a:lnTo>
                <a:close/>
                <a:moveTo>
                  <a:pt x="2187" y="1007"/>
                </a:moveTo>
                <a:lnTo>
                  <a:pt x="2033" y="1193"/>
                </a:lnTo>
                <a:lnTo>
                  <a:pt x="2187" y="1378"/>
                </a:lnTo>
                <a:lnTo>
                  <a:pt x="2098" y="1378"/>
                </a:lnTo>
                <a:lnTo>
                  <a:pt x="1943" y="1193"/>
                </a:lnTo>
                <a:lnTo>
                  <a:pt x="2097" y="1007"/>
                </a:lnTo>
                <a:lnTo>
                  <a:pt x="2187" y="1007"/>
                </a:lnTo>
                <a:close/>
                <a:moveTo>
                  <a:pt x="4142" y="696"/>
                </a:moveTo>
                <a:lnTo>
                  <a:pt x="4142" y="785"/>
                </a:lnTo>
                <a:lnTo>
                  <a:pt x="3955" y="940"/>
                </a:lnTo>
                <a:lnTo>
                  <a:pt x="3769" y="786"/>
                </a:lnTo>
                <a:lnTo>
                  <a:pt x="3769" y="696"/>
                </a:lnTo>
                <a:lnTo>
                  <a:pt x="3955" y="850"/>
                </a:lnTo>
                <a:lnTo>
                  <a:pt x="4142" y="696"/>
                </a:lnTo>
                <a:close/>
                <a:moveTo>
                  <a:pt x="3384" y="696"/>
                </a:moveTo>
                <a:lnTo>
                  <a:pt x="3384" y="785"/>
                </a:lnTo>
                <a:lnTo>
                  <a:pt x="3198" y="940"/>
                </a:lnTo>
                <a:lnTo>
                  <a:pt x="3012" y="786"/>
                </a:lnTo>
                <a:lnTo>
                  <a:pt x="3012" y="696"/>
                </a:lnTo>
                <a:lnTo>
                  <a:pt x="3198" y="850"/>
                </a:lnTo>
                <a:lnTo>
                  <a:pt x="3384" y="696"/>
                </a:lnTo>
                <a:close/>
                <a:moveTo>
                  <a:pt x="2628" y="696"/>
                </a:moveTo>
                <a:lnTo>
                  <a:pt x="2628" y="785"/>
                </a:lnTo>
                <a:lnTo>
                  <a:pt x="2442" y="940"/>
                </a:lnTo>
                <a:lnTo>
                  <a:pt x="2256" y="786"/>
                </a:lnTo>
                <a:lnTo>
                  <a:pt x="2256" y="696"/>
                </a:lnTo>
                <a:lnTo>
                  <a:pt x="2442" y="850"/>
                </a:lnTo>
                <a:lnTo>
                  <a:pt x="2628" y="696"/>
                </a:lnTo>
                <a:close/>
                <a:moveTo>
                  <a:pt x="1871" y="696"/>
                </a:moveTo>
                <a:lnTo>
                  <a:pt x="1871" y="785"/>
                </a:lnTo>
                <a:lnTo>
                  <a:pt x="1684" y="940"/>
                </a:lnTo>
                <a:lnTo>
                  <a:pt x="1498" y="786"/>
                </a:lnTo>
                <a:lnTo>
                  <a:pt x="1498" y="696"/>
                </a:lnTo>
                <a:lnTo>
                  <a:pt x="1684" y="850"/>
                </a:lnTo>
                <a:lnTo>
                  <a:pt x="1871" y="696"/>
                </a:lnTo>
                <a:close/>
                <a:moveTo>
                  <a:pt x="5060" y="3260"/>
                </a:moveTo>
                <a:lnTo>
                  <a:pt x="5214" y="3445"/>
                </a:lnTo>
                <a:lnTo>
                  <a:pt x="5133" y="3543"/>
                </a:lnTo>
                <a:lnTo>
                  <a:pt x="5044" y="3543"/>
                </a:lnTo>
                <a:lnTo>
                  <a:pt x="5124" y="3446"/>
                </a:lnTo>
                <a:lnTo>
                  <a:pt x="4970" y="3260"/>
                </a:lnTo>
                <a:lnTo>
                  <a:pt x="5060" y="3260"/>
                </a:lnTo>
                <a:close/>
                <a:moveTo>
                  <a:pt x="5812" y="3260"/>
                </a:moveTo>
                <a:lnTo>
                  <a:pt x="5966" y="3445"/>
                </a:lnTo>
                <a:lnTo>
                  <a:pt x="5885" y="3543"/>
                </a:lnTo>
                <a:lnTo>
                  <a:pt x="5796" y="3543"/>
                </a:lnTo>
                <a:lnTo>
                  <a:pt x="5877" y="3446"/>
                </a:lnTo>
                <a:lnTo>
                  <a:pt x="5722" y="3260"/>
                </a:lnTo>
                <a:lnTo>
                  <a:pt x="5812" y="3260"/>
                </a:lnTo>
                <a:close/>
                <a:moveTo>
                  <a:pt x="6565" y="3260"/>
                </a:moveTo>
                <a:lnTo>
                  <a:pt x="6719" y="3445"/>
                </a:lnTo>
                <a:lnTo>
                  <a:pt x="6639" y="3543"/>
                </a:lnTo>
                <a:lnTo>
                  <a:pt x="6549" y="3543"/>
                </a:lnTo>
                <a:lnTo>
                  <a:pt x="6630" y="3446"/>
                </a:lnTo>
                <a:lnTo>
                  <a:pt x="6475" y="3260"/>
                </a:lnTo>
                <a:lnTo>
                  <a:pt x="6565" y="3260"/>
                </a:lnTo>
                <a:close/>
                <a:moveTo>
                  <a:pt x="6719" y="2509"/>
                </a:moveTo>
                <a:lnTo>
                  <a:pt x="6565" y="2694"/>
                </a:lnTo>
                <a:lnTo>
                  <a:pt x="6719" y="2881"/>
                </a:lnTo>
                <a:lnTo>
                  <a:pt x="6630" y="2881"/>
                </a:lnTo>
                <a:lnTo>
                  <a:pt x="6475" y="2694"/>
                </a:lnTo>
                <a:lnTo>
                  <a:pt x="6629" y="2509"/>
                </a:lnTo>
                <a:lnTo>
                  <a:pt x="6719" y="2509"/>
                </a:lnTo>
                <a:close/>
                <a:moveTo>
                  <a:pt x="5966" y="2509"/>
                </a:moveTo>
                <a:lnTo>
                  <a:pt x="5812" y="2694"/>
                </a:lnTo>
                <a:lnTo>
                  <a:pt x="5966" y="2881"/>
                </a:lnTo>
                <a:lnTo>
                  <a:pt x="5877" y="2881"/>
                </a:lnTo>
                <a:lnTo>
                  <a:pt x="5722" y="2694"/>
                </a:lnTo>
                <a:lnTo>
                  <a:pt x="5876" y="2509"/>
                </a:lnTo>
                <a:lnTo>
                  <a:pt x="5966" y="2509"/>
                </a:lnTo>
                <a:close/>
                <a:moveTo>
                  <a:pt x="5214" y="2509"/>
                </a:moveTo>
                <a:lnTo>
                  <a:pt x="5060" y="2694"/>
                </a:lnTo>
                <a:lnTo>
                  <a:pt x="5214" y="2881"/>
                </a:lnTo>
                <a:lnTo>
                  <a:pt x="5124" y="2881"/>
                </a:lnTo>
                <a:lnTo>
                  <a:pt x="4970" y="2694"/>
                </a:lnTo>
                <a:lnTo>
                  <a:pt x="5124" y="2509"/>
                </a:lnTo>
                <a:lnTo>
                  <a:pt x="5214" y="2509"/>
                </a:lnTo>
                <a:close/>
                <a:moveTo>
                  <a:pt x="5060" y="1758"/>
                </a:moveTo>
                <a:lnTo>
                  <a:pt x="5214" y="1943"/>
                </a:lnTo>
                <a:lnTo>
                  <a:pt x="5060" y="2129"/>
                </a:lnTo>
                <a:lnTo>
                  <a:pt x="4971" y="2129"/>
                </a:lnTo>
                <a:lnTo>
                  <a:pt x="5124" y="1943"/>
                </a:lnTo>
                <a:lnTo>
                  <a:pt x="4970" y="1758"/>
                </a:lnTo>
                <a:lnTo>
                  <a:pt x="5060" y="1758"/>
                </a:lnTo>
                <a:close/>
                <a:moveTo>
                  <a:pt x="5812" y="1758"/>
                </a:moveTo>
                <a:lnTo>
                  <a:pt x="5966" y="1943"/>
                </a:lnTo>
                <a:lnTo>
                  <a:pt x="5812" y="2129"/>
                </a:lnTo>
                <a:lnTo>
                  <a:pt x="5724" y="2129"/>
                </a:lnTo>
                <a:lnTo>
                  <a:pt x="5877" y="1943"/>
                </a:lnTo>
                <a:lnTo>
                  <a:pt x="5722" y="1758"/>
                </a:lnTo>
                <a:lnTo>
                  <a:pt x="5812" y="1758"/>
                </a:lnTo>
                <a:close/>
                <a:moveTo>
                  <a:pt x="6565" y="1758"/>
                </a:moveTo>
                <a:lnTo>
                  <a:pt x="6719" y="1943"/>
                </a:lnTo>
                <a:lnTo>
                  <a:pt x="6565" y="2129"/>
                </a:lnTo>
                <a:lnTo>
                  <a:pt x="6476" y="2129"/>
                </a:lnTo>
                <a:lnTo>
                  <a:pt x="6630" y="1943"/>
                </a:lnTo>
                <a:lnTo>
                  <a:pt x="6475" y="1758"/>
                </a:lnTo>
                <a:lnTo>
                  <a:pt x="6565" y="1758"/>
                </a:lnTo>
                <a:close/>
                <a:moveTo>
                  <a:pt x="4712" y="2948"/>
                </a:moveTo>
                <a:lnTo>
                  <a:pt x="4898" y="3102"/>
                </a:lnTo>
                <a:lnTo>
                  <a:pt x="4898" y="3191"/>
                </a:lnTo>
                <a:lnTo>
                  <a:pt x="4712" y="3039"/>
                </a:lnTo>
                <a:lnTo>
                  <a:pt x="4525" y="3192"/>
                </a:lnTo>
                <a:lnTo>
                  <a:pt x="4525" y="3102"/>
                </a:lnTo>
                <a:lnTo>
                  <a:pt x="4712" y="2948"/>
                </a:lnTo>
                <a:close/>
                <a:moveTo>
                  <a:pt x="7169" y="2198"/>
                </a:moveTo>
                <a:lnTo>
                  <a:pt x="7169" y="2286"/>
                </a:lnTo>
                <a:lnTo>
                  <a:pt x="6982" y="2441"/>
                </a:lnTo>
                <a:lnTo>
                  <a:pt x="6796" y="2288"/>
                </a:lnTo>
                <a:lnTo>
                  <a:pt x="6796" y="2198"/>
                </a:lnTo>
                <a:lnTo>
                  <a:pt x="6982" y="2351"/>
                </a:lnTo>
                <a:lnTo>
                  <a:pt x="7169" y="2198"/>
                </a:lnTo>
                <a:close/>
                <a:moveTo>
                  <a:pt x="4712" y="1447"/>
                </a:moveTo>
                <a:lnTo>
                  <a:pt x="4898" y="1601"/>
                </a:lnTo>
                <a:lnTo>
                  <a:pt x="4898" y="1689"/>
                </a:lnTo>
                <a:lnTo>
                  <a:pt x="4712" y="1536"/>
                </a:lnTo>
                <a:lnTo>
                  <a:pt x="4525" y="1691"/>
                </a:lnTo>
                <a:lnTo>
                  <a:pt x="4525" y="1601"/>
                </a:lnTo>
                <a:lnTo>
                  <a:pt x="4712" y="1447"/>
                </a:lnTo>
                <a:close/>
                <a:moveTo>
                  <a:pt x="5469" y="2948"/>
                </a:moveTo>
                <a:lnTo>
                  <a:pt x="5655" y="3102"/>
                </a:lnTo>
                <a:lnTo>
                  <a:pt x="5655" y="3191"/>
                </a:lnTo>
                <a:lnTo>
                  <a:pt x="5469" y="3039"/>
                </a:lnTo>
                <a:lnTo>
                  <a:pt x="5282" y="3192"/>
                </a:lnTo>
                <a:lnTo>
                  <a:pt x="5282" y="3102"/>
                </a:lnTo>
                <a:lnTo>
                  <a:pt x="5469" y="2948"/>
                </a:lnTo>
                <a:close/>
                <a:moveTo>
                  <a:pt x="6411" y="2198"/>
                </a:moveTo>
                <a:lnTo>
                  <a:pt x="6411" y="2286"/>
                </a:lnTo>
                <a:lnTo>
                  <a:pt x="6225" y="2441"/>
                </a:lnTo>
                <a:lnTo>
                  <a:pt x="6039" y="2288"/>
                </a:lnTo>
                <a:lnTo>
                  <a:pt x="6039" y="2198"/>
                </a:lnTo>
                <a:lnTo>
                  <a:pt x="6225" y="2351"/>
                </a:lnTo>
                <a:lnTo>
                  <a:pt x="6411" y="2198"/>
                </a:lnTo>
                <a:close/>
                <a:moveTo>
                  <a:pt x="5469" y="1447"/>
                </a:moveTo>
                <a:lnTo>
                  <a:pt x="5655" y="1601"/>
                </a:lnTo>
                <a:lnTo>
                  <a:pt x="5655" y="1689"/>
                </a:lnTo>
                <a:lnTo>
                  <a:pt x="5469" y="1536"/>
                </a:lnTo>
                <a:lnTo>
                  <a:pt x="5282" y="1691"/>
                </a:lnTo>
                <a:lnTo>
                  <a:pt x="5282" y="1601"/>
                </a:lnTo>
                <a:lnTo>
                  <a:pt x="5469" y="1447"/>
                </a:lnTo>
                <a:close/>
                <a:moveTo>
                  <a:pt x="6225" y="2948"/>
                </a:moveTo>
                <a:lnTo>
                  <a:pt x="6411" y="3102"/>
                </a:lnTo>
                <a:lnTo>
                  <a:pt x="6411" y="3191"/>
                </a:lnTo>
                <a:lnTo>
                  <a:pt x="6225" y="3039"/>
                </a:lnTo>
                <a:lnTo>
                  <a:pt x="6039" y="3192"/>
                </a:lnTo>
                <a:lnTo>
                  <a:pt x="6039" y="3102"/>
                </a:lnTo>
                <a:lnTo>
                  <a:pt x="6225" y="2948"/>
                </a:lnTo>
                <a:close/>
                <a:moveTo>
                  <a:pt x="5655" y="2198"/>
                </a:moveTo>
                <a:lnTo>
                  <a:pt x="5655" y="2286"/>
                </a:lnTo>
                <a:lnTo>
                  <a:pt x="5469" y="2441"/>
                </a:lnTo>
                <a:lnTo>
                  <a:pt x="5282" y="2288"/>
                </a:lnTo>
                <a:lnTo>
                  <a:pt x="5282" y="2198"/>
                </a:lnTo>
                <a:lnTo>
                  <a:pt x="5469" y="2351"/>
                </a:lnTo>
                <a:lnTo>
                  <a:pt x="5655" y="2198"/>
                </a:lnTo>
                <a:close/>
                <a:moveTo>
                  <a:pt x="6225" y="1447"/>
                </a:moveTo>
                <a:lnTo>
                  <a:pt x="6411" y="1601"/>
                </a:lnTo>
                <a:lnTo>
                  <a:pt x="6411" y="1689"/>
                </a:lnTo>
                <a:lnTo>
                  <a:pt x="6225" y="1536"/>
                </a:lnTo>
                <a:lnTo>
                  <a:pt x="6039" y="1691"/>
                </a:lnTo>
                <a:lnTo>
                  <a:pt x="6039" y="1601"/>
                </a:lnTo>
                <a:lnTo>
                  <a:pt x="6225" y="1447"/>
                </a:lnTo>
                <a:close/>
                <a:moveTo>
                  <a:pt x="6982" y="2948"/>
                </a:moveTo>
                <a:lnTo>
                  <a:pt x="7169" y="3102"/>
                </a:lnTo>
                <a:lnTo>
                  <a:pt x="7169" y="3191"/>
                </a:lnTo>
                <a:lnTo>
                  <a:pt x="6982" y="3039"/>
                </a:lnTo>
                <a:lnTo>
                  <a:pt x="6796" y="3192"/>
                </a:lnTo>
                <a:lnTo>
                  <a:pt x="6796" y="3102"/>
                </a:lnTo>
                <a:lnTo>
                  <a:pt x="6982" y="2948"/>
                </a:lnTo>
                <a:close/>
                <a:moveTo>
                  <a:pt x="4898" y="2198"/>
                </a:moveTo>
                <a:lnTo>
                  <a:pt x="4898" y="2286"/>
                </a:lnTo>
                <a:lnTo>
                  <a:pt x="4711" y="2441"/>
                </a:lnTo>
                <a:lnTo>
                  <a:pt x="4525" y="2288"/>
                </a:lnTo>
                <a:lnTo>
                  <a:pt x="4525" y="2198"/>
                </a:lnTo>
                <a:lnTo>
                  <a:pt x="4711" y="2351"/>
                </a:lnTo>
                <a:lnTo>
                  <a:pt x="4898" y="2198"/>
                </a:lnTo>
                <a:close/>
                <a:moveTo>
                  <a:pt x="6982" y="1447"/>
                </a:moveTo>
                <a:lnTo>
                  <a:pt x="7169" y="1601"/>
                </a:lnTo>
                <a:lnTo>
                  <a:pt x="7169" y="1689"/>
                </a:lnTo>
                <a:lnTo>
                  <a:pt x="6982" y="1536"/>
                </a:lnTo>
                <a:lnTo>
                  <a:pt x="6796" y="1691"/>
                </a:lnTo>
                <a:lnTo>
                  <a:pt x="6796" y="1601"/>
                </a:lnTo>
                <a:lnTo>
                  <a:pt x="6982" y="1447"/>
                </a:lnTo>
                <a:close/>
                <a:moveTo>
                  <a:pt x="6565" y="257"/>
                </a:moveTo>
                <a:lnTo>
                  <a:pt x="6719" y="442"/>
                </a:lnTo>
                <a:lnTo>
                  <a:pt x="6565" y="627"/>
                </a:lnTo>
                <a:lnTo>
                  <a:pt x="6476" y="627"/>
                </a:lnTo>
                <a:lnTo>
                  <a:pt x="6630" y="442"/>
                </a:lnTo>
                <a:lnTo>
                  <a:pt x="6475" y="257"/>
                </a:lnTo>
                <a:lnTo>
                  <a:pt x="6565" y="257"/>
                </a:lnTo>
                <a:close/>
                <a:moveTo>
                  <a:pt x="6719" y="1007"/>
                </a:moveTo>
                <a:lnTo>
                  <a:pt x="6565" y="1193"/>
                </a:lnTo>
                <a:lnTo>
                  <a:pt x="6719" y="1378"/>
                </a:lnTo>
                <a:lnTo>
                  <a:pt x="6630" y="1378"/>
                </a:lnTo>
                <a:lnTo>
                  <a:pt x="6475" y="1193"/>
                </a:lnTo>
                <a:lnTo>
                  <a:pt x="6629" y="1007"/>
                </a:lnTo>
                <a:lnTo>
                  <a:pt x="6719" y="1007"/>
                </a:lnTo>
                <a:close/>
                <a:moveTo>
                  <a:pt x="5966" y="1007"/>
                </a:moveTo>
                <a:lnTo>
                  <a:pt x="5812" y="1193"/>
                </a:lnTo>
                <a:lnTo>
                  <a:pt x="5966" y="1378"/>
                </a:lnTo>
                <a:lnTo>
                  <a:pt x="5877" y="1378"/>
                </a:lnTo>
                <a:lnTo>
                  <a:pt x="5722" y="1193"/>
                </a:lnTo>
                <a:lnTo>
                  <a:pt x="5876" y="1007"/>
                </a:lnTo>
                <a:lnTo>
                  <a:pt x="5966" y="1007"/>
                </a:lnTo>
                <a:close/>
                <a:moveTo>
                  <a:pt x="5214" y="1007"/>
                </a:moveTo>
                <a:lnTo>
                  <a:pt x="5060" y="1193"/>
                </a:lnTo>
                <a:lnTo>
                  <a:pt x="5214" y="1378"/>
                </a:lnTo>
                <a:lnTo>
                  <a:pt x="5124" y="1378"/>
                </a:lnTo>
                <a:lnTo>
                  <a:pt x="4970" y="1193"/>
                </a:lnTo>
                <a:lnTo>
                  <a:pt x="5124" y="1007"/>
                </a:lnTo>
                <a:lnTo>
                  <a:pt x="5214" y="1007"/>
                </a:lnTo>
                <a:close/>
                <a:moveTo>
                  <a:pt x="7169" y="696"/>
                </a:moveTo>
                <a:lnTo>
                  <a:pt x="7169" y="785"/>
                </a:lnTo>
                <a:lnTo>
                  <a:pt x="6982" y="940"/>
                </a:lnTo>
                <a:lnTo>
                  <a:pt x="6796" y="786"/>
                </a:lnTo>
                <a:lnTo>
                  <a:pt x="6796" y="696"/>
                </a:lnTo>
                <a:lnTo>
                  <a:pt x="6982" y="850"/>
                </a:lnTo>
                <a:lnTo>
                  <a:pt x="7169" y="696"/>
                </a:lnTo>
                <a:close/>
                <a:moveTo>
                  <a:pt x="6411" y="696"/>
                </a:moveTo>
                <a:lnTo>
                  <a:pt x="6411" y="785"/>
                </a:lnTo>
                <a:lnTo>
                  <a:pt x="6225" y="940"/>
                </a:lnTo>
                <a:lnTo>
                  <a:pt x="6039" y="786"/>
                </a:lnTo>
                <a:lnTo>
                  <a:pt x="6039" y="696"/>
                </a:lnTo>
                <a:lnTo>
                  <a:pt x="6225" y="850"/>
                </a:lnTo>
                <a:lnTo>
                  <a:pt x="6411" y="696"/>
                </a:lnTo>
                <a:close/>
                <a:moveTo>
                  <a:pt x="5655" y="696"/>
                </a:moveTo>
                <a:lnTo>
                  <a:pt x="5655" y="785"/>
                </a:lnTo>
                <a:lnTo>
                  <a:pt x="5469" y="940"/>
                </a:lnTo>
                <a:lnTo>
                  <a:pt x="5282" y="786"/>
                </a:lnTo>
                <a:lnTo>
                  <a:pt x="5282" y="696"/>
                </a:lnTo>
                <a:lnTo>
                  <a:pt x="5469" y="850"/>
                </a:lnTo>
                <a:lnTo>
                  <a:pt x="5655" y="696"/>
                </a:lnTo>
                <a:close/>
                <a:moveTo>
                  <a:pt x="4898" y="696"/>
                </a:moveTo>
                <a:lnTo>
                  <a:pt x="4898" y="785"/>
                </a:lnTo>
                <a:lnTo>
                  <a:pt x="4711" y="940"/>
                </a:lnTo>
                <a:lnTo>
                  <a:pt x="4525" y="786"/>
                </a:lnTo>
                <a:lnTo>
                  <a:pt x="4525" y="696"/>
                </a:lnTo>
                <a:lnTo>
                  <a:pt x="4711" y="850"/>
                </a:lnTo>
                <a:lnTo>
                  <a:pt x="4898" y="696"/>
                </a:lnTo>
                <a:close/>
                <a:moveTo>
                  <a:pt x="7049" y="0"/>
                </a:moveTo>
                <a:lnTo>
                  <a:pt x="7169" y="98"/>
                </a:lnTo>
                <a:lnTo>
                  <a:pt x="7169" y="188"/>
                </a:lnTo>
                <a:lnTo>
                  <a:pt x="6982" y="34"/>
                </a:lnTo>
                <a:lnTo>
                  <a:pt x="6796" y="188"/>
                </a:lnTo>
                <a:lnTo>
                  <a:pt x="6796" y="99"/>
                </a:lnTo>
                <a:lnTo>
                  <a:pt x="6915" y="0"/>
                </a:lnTo>
                <a:lnTo>
                  <a:pt x="7049" y="0"/>
                </a:lnTo>
                <a:close/>
                <a:moveTo>
                  <a:pt x="6291" y="0"/>
                </a:moveTo>
                <a:lnTo>
                  <a:pt x="6411" y="98"/>
                </a:lnTo>
                <a:lnTo>
                  <a:pt x="6411" y="188"/>
                </a:lnTo>
                <a:lnTo>
                  <a:pt x="6225" y="34"/>
                </a:lnTo>
                <a:lnTo>
                  <a:pt x="6039" y="188"/>
                </a:lnTo>
                <a:lnTo>
                  <a:pt x="6039" y="99"/>
                </a:lnTo>
                <a:lnTo>
                  <a:pt x="6159" y="0"/>
                </a:lnTo>
                <a:lnTo>
                  <a:pt x="6291" y="0"/>
                </a:lnTo>
                <a:close/>
                <a:moveTo>
                  <a:pt x="253" y="0"/>
                </a:moveTo>
                <a:lnTo>
                  <a:pt x="373" y="98"/>
                </a:lnTo>
                <a:lnTo>
                  <a:pt x="373" y="188"/>
                </a:lnTo>
                <a:lnTo>
                  <a:pt x="186" y="34"/>
                </a:lnTo>
                <a:lnTo>
                  <a:pt x="0" y="188"/>
                </a:lnTo>
                <a:lnTo>
                  <a:pt x="0" y="99"/>
                </a:lnTo>
                <a:lnTo>
                  <a:pt x="119" y="0"/>
                </a:lnTo>
                <a:lnTo>
                  <a:pt x="253" y="0"/>
                </a:lnTo>
                <a:close/>
                <a:moveTo>
                  <a:pt x="1010" y="0"/>
                </a:moveTo>
                <a:lnTo>
                  <a:pt x="1129" y="98"/>
                </a:lnTo>
                <a:lnTo>
                  <a:pt x="1129" y="188"/>
                </a:lnTo>
                <a:lnTo>
                  <a:pt x="944" y="34"/>
                </a:lnTo>
                <a:lnTo>
                  <a:pt x="756" y="188"/>
                </a:lnTo>
                <a:lnTo>
                  <a:pt x="756" y="99"/>
                </a:lnTo>
                <a:lnTo>
                  <a:pt x="876" y="0"/>
                </a:lnTo>
                <a:lnTo>
                  <a:pt x="1010" y="0"/>
                </a:lnTo>
                <a:close/>
                <a:moveTo>
                  <a:pt x="1752" y="0"/>
                </a:moveTo>
                <a:lnTo>
                  <a:pt x="1871" y="98"/>
                </a:lnTo>
                <a:lnTo>
                  <a:pt x="1871" y="188"/>
                </a:lnTo>
                <a:lnTo>
                  <a:pt x="1685" y="34"/>
                </a:lnTo>
                <a:lnTo>
                  <a:pt x="1498" y="188"/>
                </a:lnTo>
                <a:lnTo>
                  <a:pt x="1498" y="99"/>
                </a:lnTo>
                <a:lnTo>
                  <a:pt x="1619" y="0"/>
                </a:lnTo>
                <a:lnTo>
                  <a:pt x="1752" y="0"/>
                </a:lnTo>
                <a:close/>
                <a:moveTo>
                  <a:pt x="2508" y="0"/>
                </a:moveTo>
                <a:lnTo>
                  <a:pt x="2628" y="98"/>
                </a:lnTo>
                <a:lnTo>
                  <a:pt x="2628" y="188"/>
                </a:lnTo>
                <a:lnTo>
                  <a:pt x="2442" y="34"/>
                </a:lnTo>
                <a:lnTo>
                  <a:pt x="2256" y="188"/>
                </a:lnTo>
                <a:lnTo>
                  <a:pt x="2256" y="99"/>
                </a:lnTo>
                <a:lnTo>
                  <a:pt x="2375" y="0"/>
                </a:lnTo>
                <a:lnTo>
                  <a:pt x="2508" y="0"/>
                </a:lnTo>
                <a:close/>
                <a:moveTo>
                  <a:pt x="3265" y="0"/>
                </a:moveTo>
                <a:lnTo>
                  <a:pt x="3384" y="98"/>
                </a:lnTo>
                <a:lnTo>
                  <a:pt x="3384" y="188"/>
                </a:lnTo>
                <a:lnTo>
                  <a:pt x="3198" y="34"/>
                </a:lnTo>
                <a:lnTo>
                  <a:pt x="3012" y="188"/>
                </a:lnTo>
                <a:lnTo>
                  <a:pt x="3012" y="99"/>
                </a:lnTo>
                <a:lnTo>
                  <a:pt x="3132" y="0"/>
                </a:lnTo>
                <a:lnTo>
                  <a:pt x="3265" y="0"/>
                </a:lnTo>
                <a:close/>
                <a:moveTo>
                  <a:pt x="4022" y="0"/>
                </a:moveTo>
                <a:lnTo>
                  <a:pt x="4142" y="98"/>
                </a:lnTo>
                <a:lnTo>
                  <a:pt x="4142" y="188"/>
                </a:lnTo>
                <a:lnTo>
                  <a:pt x="3955" y="34"/>
                </a:lnTo>
                <a:lnTo>
                  <a:pt x="3769" y="188"/>
                </a:lnTo>
                <a:lnTo>
                  <a:pt x="3769" y="99"/>
                </a:lnTo>
                <a:lnTo>
                  <a:pt x="3888" y="0"/>
                </a:lnTo>
                <a:lnTo>
                  <a:pt x="4022" y="0"/>
                </a:lnTo>
                <a:close/>
                <a:moveTo>
                  <a:pt x="4779" y="0"/>
                </a:moveTo>
                <a:lnTo>
                  <a:pt x="4898" y="98"/>
                </a:lnTo>
                <a:lnTo>
                  <a:pt x="4898" y="188"/>
                </a:lnTo>
                <a:lnTo>
                  <a:pt x="4712" y="34"/>
                </a:lnTo>
                <a:lnTo>
                  <a:pt x="4525" y="188"/>
                </a:lnTo>
                <a:lnTo>
                  <a:pt x="4525" y="99"/>
                </a:lnTo>
                <a:lnTo>
                  <a:pt x="4645" y="0"/>
                </a:lnTo>
                <a:lnTo>
                  <a:pt x="4779" y="0"/>
                </a:lnTo>
                <a:close/>
                <a:moveTo>
                  <a:pt x="5535" y="0"/>
                </a:moveTo>
                <a:lnTo>
                  <a:pt x="5655" y="98"/>
                </a:lnTo>
                <a:lnTo>
                  <a:pt x="5655" y="188"/>
                </a:lnTo>
                <a:lnTo>
                  <a:pt x="5469" y="34"/>
                </a:lnTo>
                <a:lnTo>
                  <a:pt x="5282" y="188"/>
                </a:lnTo>
                <a:lnTo>
                  <a:pt x="5282" y="99"/>
                </a:lnTo>
                <a:lnTo>
                  <a:pt x="5402" y="0"/>
                </a:lnTo>
                <a:lnTo>
                  <a:pt x="5535" y="0"/>
                </a:lnTo>
                <a:close/>
                <a:moveTo>
                  <a:pt x="526" y="257"/>
                </a:moveTo>
                <a:lnTo>
                  <a:pt x="681" y="442"/>
                </a:lnTo>
                <a:lnTo>
                  <a:pt x="527" y="627"/>
                </a:lnTo>
                <a:lnTo>
                  <a:pt x="437" y="627"/>
                </a:lnTo>
                <a:lnTo>
                  <a:pt x="591" y="442"/>
                </a:lnTo>
                <a:lnTo>
                  <a:pt x="437" y="257"/>
                </a:lnTo>
                <a:lnTo>
                  <a:pt x="526" y="257"/>
                </a:lnTo>
                <a:close/>
                <a:moveTo>
                  <a:pt x="1278" y="257"/>
                </a:moveTo>
                <a:lnTo>
                  <a:pt x="1433" y="442"/>
                </a:lnTo>
                <a:lnTo>
                  <a:pt x="1279" y="627"/>
                </a:lnTo>
                <a:lnTo>
                  <a:pt x="1189" y="627"/>
                </a:lnTo>
                <a:lnTo>
                  <a:pt x="1343" y="442"/>
                </a:lnTo>
                <a:lnTo>
                  <a:pt x="1189" y="257"/>
                </a:lnTo>
                <a:lnTo>
                  <a:pt x="1278" y="257"/>
                </a:lnTo>
                <a:close/>
                <a:moveTo>
                  <a:pt x="2033" y="257"/>
                </a:moveTo>
                <a:lnTo>
                  <a:pt x="2187" y="442"/>
                </a:lnTo>
                <a:lnTo>
                  <a:pt x="2033" y="627"/>
                </a:lnTo>
                <a:lnTo>
                  <a:pt x="1944" y="627"/>
                </a:lnTo>
                <a:lnTo>
                  <a:pt x="2098" y="442"/>
                </a:lnTo>
                <a:lnTo>
                  <a:pt x="1943" y="257"/>
                </a:lnTo>
                <a:lnTo>
                  <a:pt x="2033" y="257"/>
                </a:lnTo>
                <a:close/>
                <a:moveTo>
                  <a:pt x="2785" y="257"/>
                </a:moveTo>
                <a:lnTo>
                  <a:pt x="2939" y="442"/>
                </a:lnTo>
                <a:lnTo>
                  <a:pt x="2785" y="627"/>
                </a:lnTo>
                <a:lnTo>
                  <a:pt x="2697" y="627"/>
                </a:lnTo>
                <a:lnTo>
                  <a:pt x="2850" y="442"/>
                </a:lnTo>
                <a:lnTo>
                  <a:pt x="2695" y="257"/>
                </a:lnTo>
                <a:lnTo>
                  <a:pt x="2785" y="257"/>
                </a:lnTo>
                <a:close/>
                <a:moveTo>
                  <a:pt x="3538" y="257"/>
                </a:moveTo>
                <a:lnTo>
                  <a:pt x="3692" y="442"/>
                </a:lnTo>
                <a:lnTo>
                  <a:pt x="3539" y="627"/>
                </a:lnTo>
                <a:lnTo>
                  <a:pt x="3449" y="627"/>
                </a:lnTo>
                <a:lnTo>
                  <a:pt x="3603" y="442"/>
                </a:lnTo>
                <a:lnTo>
                  <a:pt x="3448" y="257"/>
                </a:lnTo>
                <a:lnTo>
                  <a:pt x="3538" y="257"/>
                </a:lnTo>
                <a:close/>
                <a:moveTo>
                  <a:pt x="4290" y="257"/>
                </a:moveTo>
                <a:lnTo>
                  <a:pt x="4444" y="442"/>
                </a:lnTo>
                <a:lnTo>
                  <a:pt x="4292" y="627"/>
                </a:lnTo>
                <a:lnTo>
                  <a:pt x="4201" y="627"/>
                </a:lnTo>
                <a:lnTo>
                  <a:pt x="4355" y="442"/>
                </a:lnTo>
                <a:lnTo>
                  <a:pt x="4201" y="257"/>
                </a:lnTo>
                <a:lnTo>
                  <a:pt x="4290" y="257"/>
                </a:lnTo>
                <a:close/>
                <a:moveTo>
                  <a:pt x="5060" y="257"/>
                </a:moveTo>
                <a:lnTo>
                  <a:pt x="5214" y="442"/>
                </a:lnTo>
                <a:lnTo>
                  <a:pt x="5060" y="627"/>
                </a:lnTo>
                <a:lnTo>
                  <a:pt x="4971" y="627"/>
                </a:lnTo>
                <a:lnTo>
                  <a:pt x="5124" y="442"/>
                </a:lnTo>
                <a:lnTo>
                  <a:pt x="4970" y="257"/>
                </a:lnTo>
                <a:lnTo>
                  <a:pt x="5060" y="257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461665"/>
          </a:xfrm>
        </p:spPr>
        <p:txBody>
          <a:bodyPr anchor="t" anchorCtr="0">
            <a:spAutoFit/>
          </a:bodyPr>
          <a:lstStyle>
            <a:lvl1pPr algn="ctr">
              <a:defRPr sz="3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C149-38A9-0EF3-D036-64684196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834109"/>
            <a:ext cx="10801349" cy="46955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CEB5C4-7049-0DAB-610F-28AAD12E50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C7F1BC3-8696-2EB7-B80C-67EE688A3D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06B9D52-D705-95B9-EE4B-D7CBA4C89D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FE821A-786A-F98D-A1D7-EE85BC4A13F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8071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2024" y="1844676"/>
            <a:ext cx="51846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5545014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332F22-8B75-CAB3-ACD9-B356B55CF8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CDE1FA-5B3D-0C1D-F52F-87962756B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0CC0327-F2FA-76B8-43AE-44F874A43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DFA8F-4AEE-CFE3-E1A1-C0F6D2AF937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106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3456459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549275"/>
            <a:ext cx="7489230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E4963D-2110-EA8D-5269-A290AC7E0B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284D241-3571-424E-CF50-E0A65DF59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46B4738-2EBF-F9D6-8CD3-57E918A7B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50995-B31F-692F-C30B-69F995EE9A63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451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216" y="549275"/>
            <a:ext cx="3456459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0216" y="1844676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7489230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04BECC-4437-DC48-7CC1-74173B8899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4A6B68D-CAE9-7485-C295-98A0A9C37E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AD52894-D359-73B9-515F-B0E4A5675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821FF3-DCBA-9EB1-BFF9-1A55A88CEB27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542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7128867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7128867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0216" y="549275"/>
            <a:ext cx="3816822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C3236-187C-E3B0-5F85-718A34B26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1A89DA3-3462-F2D1-EE7C-803EA7102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0BDE684-C522-C012-21E6-685E707D45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E4B58-E58E-3223-E84B-C62905ECA4E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31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549275"/>
            <a:ext cx="7128867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844676"/>
            <a:ext cx="7128867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3816821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332F22-8B75-CAB3-ACD9-B356B55CF8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CDE1FA-5B3D-0C1D-F52F-87962756B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0CC0327-F2FA-76B8-43AE-44F874A431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DFA8F-4AEE-CFE3-E1A1-C0F6D2AF937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6937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F9B45A-906C-C4FB-6B68-34C604F44D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E032C25-4835-DCB8-5E2A-E135617297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564BE39-79FC-56AB-1933-9493D2FECC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CE2372-AB26-91C8-F62A-BED307C4556B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434177-AFDC-EFFB-7AF9-4823BF23D6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972554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EB9176-E03C-947D-3830-2125A74E00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F233FFA-A212-3B89-2859-2711701C85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B7CFD49-9353-6D8E-A9DB-46630ECC82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89E50D-5678-6CE0-E265-D18D37088ACF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28BB07F-1AD8-D09A-886E-D1E78A9A1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591055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7842C7-84FB-5544-CAB6-6FB18D0D26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CF75178-4D8B-0D59-3B3C-E69BB8CFF0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BD037D9-A92A-0C3F-4F0A-DE3DE4625D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4449EE-3B09-0BE3-84AB-8E92A547977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C13F61A-56B0-C6B5-E41A-BF573BED4A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 algn="r"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 algn="r"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 algn="r"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 algn="r">
              <a:buFontTx/>
              <a:buNone/>
              <a:defRPr sz="2000">
                <a:solidFill>
                  <a:schemeClr val="bg1"/>
                </a:solidFill>
              </a:defRPr>
            </a:lvl5pPr>
            <a:lvl6pPr marL="0" indent="0" algn="r">
              <a:buFontTx/>
              <a:buNone/>
              <a:defRPr sz="2000">
                <a:solidFill>
                  <a:schemeClr val="bg1"/>
                </a:solidFill>
              </a:defRPr>
            </a:lvl6pPr>
            <a:lvl7pPr marL="0" indent="0" algn="r">
              <a:buFontTx/>
              <a:buNone/>
              <a:defRPr sz="2000">
                <a:solidFill>
                  <a:schemeClr val="bg1"/>
                </a:solidFill>
              </a:defRPr>
            </a:lvl7pPr>
            <a:lvl8pPr marL="0" indent="0" algn="r">
              <a:buFontTx/>
              <a:buNone/>
              <a:defRPr sz="2000">
                <a:solidFill>
                  <a:schemeClr val="bg1"/>
                </a:solidFill>
              </a:defRPr>
            </a:lvl8pPr>
            <a:lvl9pPr marL="0" indent="0" algn="r">
              <a:buFontTx/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616489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549275"/>
            <a:ext cx="11522075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8B44B2B-D359-23E8-4907-722DBA174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547605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36CE88-038E-A252-CC98-D8F82EE731D3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0">
            <a:extLst>
              <a:ext uri="{FF2B5EF4-FFF2-40B4-BE49-F238E27FC236}">
                <a16:creationId xmlns:a16="http://schemas.microsoft.com/office/drawing/2014/main" id="{10CC87B0-6F9E-3965-28E2-61E0552EEF7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99456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1AA39C9-4769-A16F-1CE7-9B7CD4485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3507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5184651" cy="403224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F2B7-2941-8678-009C-DB4663C0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844675"/>
            <a:ext cx="51846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525850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C36CE88-038E-A252-CC98-D8F82EE731D3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DC6AC3-C400-781D-DA01-692E4D56C4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35EBB6B-BDF1-FFAB-9751-2C1F1992F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98A1FA2-6B32-425B-BE15-D73CD65AB2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2710F-AAD9-9821-777C-74C40271A84A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41ACAE0D-DEC8-E9D2-AB21-ED1F565CE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3045269"/>
            <a:ext cx="5256659" cy="335413"/>
          </a:xfrm>
        </p:spPr>
        <p:txBody>
          <a:bodyPr anchor="ctr" anchorCtr="0">
            <a:spAutoFit/>
          </a:bodyPr>
          <a:lstStyle>
            <a:lvl1pPr marL="0" indent="0" algn="r">
              <a:buFontTx/>
              <a:buNone/>
              <a:defRPr sz="2000"/>
            </a:lvl1pPr>
            <a:lvl2pPr marL="0" indent="0" algn="r">
              <a:buFontTx/>
              <a:buNone/>
              <a:defRPr sz="2000"/>
            </a:lvl2pPr>
            <a:lvl3pPr marL="0" indent="0" algn="r">
              <a:buFontTx/>
              <a:buNone/>
              <a:defRPr sz="2000"/>
            </a:lvl3pPr>
            <a:lvl4pPr marL="0" indent="0" algn="r">
              <a:buFontTx/>
              <a:buNone/>
              <a:defRPr sz="2000"/>
            </a:lvl4pPr>
            <a:lvl5pPr marL="0" indent="0" algn="r">
              <a:buFontTx/>
              <a:buNone/>
              <a:defRPr sz="2000"/>
            </a:lvl5pPr>
            <a:lvl6pPr marL="0" indent="0" algn="r">
              <a:buFontTx/>
              <a:buNone/>
              <a:defRPr sz="2000"/>
            </a:lvl6pPr>
            <a:lvl7pPr marL="0" indent="0" algn="r">
              <a:buFontTx/>
              <a:buNone/>
              <a:defRPr sz="2000"/>
            </a:lvl7pPr>
            <a:lvl8pPr marL="0" indent="0" algn="r">
              <a:buFontTx/>
              <a:buNone/>
              <a:defRPr sz="2000"/>
            </a:lvl8pPr>
            <a:lvl9pPr marL="0" indent="0" algn="r">
              <a:buFontTx/>
              <a:buNone/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33249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DB00-F9B3-9D4A-E293-E7F22489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12CC0-4816-F922-D1AC-1ADFD200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34CB4-2E53-3799-3C74-A1522C5E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DD30A-086F-8BC7-BD36-FB8C884D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583470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1CD8-8D48-0CBD-29EA-F9821055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383AE-0490-CB41-9BD1-EBCD73B7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C0A7-C30D-2F06-ABC7-AAFE6D08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AD96FA-BBFF-8CFF-5D06-68589C12574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728C6BC-0D4C-D7F9-EA7B-0CC251177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02D4815-5236-CCAA-95EF-D2F0D8F2D0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9028F1-FDA8-D434-4BD3-9CD30E7C429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7147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D1CE84-5428-1354-FB8A-66C74C91754C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B631E4-BD8A-3E5E-B2DE-1CC1060DF5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rgbClr val="D20A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711A15-E911-DCEE-E92C-2EB0A1EC3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0F057CE-EA28-1B86-AE4E-8D82E6157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13FFD56-CC0A-6487-DBFC-308316626F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616BD-A730-BB0C-0494-91EDF23FA9A4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3F9DC6-4970-7AA6-7CB9-61162A3EA72F}"/>
              </a:ext>
            </a:extLst>
          </p:cNvPr>
          <p:cNvSpPr txBox="1"/>
          <p:nvPr userDrawn="1"/>
        </p:nvSpPr>
        <p:spPr>
          <a:xfrm>
            <a:off x="3404590" y="2744961"/>
            <a:ext cx="5382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Varmasti &amp; Tehokkaasti</a:t>
            </a:r>
            <a:endParaRPr lang="fi-FI" sz="24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578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065FA00-448F-7D38-9EF9-E4159E1FA628}"/>
              </a:ext>
            </a:extLst>
          </p:cNvPr>
          <p:cNvSpPr/>
          <p:nvPr userDrawn="1"/>
        </p:nvSpPr>
        <p:spPr>
          <a:xfrm>
            <a:off x="334963" y="260350"/>
            <a:ext cx="11522075" cy="6337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1CD8-8D48-0CBD-29EA-F9821055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383AE-0490-CB41-9BD1-EBCD73B7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C0A7-C30D-2F06-ABC7-AAFE6D08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E2A0E8-4C21-D449-31CA-790253817C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2185" y="1844875"/>
            <a:ext cx="3744490" cy="316830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600" b="1"/>
            </a:lvl1pPr>
            <a:lvl2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/>
            </a:lvl3pPr>
            <a:lvl4pPr marL="0" indent="0">
              <a:lnSpc>
                <a:spcPct val="100000"/>
              </a:lnSpc>
              <a:buFontTx/>
              <a:buNone/>
              <a:defRPr sz="1400"/>
            </a:lvl4pPr>
            <a:lvl5pPr marL="0" indent="0">
              <a:lnSpc>
                <a:spcPct val="100000"/>
              </a:lnSpc>
              <a:buFontTx/>
              <a:buNone/>
              <a:defRPr sz="1400"/>
            </a:lvl5pPr>
            <a:lvl6pPr marL="0" indent="0">
              <a:lnSpc>
                <a:spcPct val="100000"/>
              </a:lnSpc>
              <a:buFontTx/>
              <a:buNone/>
              <a:defRPr sz="1400"/>
            </a:lvl6pPr>
            <a:lvl7pPr marL="0" indent="0">
              <a:lnSpc>
                <a:spcPct val="100000"/>
              </a:lnSpc>
              <a:buFontTx/>
              <a:buNone/>
              <a:defRPr sz="1400"/>
            </a:lvl7pPr>
            <a:lvl8pPr marL="0" indent="0">
              <a:lnSpc>
                <a:spcPct val="100000"/>
              </a:lnSpc>
              <a:buFontTx/>
              <a:buNone/>
              <a:defRPr sz="1400"/>
            </a:lvl8pPr>
            <a:lvl9pPr marL="0" indent="0">
              <a:lnSpc>
                <a:spcPct val="100000"/>
              </a:lnSpc>
              <a:buFontTx/>
              <a:buNone/>
              <a:defRPr sz="1400"/>
            </a:lvl9pPr>
          </a:lstStyle>
          <a:p>
            <a:pPr lvl="0"/>
            <a:r>
              <a:rPr lang="fi-FI" noProof="0" dirty="0"/>
              <a:t>Yhteystiedot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0541F5-795C-194D-A8C3-187EAF47FBE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5360" y="844141"/>
            <a:ext cx="5517314" cy="5112568"/>
            <a:chOff x="2393950" y="0"/>
            <a:chExt cx="7400926" cy="685800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7035FFA-B9A3-56D7-4E0F-586AF3CCA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7513" y="98425"/>
              <a:ext cx="4297363" cy="6756400"/>
            </a:xfrm>
            <a:custGeom>
              <a:avLst/>
              <a:gdLst>
                <a:gd name="T0" fmla="*/ 0 w 5415"/>
                <a:gd name="T1" fmla="*/ 0 h 8511"/>
                <a:gd name="T2" fmla="*/ 882 w 5415"/>
                <a:gd name="T3" fmla="*/ 1064 h 8511"/>
                <a:gd name="T4" fmla="*/ 1765 w 5415"/>
                <a:gd name="T5" fmla="*/ 2130 h 8511"/>
                <a:gd name="T6" fmla="*/ 2646 w 5415"/>
                <a:gd name="T7" fmla="*/ 3195 h 8511"/>
                <a:gd name="T8" fmla="*/ 3530 w 5415"/>
                <a:gd name="T9" fmla="*/ 4261 h 8511"/>
                <a:gd name="T10" fmla="*/ 2648 w 5415"/>
                <a:gd name="T11" fmla="*/ 5324 h 8511"/>
                <a:gd name="T12" fmla="*/ 1769 w 5415"/>
                <a:gd name="T13" fmla="*/ 6386 h 8511"/>
                <a:gd name="T14" fmla="*/ 890 w 5415"/>
                <a:gd name="T15" fmla="*/ 7449 h 8511"/>
                <a:gd name="T16" fmla="*/ 10 w 5415"/>
                <a:gd name="T17" fmla="*/ 8511 h 8511"/>
                <a:gd name="T18" fmla="*/ 952 w 5415"/>
                <a:gd name="T19" fmla="*/ 8511 h 8511"/>
                <a:gd name="T20" fmla="*/ 1894 w 5415"/>
                <a:gd name="T21" fmla="*/ 8511 h 8511"/>
                <a:gd name="T22" fmla="*/ 2773 w 5415"/>
                <a:gd name="T23" fmla="*/ 7447 h 8511"/>
                <a:gd name="T24" fmla="*/ 3654 w 5415"/>
                <a:gd name="T25" fmla="*/ 6384 h 8511"/>
                <a:gd name="T26" fmla="*/ 4534 w 5415"/>
                <a:gd name="T27" fmla="*/ 5322 h 8511"/>
                <a:gd name="T28" fmla="*/ 5415 w 5415"/>
                <a:gd name="T29" fmla="*/ 4259 h 8511"/>
                <a:gd name="T30" fmla="*/ 4532 w 5415"/>
                <a:gd name="T31" fmla="*/ 3193 h 8511"/>
                <a:gd name="T32" fmla="*/ 3651 w 5415"/>
                <a:gd name="T33" fmla="*/ 2128 h 8511"/>
                <a:gd name="T34" fmla="*/ 2767 w 5415"/>
                <a:gd name="T35" fmla="*/ 1064 h 8511"/>
                <a:gd name="T36" fmla="*/ 1886 w 5415"/>
                <a:gd name="T37" fmla="*/ 0 h 8511"/>
                <a:gd name="T38" fmla="*/ 942 w 5415"/>
                <a:gd name="T39" fmla="*/ 0 h 8511"/>
                <a:gd name="T40" fmla="*/ 0 w 5415"/>
                <a:gd name="T41" fmla="*/ 0 h 8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15" h="8511">
                  <a:moveTo>
                    <a:pt x="0" y="0"/>
                  </a:moveTo>
                  <a:lnTo>
                    <a:pt x="882" y="1064"/>
                  </a:lnTo>
                  <a:lnTo>
                    <a:pt x="1765" y="2130"/>
                  </a:lnTo>
                  <a:lnTo>
                    <a:pt x="2646" y="3195"/>
                  </a:lnTo>
                  <a:lnTo>
                    <a:pt x="3530" y="4261"/>
                  </a:lnTo>
                  <a:lnTo>
                    <a:pt x="2648" y="5324"/>
                  </a:lnTo>
                  <a:lnTo>
                    <a:pt x="1769" y="6386"/>
                  </a:lnTo>
                  <a:lnTo>
                    <a:pt x="890" y="7449"/>
                  </a:lnTo>
                  <a:lnTo>
                    <a:pt x="10" y="8511"/>
                  </a:lnTo>
                  <a:lnTo>
                    <a:pt x="952" y="8511"/>
                  </a:lnTo>
                  <a:lnTo>
                    <a:pt x="1894" y="8511"/>
                  </a:lnTo>
                  <a:lnTo>
                    <a:pt x="2773" y="7447"/>
                  </a:lnTo>
                  <a:lnTo>
                    <a:pt x="3654" y="6384"/>
                  </a:lnTo>
                  <a:lnTo>
                    <a:pt x="4534" y="5322"/>
                  </a:lnTo>
                  <a:lnTo>
                    <a:pt x="5415" y="4259"/>
                  </a:lnTo>
                  <a:lnTo>
                    <a:pt x="4532" y="3193"/>
                  </a:lnTo>
                  <a:lnTo>
                    <a:pt x="3651" y="2128"/>
                  </a:lnTo>
                  <a:lnTo>
                    <a:pt x="2767" y="1064"/>
                  </a:lnTo>
                  <a:lnTo>
                    <a:pt x="1886" y="0"/>
                  </a:lnTo>
                  <a:lnTo>
                    <a:pt x="9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69D034C-4B64-5698-35FF-ED1924FA7E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3950" y="0"/>
              <a:ext cx="2790825" cy="6858000"/>
            </a:xfrm>
            <a:custGeom>
              <a:avLst/>
              <a:gdLst>
                <a:gd name="T0" fmla="*/ 507 w 3516"/>
                <a:gd name="T1" fmla="*/ 27 h 8640"/>
                <a:gd name="T2" fmla="*/ 1072 w 3516"/>
                <a:gd name="T3" fmla="*/ 123 h 8640"/>
                <a:gd name="T4" fmla="*/ 1566 w 3516"/>
                <a:gd name="T5" fmla="*/ 280 h 8640"/>
                <a:gd name="T6" fmla="*/ 1993 w 3516"/>
                <a:gd name="T7" fmla="*/ 498 h 8640"/>
                <a:gd name="T8" fmla="*/ 2357 w 3516"/>
                <a:gd name="T9" fmla="*/ 769 h 8640"/>
                <a:gd name="T10" fmla="*/ 2663 w 3516"/>
                <a:gd name="T11" fmla="*/ 1086 h 8640"/>
                <a:gd name="T12" fmla="*/ 2915 w 3516"/>
                <a:gd name="T13" fmla="*/ 1448 h 8640"/>
                <a:gd name="T14" fmla="*/ 3116 w 3516"/>
                <a:gd name="T15" fmla="*/ 1847 h 8640"/>
                <a:gd name="T16" fmla="*/ 3270 w 3516"/>
                <a:gd name="T17" fmla="*/ 2279 h 8640"/>
                <a:gd name="T18" fmla="*/ 3385 w 3516"/>
                <a:gd name="T19" fmla="*/ 2738 h 8640"/>
                <a:gd name="T20" fmla="*/ 3459 w 3516"/>
                <a:gd name="T21" fmla="*/ 3221 h 8640"/>
                <a:gd name="T22" fmla="*/ 3502 w 3516"/>
                <a:gd name="T23" fmla="*/ 3719 h 8640"/>
                <a:gd name="T24" fmla="*/ 3516 w 3516"/>
                <a:gd name="T25" fmla="*/ 4229 h 8640"/>
                <a:gd name="T26" fmla="*/ 3502 w 3516"/>
                <a:gd name="T27" fmla="*/ 4789 h 8640"/>
                <a:gd name="T28" fmla="*/ 3459 w 3516"/>
                <a:gd name="T29" fmla="*/ 5330 h 8640"/>
                <a:gd name="T30" fmla="*/ 3385 w 3516"/>
                <a:gd name="T31" fmla="*/ 5844 h 8640"/>
                <a:gd name="T32" fmla="*/ 3270 w 3516"/>
                <a:gd name="T33" fmla="*/ 6326 h 8640"/>
                <a:gd name="T34" fmla="*/ 3116 w 3516"/>
                <a:gd name="T35" fmla="*/ 6776 h 8640"/>
                <a:gd name="T36" fmla="*/ 2915 w 3516"/>
                <a:gd name="T37" fmla="*/ 7188 h 8640"/>
                <a:gd name="T38" fmla="*/ 2663 w 3516"/>
                <a:gd name="T39" fmla="*/ 7556 h 8640"/>
                <a:gd name="T40" fmla="*/ 2357 w 3516"/>
                <a:gd name="T41" fmla="*/ 7877 h 8640"/>
                <a:gd name="T42" fmla="*/ 1993 w 3516"/>
                <a:gd name="T43" fmla="*/ 8150 h 8640"/>
                <a:gd name="T44" fmla="*/ 1566 w 3516"/>
                <a:gd name="T45" fmla="*/ 8366 h 8640"/>
                <a:gd name="T46" fmla="*/ 1072 w 3516"/>
                <a:gd name="T47" fmla="*/ 8521 h 8640"/>
                <a:gd name="T48" fmla="*/ 507 w 3516"/>
                <a:gd name="T49" fmla="*/ 8615 h 8640"/>
                <a:gd name="T50" fmla="*/ 0 w 3516"/>
                <a:gd name="T51" fmla="*/ 7330 h 8640"/>
                <a:gd name="T52" fmla="*/ 330 w 3516"/>
                <a:gd name="T53" fmla="*/ 7309 h 8640"/>
                <a:gd name="T54" fmla="*/ 624 w 3516"/>
                <a:gd name="T55" fmla="*/ 7254 h 8640"/>
                <a:gd name="T56" fmla="*/ 883 w 3516"/>
                <a:gd name="T57" fmla="*/ 7163 h 8640"/>
                <a:gd name="T58" fmla="*/ 1111 w 3516"/>
                <a:gd name="T59" fmla="*/ 7037 h 8640"/>
                <a:gd name="T60" fmla="*/ 1306 w 3516"/>
                <a:gd name="T61" fmla="*/ 6873 h 8640"/>
                <a:gd name="T62" fmla="*/ 1474 w 3516"/>
                <a:gd name="T63" fmla="*/ 6671 h 8640"/>
                <a:gd name="T64" fmla="*/ 1613 w 3516"/>
                <a:gd name="T65" fmla="*/ 6431 h 8640"/>
                <a:gd name="T66" fmla="*/ 1726 w 3516"/>
                <a:gd name="T67" fmla="*/ 6151 h 8640"/>
                <a:gd name="T68" fmla="*/ 1813 w 3516"/>
                <a:gd name="T69" fmla="*/ 5830 h 8640"/>
                <a:gd name="T70" fmla="*/ 1878 w 3516"/>
                <a:gd name="T71" fmla="*/ 5468 h 8640"/>
                <a:gd name="T72" fmla="*/ 1921 w 3516"/>
                <a:gd name="T73" fmla="*/ 5065 h 8640"/>
                <a:gd name="T74" fmla="*/ 1944 w 3516"/>
                <a:gd name="T75" fmla="*/ 4618 h 8640"/>
                <a:gd name="T76" fmla="*/ 1950 w 3516"/>
                <a:gd name="T77" fmla="*/ 4139 h 8640"/>
                <a:gd name="T78" fmla="*/ 1921 w 3516"/>
                <a:gd name="T79" fmla="*/ 3470 h 8640"/>
                <a:gd name="T80" fmla="*/ 1878 w 3516"/>
                <a:gd name="T81" fmla="*/ 3100 h 8640"/>
                <a:gd name="T82" fmla="*/ 1815 w 3516"/>
                <a:gd name="T83" fmla="*/ 2763 h 8640"/>
                <a:gd name="T84" fmla="*/ 1728 w 3516"/>
                <a:gd name="T85" fmla="*/ 2464 h 8640"/>
                <a:gd name="T86" fmla="*/ 1616 w 3516"/>
                <a:gd name="T87" fmla="*/ 2199 h 8640"/>
                <a:gd name="T88" fmla="*/ 1478 w 3516"/>
                <a:gd name="T89" fmla="*/ 1969 h 8640"/>
                <a:gd name="T90" fmla="*/ 1312 w 3516"/>
                <a:gd name="T91" fmla="*/ 1775 h 8640"/>
                <a:gd name="T92" fmla="*/ 1115 w 3516"/>
                <a:gd name="T93" fmla="*/ 1613 h 8640"/>
                <a:gd name="T94" fmla="*/ 889 w 3516"/>
                <a:gd name="T95" fmla="*/ 1489 h 8640"/>
                <a:gd name="T96" fmla="*/ 628 w 3516"/>
                <a:gd name="T97" fmla="*/ 1399 h 8640"/>
                <a:gd name="T98" fmla="*/ 331 w 3516"/>
                <a:gd name="T99" fmla="*/ 1343 h 8640"/>
                <a:gd name="T100" fmla="*/ 0 w 3516"/>
                <a:gd name="T101" fmla="*/ 1321 h 8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16" h="8640">
                  <a:moveTo>
                    <a:pt x="0" y="0"/>
                  </a:moveTo>
                  <a:lnTo>
                    <a:pt x="131" y="2"/>
                  </a:lnTo>
                  <a:lnTo>
                    <a:pt x="259" y="8"/>
                  </a:lnTo>
                  <a:lnTo>
                    <a:pt x="384" y="16"/>
                  </a:lnTo>
                  <a:lnTo>
                    <a:pt x="507" y="27"/>
                  </a:lnTo>
                  <a:lnTo>
                    <a:pt x="626" y="41"/>
                  </a:lnTo>
                  <a:lnTo>
                    <a:pt x="741" y="56"/>
                  </a:lnTo>
                  <a:lnTo>
                    <a:pt x="854" y="76"/>
                  </a:lnTo>
                  <a:lnTo>
                    <a:pt x="965" y="97"/>
                  </a:lnTo>
                  <a:lnTo>
                    <a:pt x="1072" y="123"/>
                  </a:lnTo>
                  <a:lnTo>
                    <a:pt x="1176" y="148"/>
                  </a:lnTo>
                  <a:lnTo>
                    <a:pt x="1277" y="177"/>
                  </a:lnTo>
                  <a:lnTo>
                    <a:pt x="1377" y="210"/>
                  </a:lnTo>
                  <a:lnTo>
                    <a:pt x="1472" y="243"/>
                  </a:lnTo>
                  <a:lnTo>
                    <a:pt x="1566" y="280"/>
                  </a:lnTo>
                  <a:lnTo>
                    <a:pt x="1655" y="319"/>
                  </a:lnTo>
                  <a:lnTo>
                    <a:pt x="1743" y="360"/>
                  </a:lnTo>
                  <a:lnTo>
                    <a:pt x="1829" y="405"/>
                  </a:lnTo>
                  <a:lnTo>
                    <a:pt x="1913" y="450"/>
                  </a:lnTo>
                  <a:lnTo>
                    <a:pt x="1993" y="498"/>
                  </a:lnTo>
                  <a:lnTo>
                    <a:pt x="2071" y="547"/>
                  </a:lnTo>
                  <a:lnTo>
                    <a:pt x="2145" y="599"/>
                  </a:lnTo>
                  <a:lnTo>
                    <a:pt x="2219" y="654"/>
                  </a:lnTo>
                  <a:lnTo>
                    <a:pt x="2289" y="710"/>
                  </a:lnTo>
                  <a:lnTo>
                    <a:pt x="2357" y="769"/>
                  </a:lnTo>
                  <a:lnTo>
                    <a:pt x="2422" y="829"/>
                  </a:lnTo>
                  <a:lnTo>
                    <a:pt x="2486" y="889"/>
                  </a:lnTo>
                  <a:lnTo>
                    <a:pt x="2546" y="954"/>
                  </a:lnTo>
                  <a:lnTo>
                    <a:pt x="2605" y="1020"/>
                  </a:lnTo>
                  <a:lnTo>
                    <a:pt x="2663" y="1086"/>
                  </a:lnTo>
                  <a:lnTo>
                    <a:pt x="2718" y="1156"/>
                  </a:lnTo>
                  <a:lnTo>
                    <a:pt x="2769" y="1226"/>
                  </a:lnTo>
                  <a:lnTo>
                    <a:pt x="2819" y="1298"/>
                  </a:lnTo>
                  <a:lnTo>
                    <a:pt x="2868" y="1372"/>
                  </a:lnTo>
                  <a:lnTo>
                    <a:pt x="2915" y="1448"/>
                  </a:lnTo>
                  <a:lnTo>
                    <a:pt x="2958" y="1526"/>
                  </a:lnTo>
                  <a:lnTo>
                    <a:pt x="3001" y="1603"/>
                  </a:lnTo>
                  <a:lnTo>
                    <a:pt x="3040" y="1683"/>
                  </a:lnTo>
                  <a:lnTo>
                    <a:pt x="3079" y="1765"/>
                  </a:lnTo>
                  <a:lnTo>
                    <a:pt x="3116" y="1847"/>
                  </a:lnTo>
                  <a:lnTo>
                    <a:pt x="3149" y="1930"/>
                  </a:lnTo>
                  <a:lnTo>
                    <a:pt x="3182" y="2016"/>
                  </a:lnTo>
                  <a:lnTo>
                    <a:pt x="3213" y="2104"/>
                  </a:lnTo>
                  <a:lnTo>
                    <a:pt x="3243" y="2191"/>
                  </a:lnTo>
                  <a:lnTo>
                    <a:pt x="3270" y="2279"/>
                  </a:lnTo>
                  <a:lnTo>
                    <a:pt x="3297" y="2368"/>
                  </a:lnTo>
                  <a:lnTo>
                    <a:pt x="3321" y="2460"/>
                  </a:lnTo>
                  <a:lnTo>
                    <a:pt x="3344" y="2551"/>
                  </a:lnTo>
                  <a:lnTo>
                    <a:pt x="3365" y="2645"/>
                  </a:lnTo>
                  <a:lnTo>
                    <a:pt x="3385" y="2738"/>
                  </a:lnTo>
                  <a:lnTo>
                    <a:pt x="3402" y="2833"/>
                  </a:lnTo>
                  <a:lnTo>
                    <a:pt x="3418" y="2929"/>
                  </a:lnTo>
                  <a:lnTo>
                    <a:pt x="3434" y="3024"/>
                  </a:lnTo>
                  <a:lnTo>
                    <a:pt x="3447" y="3121"/>
                  </a:lnTo>
                  <a:lnTo>
                    <a:pt x="3459" y="3221"/>
                  </a:lnTo>
                  <a:lnTo>
                    <a:pt x="3471" y="3318"/>
                  </a:lnTo>
                  <a:lnTo>
                    <a:pt x="3480" y="3417"/>
                  </a:lnTo>
                  <a:lnTo>
                    <a:pt x="3488" y="3516"/>
                  </a:lnTo>
                  <a:lnTo>
                    <a:pt x="3496" y="3618"/>
                  </a:lnTo>
                  <a:lnTo>
                    <a:pt x="3502" y="3719"/>
                  </a:lnTo>
                  <a:lnTo>
                    <a:pt x="3508" y="3820"/>
                  </a:lnTo>
                  <a:lnTo>
                    <a:pt x="3512" y="3921"/>
                  </a:lnTo>
                  <a:lnTo>
                    <a:pt x="3514" y="4024"/>
                  </a:lnTo>
                  <a:lnTo>
                    <a:pt x="3516" y="4125"/>
                  </a:lnTo>
                  <a:lnTo>
                    <a:pt x="3516" y="4229"/>
                  </a:lnTo>
                  <a:lnTo>
                    <a:pt x="3516" y="4341"/>
                  </a:lnTo>
                  <a:lnTo>
                    <a:pt x="3514" y="4456"/>
                  </a:lnTo>
                  <a:lnTo>
                    <a:pt x="3512" y="4567"/>
                  </a:lnTo>
                  <a:lnTo>
                    <a:pt x="3508" y="4680"/>
                  </a:lnTo>
                  <a:lnTo>
                    <a:pt x="3502" y="4789"/>
                  </a:lnTo>
                  <a:lnTo>
                    <a:pt x="3496" y="4900"/>
                  </a:lnTo>
                  <a:lnTo>
                    <a:pt x="3488" y="5009"/>
                  </a:lnTo>
                  <a:lnTo>
                    <a:pt x="3480" y="5116"/>
                  </a:lnTo>
                  <a:lnTo>
                    <a:pt x="3471" y="5223"/>
                  </a:lnTo>
                  <a:lnTo>
                    <a:pt x="3459" y="5330"/>
                  </a:lnTo>
                  <a:lnTo>
                    <a:pt x="3447" y="5435"/>
                  </a:lnTo>
                  <a:lnTo>
                    <a:pt x="3434" y="5538"/>
                  </a:lnTo>
                  <a:lnTo>
                    <a:pt x="3418" y="5641"/>
                  </a:lnTo>
                  <a:lnTo>
                    <a:pt x="3402" y="5742"/>
                  </a:lnTo>
                  <a:lnTo>
                    <a:pt x="3385" y="5844"/>
                  </a:lnTo>
                  <a:lnTo>
                    <a:pt x="3365" y="5943"/>
                  </a:lnTo>
                  <a:lnTo>
                    <a:pt x="3344" y="6040"/>
                  </a:lnTo>
                  <a:lnTo>
                    <a:pt x="3321" y="6138"/>
                  </a:lnTo>
                  <a:lnTo>
                    <a:pt x="3297" y="6233"/>
                  </a:lnTo>
                  <a:lnTo>
                    <a:pt x="3270" y="6326"/>
                  </a:lnTo>
                  <a:lnTo>
                    <a:pt x="3243" y="6420"/>
                  </a:lnTo>
                  <a:lnTo>
                    <a:pt x="3213" y="6511"/>
                  </a:lnTo>
                  <a:lnTo>
                    <a:pt x="3182" y="6601"/>
                  </a:lnTo>
                  <a:lnTo>
                    <a:pt x="3149" y="6690"/>
                  </a:lnTo>
                  <a:lnTo>
                    <a:pt x="3116" y="6776"/>
                  </a:lnTo>
                  <a:lnTo>
                    <a:pt x="3079" y="6861"/>
                  </a:lnTo>
                  <a:lnTo>
                    <a:pt x="3040" y="6945"/>
                  </a:lnTo>
                  <a:lnTo>
                    <a:pt x="3001" y="7029"/>
                  </a:lnTo>
                  <a:lnTo>
                    <a:pt x="2958" y="7109"/>
                  </a:lnTo>
                  <a:lnTo>
                    <a:pt x="2915" y="7188"/>
                  </a:lnTo>
                  <a:lnTo>
                    <a:pt x="2868" y="7264"/>
                  </a:lnTo>
                  <a:lnTo>
                    <a:pt x="2819" y="7340"/>
                  </a:lnTo>
                  <a:lnTo>
                    <a:pt x="2769" y="7414"/>
                  </a:lnTo>
                  <a:lnTo>
                    <a:pt x="2718" y="7486"/>
                  </a:lnTo>
                  <a:lnTo>
                    <a:pt x="2663" y="7556"/>
                  </a:lnTo>
                  <a:lnTo>
                    <a:pt x="2605" y="7624"/>
                  </a:lnTo>
                  <a:lnTo>
                    <a:pt x="2546" y="7690"/>
                  </a:lnTo>
                  <a:lnTo>
                    <a:pt x="2486" y="7755"/>
                  </a:lnTo>
                  <a:lnTo>
                    <a:pt x="2422" y="7817"/>
                  </a:lnTo>
                  <a:lnTo>
                    <a:pt x="2357" y="7877"/>
                  </a:lnTo>
                  <a:lnTo>
                    <a:pt x="2289" y="7936"/>
                  </a:lnTo>
                  <a:lnTo>
                    <a:pt x="2219" y="7992"/>
                  </a:lnTo>
                  <a:lnTo>
                    <a:pt x="2145" y="8046"/>
                  </a:lnTo>
                  <a:lnTo>
                    <a:pt x="2071" y="8099"/>
                  </a:lnTo>
                  <a:lnTo>
                    <a:pt x="1993" y="8150"/>
                  </a:lnTo>
                  <a:lnTo>
                    <a:pt x="1913" y="8196"/>
                  </a:lnTo>
                  <a:lnTo>
                    <a:pt x="1829" y="8241"/>
                  </a:lnTo>
                  <a:lnTo>
                    <a:pt x="1743" y="8286"/>
                  </a:lnTo>
                  <a:lnTo>
                    <a:pt x="1655" y="8327"/>
                  </a:lnTo>
                  <a:lnTo>
                    <a:pt x="1566" y="8366"/>
                  </a:lnTo>
                  <a:lnTo>
                    <a:pt x="1472" y="8401"/>
                  </a:lnTo>
                  <a:lnTo>
                    <a:pt x="1377" y="8434"/>
                  </a:lnTo>
                  <a:lnTo>
                    <a:pt x="1277" y="8467"/>
                  </a:lnTo>
                  <a:lnTo>
                    <a:pt x="1176" y="8494"/>
                  </a:lnTo>
                  <a:lnTo>
                    <a:pt x="1072" y="8521"/>
                  </a:lnTo>
                  <a:lnTo>
                    <a:pt x="965" y="8545"/>
                  </a:lnTo>
                  <a:lnTo>
                    <a:pt x="854" y="8566"/>
                  </a:lnTo>
                  <a:lnTo>
                    <a:pt x="741" y="8586"/>
                  </a:lnTo>
                  <a:lnTo>
                    <a:pt x="626" y="8601"/>
                  </a:lnTo>
                  <a:lnTo>
                    <a:pt x="507" y="8615"/>
                  </a:lnTo>
                  <a:lnTo>
                    <a:pt x="384" y="8624"/>
                  </a:lnTo>
                  <a:lnTo>
                    <a:pt x="259" y="8632"/>
                  </a:lnTo>
                  <a:lnTo>
                    <a:pt x="131" y="8638"/>
                  </a:lnTo>
                  <a:lnTo>
                    <a:pt x="0" y="8640"/>
                  </a:lnTo>
                  <a:lnTo>
                    <a:pt x="0" y="7330"/>
                  </a:lnTo>
                  <a:lnTo>
                    <a:pt x="68" y="7328"/>
                  </a:lnTo>
                  <a:lnTo>
                    <a:pt x="136" y="7326"/>
                  </a:lnTo>
                  <a:lnTo>
                    <a:pt x="203" y="7323"/>
                  </a:lnTo>
                  <a:lnTo>
                    <a:pt x="267" y="7317"/>
                  </a:lnTo>
                  <a:lnTo>
                    <a:pt x="330" y="7309"/>
                  </a:lnTo>
                  <a:lnTo>
                    <a:pt x="392" y="7301"/>
                  </a:lnTo>
                  <a:lnTo>
                    <a:pt x="452" y="7291"/>
                  </a:lnTo>
                  <a:lnTo>
                    <a:pt x="511" y="7280"/>
                  </a:lnTo>
                  <a:lnTo>
                    <a:pt x="567" y="7268"/>
                  </a:lnTo>
                  <a:lnTo>
                    <a:pt x="624" y="7254"/>
                  </a:lnTo>
                  <a:lnTo>
                    <a:pt x="679" y="7239"/>
                  </a:lnTo>
                  <a:lnTo>
                    <a:pt x="731" y="7221"/>
                  </a:lnTo>
                  <a:lnTo>
                    <a:pt x="784" y="7204"/>
                  </a:lnTo>
                  <a:lnTo>
                    <a:pt x="835" y="7184"/>
                  </a:lnTo>
                  <a:lnTo>
                    <a:pt x="883" y="7163"/>
                  </a:lnTo>
                  <a:lnTo>
                    <a:pt x="932" y="7142"/>
                  </a:lnTo>
                  <a:lnTo>
                    <a:pt x="979" y="7116"/>
                  </a:lnTo>
                  <a:lnTo>
                    <a:pt x="1024" y="7091"/>
                  </a:lnTo>
                  <a:lnTo>
                    <a:pt x="1069" y="7066"/>
                  </a:lnTo>
                  <a:lnTo>
                    <a:pt x="1111" y="7037"/>
                  </a:lnTo>
                  <a:lnTo>
                    <a:pt x="1152" y="7007"/>
                  </a:lnTo>
                  <a:lnTo>
                    <a:pt x="1193" y="6976"/>
                  </a:lnTo>
                  <a:lnTo>
                    <a:pt x="1232" y="6943"/>
                  </a:lnTo>
                  <a:lnTo>
                    <a:pt x="1269" y="6908"/>
                  </a:lnTo>
                  <a:lnTo>
                    <a:pt x="1306" y="6873"/>
                  </a:lnTo>
                  <a:lnTo>
                    <a:pt x="1343" y="6836"/>
                  </a:lnTo>
                  <a:lnTo>
                    <a:pt x="1377" y="6797"/>
                  </a:lnTo>
                  <a:lnTo>
                    <a:pt x="1410" y="6756"/>
                  </a:lnTo>
                  <a:lnTo>
                    <a:pt x="1443" y="6715"/>
                  </a:lnTo>
                  <a:lnTo>
                    <a:pt x="1474" y="6671"/>
                  </a:lnTo>
                  <a:lnTo>
                    <a:pt x="1503" y="6626"/>
                  </a:lnTo>
                  <a:lnTo>
                    <a:pt x="1533" y="6579"/>
                  </a:lnTo>
                  <a:lnTo>
                    <a:pt x="1560" y="6533"/>
                  </a:lnTo>
                  <a:lnTo>
                    <a:pt x="1587" y="6482"/>
                  </a:lnTo>
                  <a:lnTo>
                    <a:pt x="1613" y="6431"/>
                  </a:lnTo>
                  <a:lnTo>
                    <a:pt x="1636" y="6379"/>
                  </a:lnTo>
                  <a:lnTo>
                    <a:pt x="1661" y="6324"/>
                  </a:lnTo>
                  <a:lnTo>
                    <a:pt x="1683" y="6268"/>
                  </a:lnTo>
                  <a:lnTo>
                    <a:pt x="1704" y="6210"/>
                  </a:lnTo>
                  <a:lnTo>
                    <a:pt x="1726" y="6151"/>
                  </a:lnTo>
                  <a:lnTo>
                    <a:pt x="1745" y="6091"/>
                  </a:lnTo>
                  <a:lnTo>
                    <a:pt x="1763" y="6027"/>
                  </a:lnTo>
                  <a:lnTo>
                    <a:pt x="1780" y="5964"/>
                  </a:lnTo>
                  <a:lnTo>
                    <a:pt x="1798" y="5898"/>
                  </a:lnTo>
                  <a:lnTo>
                    <a:pt x="1813" y="5830"/>
                  </a:lnTo>
                  <a:lnTo>
                    <a:pt x="1827" y="5762"/>
                  </a:lnTo>
                  <a:lnTo>
                    <a:pt x="1841" y="5690"/>
                  </a:lnTo>
                  <a:lnTo>
                    <a:pt x="1854" y="5618"/>
                  </a:lnTo>
                  <a:lnTo>
                    <a:pt x="1866" y="5544"/>
                  </a:lnTo>
                  <a:lnTo>
                    <a:pt x="1878" y="5468"/>
                  </a:lnTo>
                  <a:lnTo>
                    <a:pt x="1887" y="5390"/>
                  </a:lnTo>
                  <a:lnTo>
                    <a:pt x="1897" y="5312"/>
                  </a:lnTo>
                  <a:lnTo>
                    <a:pt x="1905" y="5231"/>
                  </a:lnTo>
                  <a:lnTo>
                    <a:pt x="1913" y="5149"/>
                  </a:lnTo>
                  <a:lnTo>
                    <a:pt x="1921" y="5065"/>
                  </a:lnTo>
                  <a:lnTo>
                    <a:pt x="1926" y="4980"/>
                  </a:lnTo>
                  <a:lnTo>
                    <a:pt x="1932" y="4890"/>
                  </a:lnTo>
                  <a:lnTo>
                    <a:pt x="1936" y="4803"/>
                  </a:lnTo>
                  <a:lnTo>
                    <a:pt x="1940" y="4711"/>
                  </a:lnTo>
                  <a:lnTo>
                    <a:pt x="1944" y="4618"/>
                  </a:lnTo>
                  <a:lnTo>
                    <a:pt x="1946" y="4522"/>
                  </a:lnTo>
                  <a:lnTo>
                    <a:pt x="1948" y="4427"/>
                  </a:lnTo>
                  <a:lnTo>
                    <a:pt x="1950" y="4328"/>
                  </a:lnTo>
                  <a:lnTo>
                    <a:pt x="1950" y="4229"/>
                  </a:lnTo>
                  <a:lnTo>
                    <a:pt x="1950" y="4139"/>
                  </a:lnTo>
                  <a:lnTo>
                    <a:pt x="1948" y="4050"/>
                  </a:lnTo>
                  <a:lnTo>
                    <a:pt x="1944" y="3876"/>
                  </a:lnTo>
                  <a:lnTo>
                    <a:pt x="1938" y="3711"/>
                  </a:lnTo>
                  <a:lnTo>
                    <a:pt x="1926" y="3549"/>
                  </a:lnTo>
                  <a:lnTo>
                    <a:pt x="1921" y="3470"/>
                  </a:lnTo>
                  <a:lnTo>
                    <a:pt x="1915" y="3394"/>
                  </a:lnTo>
                  <a:lnTo>
                    <a:pt x="1907" y="3318"/>
                  </a:lnTo>
                  <a:lnTo>
                    <a:pt x="1897" y="3244"/>
                  </a:lnTo>
                  <a:lnTo>
                    <a:pt x="1889" y="3170"/>
                  </a:lnTo>
                  <a:lnTo>
                    <a:pt x="1878" y="3100"/>
                  </a:lnTo>
                  <a:lnTo>
                    <a:pt x="1868" y="3030"/>
                  </a:lnTo>
                  <a:lnTo>
                    <a:pt x="1856" y="2960"/>
                  </a:lnTo>
                  <a:lnTo>
                    <a:pt x="1843" y="2894"/>
                  </a:lnTo>
                  <a:lnTo>
                    <a:pt x="1829" y="2827"/>
                  </a:lnTo>
                  <a:lnTo>
                    <a:pt x="1815" y="2763"/>
                  </a:lnTo>
                  <a:lnTo>
                    <a:pt x="1800" y="2701"/>
                  </a:lnTo>
                  <a:lnTo>
                    <a:pt x="1782" y="2639"/>
                  </a:lnTo>
                  <a:lnTo>
                    <a:pt x="1765" y="2578"/>
                  </a:lnTo>
                  <a:lnTo>
                    <a:pt x="1747" y="2520"/>
                  </a:lnTo>
                  <a:lnTo>
                    <a:pt x="1728" y="2464"/>
                  </a:lnTo>
                  <a:lnTo>
                    <a:pt x="1708" y="2407"/>
                  </a:lnTo>
                  <a:lnTo>
                    <a:pt x="1687" y="2353"/>
                  </a:lnTo>
                  <a:lnTo>
                    <a:pt x="1663" y="2300"/>
                  </a:lnTo>
                  <a:lnTo>
                    <a:pt x="1640" y="2248"/>
                  </a:lnTo>
                  <a:lnTo>
                    <a:pt x="1616" y="2199"/>
                  </a:lnTo>
                  <a:lnTo>
                    <a:pt x="1591" y="2150"/>
                  </a:lnTo>
                  <a:lnTo>
                    <a:pt x="1564" y="2102"/>
                  </a:lnTo>
                  <a:lnTo>
                    <a:pt x="1536" y="2057"/>
                  </a:lnTo>
                  <a:lnTo>
                    <a:pt x="1507" y="2012"/>
                  </a:lnTo>
                  <a:lnTo>
                    <a:pt x="1478" y="1969"/>
                  </a:lnTo>
                  <a:lnTo>
                    <a:pt x="1447" y="1926"/>
                  </a:lnTo>
                  <a:lnTo>
                    <a:pt x="1416" y="1886"/>
                  </a:lnTo>
                  <a:lnTo>
                    <a:pt x="1382" y="1847"/>
                  </a:lnTo>
                  <a:lnTo>
                    <a:pt x="1347" y="1810"/>
                  </a:lnTo>
                  <a:lnTo>
                    <a:pt x="1312" y="1775"/>
                  </a:lnTo>
                  <a:lnTo>
                    <a:pt x="1275" y="1740"/>
                  </a:lnTo>
                  <a:lnTo>
                    <a:pt x="1238" y="1707"/>
                  </a:lnTo>
                  <a:lnTo>
                    <a:pt x="1197" y="1674"/>
                  </a:lnTo>
                  <a:lnTo>
                    <a:pt x="1158" y="1642"/>
                  </a:lnTo>
                  <a:lnTo>
                    <a:pt x="1115" y="1613"/>
                  </a:lnTo>
                  <a:lnTo>
                    <a:pt x="1072" y="1586"/>
                  </a:lnTo>
                  <a:lnTo>
                    <a:pt x="1030" y="1561"/>
                  </a:lnTo>
                  <a:lnTo>
                    <a:pt x="983" y="1535"/>
                  </a:lnTo>
                  <a:lnTo>
                    <a:pt x="936" y="1512"/>
                  </a:lnTo>
                  <a:lnTo>
                    <a:pt x="889" y="1489"/>
                  </a:lnTo>
                  <a:lnTo>
                    <a:pt x="838" y="1469"/>
                  </a:lnTo>
                  <a:lnTo>
                    <a:pt x="788" y="1450"/>
                  </a:lnTo>
                  <a:lnTo>
                    <a:pt x="737" y="1430"/>
                  </a:lnTo>
                  <a:lnTo>
                    <a:pt x="682" y="1415"/>
                  </a:lnTo>
                  <a:lnTo>
                    <a:pt x="628" y="1399"/>
                  </a:lnTo>
                  <a:lnTo>
                    <a:pt x="571" y="1386"/>
                  </a:lnTo>
                  <a:lnTo>
                    <a:pt x="515" y="1372"/>
                  </a:lnTo>
                  <a:lnTo>
                    <a:pt x="454" y="1362"/>
                  </a:lnTo>
                  <a:lnTo>
                    <a:pt x="394" y="1352"/>
                  </a:lnTo>
                  <a:lnTo>
                    <a:pt x="331" y="1343"/>
                  </a:lnTo>
                  <a:lnTo>
                    <a:pt x="269" y="1337"/>
                  </a:lnTo>
                  <a:lnTo>
                    <a:pt x="205" y="1331"/>
                  </a:lnTo>
                  <a:lnTo>
                    <a:pt x="138" y="1327"/>
                  </a:lnTo>
                  <a:lnTo>
                    <a:pt x="70" y="1323"/>
                  </a:lnTo>
                  <a:lnTo>
                    <a:pt x="0" y="1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785294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681460-218C-4B40-9B9F-9C3D4164A8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0380" y="1073368"/>
            <a:ext cx="10440994" cy="708669"/>
          </a:xfrm>
        </p:spPr>
        <p:txBody>
          <a:bodyPr/>
          <a:lstStyle>
            <a:lvl1pPr>
              <a:defRPr lang="en-US" sz="2813" b="1"/>
            </a:lvl1pPr>
          </a:lstStyle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41A8EB-D915-48B6-ACD8-F37BCCE76D8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60380" y="2132856"/>
            <a:ext cx="10440994" cy="4035658"/>
          </a:xfrm>
        </p:spPr>
        <p:txBody>
          <a:bodyPr/>
          <a:lstStyle>
            <a:lvl1pPr marL="335758" indent="-303608">
              <a:spcBef>
                <a:spcPts val="845"/>
              </a:spcBef>
              <a:buClr>
                <a:srgbClr val="FFA131"/>
              </a:buClr>
              <a:buSzPct val="100000"/>
              <a:buFont typeface="Wingdings"/>
              <a:buChar char="§"/>
              <a:defRPr lang="en-US" sz="2250"/>
            </a:lvl1pPr>
            <a:lvl2pPr marL="629546" indent="-253124">
              <a:spcBef>
                <a:spcPts val="420"/>
              </a:spcBef>
              <a:buClr>
                <a:srgbClr val="A3C006"/>
              </a:buClr>
              <a:buFont typeface="Wingdings"/>
              <a:buChar char="§"/>
              <a:defRPr lang="en-US" sz="1969"/>
            </a:lvl2pPr>
            <a:lvl3pPr marL="940963" indent="-253124">
              <a:spcBef>
                <a:spcPts val="420"/>
              </a:spcBef>
              <a:buClr>
                <a:srgbClr val="A3C006"/>
              </a:buClr>
              <a:buSzPct val="100000"/>
              <a:buChar char="-"/>
              <a:defRPr lang="en-US" sz="1688"/>
            </a:lvl3pPr>
            <a:lvl4pPr marL="1328979" indent="-278434">
              <a:buClr>
                <a:srgbClr val="FFA131"/>
              </a:buClr>
              <a:buSzPct val="100000"/>
              <a:buFont typeface="Wingdings" pitchFamily="2"/>
              <a:buChar char="§"/>
              <a:defRPr lang="en-US" sz="1406">
                <a:latin typeface="Calibri"/>
              </a:defRPr>
            </a:lvl4pPr>
            <a:lvl5pPr marL="1455541" indent="-278434">
              <a:spcBef>
                <a:spcPts val="420"/>
              </a:spcBef>
              <a:buClr>
                <a:srgbClr val="A3C006"/>
              </a:buClr>
              <a:buSzPct val="100000"/>
              <a:buChar char="-"/>
              <a:defRPr lang="en-US" sz="1266"/>
            </a:lvl5pPr>
            <a:lvl6pPr marL="1632652" marR="0" lvl="5" indent="-278434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6pPr>
          </a:lstStyle>
          <a:p>
            <a:pPr lvl="0"/>
            <a:r>
              <a:rPr lang="en-US"/>
              <a:t>Muokkaa perustyyl. napsautt.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4th level</a:t>
            </a:r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</p:txBody>
      </p:sp>
    </p:spTree>
    <p:extLst>
      <p:ext uri="{BB962C8B-B14F-4D97-AF65-F5344CB8AC3E}">
        <p14:creationId xmlns:p14="http://schemas.microsoft.com/office/powerpoint/2010/main" val="24864974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Kuvan paikkamerkki 2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fi-FI" noProof="0"/>
              <a:t>‹#›</a:t>
            </a:fld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14.3.2025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Jamk | Petri Jaarto</a:t>
            </a:r>
          </a:p>
        </p:txBody>
      </p:sp>
    </p:spTree>
    <p:extLst>
      <p:ext uri="{BB962C8B-B14F-4D97-AF65-F5344CB8AC3E}">
        <p14:creationId xmlns:p14="http://schemas.microsoft.com/office/powerpoint/2010/main" val="42355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7"/>
          </p:nvPr>
        </p:nvSpPr>
        <p:spPr>
          <a:xfrm>
            <a:off x="595313" y="1562400"/>
            <a:ext cx="11001375" cy="4381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72403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1236000" y="1558123"/>
            <a:ext cx="9720000" cy="437896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03739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CFFB-E8BF-6692-9D5B-8D4B2A92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A3E0-D5F1-1C10-8CE0-0E154B4B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9DFA4-7286-81A5-5EF9-9C8EA0D2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3C50B1-6168-C06A-D6F7-B52CC3E3658F}"/>
              </a:ext>
            </a:extLst>
          </p:cNvPr>
          <p:cNvSpPr/>
          <p:nvPr userDrawn="1"/>
        </p:nvSpPr>
        <p:spPr>
          <a:xfrm>
            <a:off x="3287688" y="260350"/>
            <a:ext cx="8569350" cy="6337300"/>
          </a:xfrm>
          <a:custGeom>
            <a:avLst/>
            <a:gdLst>
              <a:gd name="connsiteX0" fmla="*/ 0 w 8569350"/>
              <a:gd name="connsiteY0" fmla="*/ 0 h 6337300"/>
              <a:gd name="connsiteX1" fmla="*/ 350380 w 8569350"/>
              <a:gd name="connsiteY1" fmla="*/ 0 h 6337300"/>
              <a:gd name="connsiteX2" fmla="*/ 702225 w 8569350"/>
              <a:gd name="connsiteY2" fmla="*/ 0 h 6337300"/>
              <a:gd name="connsiteX3" fmla="*/ 1052604 w 8569350"/>
              <a:gd name="connsiteY3" fmla="*/ 0 h 6337300"/>
              <a:gd name="connsiteX4" fmla="*/ 1404450 w 8569350"/>
              <a:gd name="connsiteY4" fmla="*/ 0 h 6337300"/>
              <a:gd name="connsiteX5" fmla="*/ 1404697 w 8569350"/>
              <a:gd name="connsiteY5" fmla="*/ 298 h 6337300"/>
              <a:gd name="connsiteX6" fmla="*/ 8569350 w 8569350"/>
              <a:gd name="connsiteY6" fmla="*/ 298 h 6337300"/>
              <a:gd name="connsiteX7" fmla="*/ 8569350 w 8569350"/>
              <a:gd name="connsiteY7" fmla="*/ 6337002 h 6337300"/>
              <a:gd name="connsiteX8" fmla="*/ 1410560 w 8569350"/>
              <a:gd name="connsiteY8" fmla="*/ 6337002 h 6337300"/>
              <a:gd name="connsiteX9" fmla="*/ 1410314 w 8569350"/>
              <a:gd name="connsiteY9" fmla="*/ 6337300 h 6337300"/>
              <a:gd name="connsiteX10" fmla="*/ 1059201 w 8569350"/>
              <a:gd name="connsiteY10" fmla="*/ 6337300 h 6337300"/>
              <a:gd name="connsiteX11" fmla="*/ 708822 w 8569350"/>
              <a:gd name="connsiteY11" fmla="*/ 6337300 h 6337300"/>
              <a:gd name="connsiteX12" fmla="*/ 357710 w 8569350"/>
              <a:gd name="connsiteY12" fmla="*/ 6337300 h 6337300"/>
              <a:gd name="connsiteX13" fmla="*/ 7330 w 8569350"/>
              <a:gd name="connsiteY13" fmla="*/ 6337300 h 6337300"/>
              <a:gd name="connsiteX14" fmla="*/ 334987 w 8569350"/>
              <a:gd name="connsiteY14" fmla="*/ 5942135 h 6337300"/>
              <a:gd name="connsiteX15" fmla="*/ 662642 w 8569350"/>
              <a:gd name="connsiteY15" fmla="*/ 5546237 h 6337300"/>
              <a:gd name="connsiteX16" fmla="*/ 990298 w 8569350"/>
              <a:gd name="connsiteY16" fmla="*/ 5151073 h 6337300"/>
              <a:gd name="connsiteX17" fmla="*/ 1318687 w 8569350"/>
              <a:gd name="connsiteY17" fmla="*/ 4755175 h 6337300"/>
              <a:gd name="connsiteX18" fmla="*/ 1646343 w 8569350"/>
              <a:gd name="connsiteY18" fmla="*/ 4360010 h 6337300"/>
              <a:gd name="connsiteX19" fmla="*/ 1974000 w 8569350"/>
              <a:gd name="connsiteY19" fmla="*/ 3964112 h 6337300"/>
              <a:gd name="connsiteX20" fmla="*/ 2301656 w 8569350"/>
              <a:gd name="connsiteY20" fmla="*/ 3568947 h 6337300"/>
              <a:gd name="connsiteX21" fmla="*/ 2629312 w 8569350"/>
              <a:gd name="connsiteY21" fmla="*/ 3173049 h 6337300"/>
              <a:gd name="connsiteX22" fmla="*/ 2300189 w 8569350"/>
              <a:gd name="connsiteY22" fmla="*/ 2776418 h 6337300"/>
              <a:gd name="connsiteX23" fmla="*/ 1971800 w 8569350"/>
              <a:gd name="connsiteY23" fmla="*/ 2379787 h 6337300"/>
              <a:gd name="connsiteX24" fmla="*/ 1642678 w 8569350"/>
              <a:gd name="connsiteY24" fmla="*/ 1983156 h 6337300"/>
              <a:gd name="connsiteX25" fmla="*/ 1314289 w 8569350"/>
              <a:gd name="connsiteY25" fmla="*/ 1586525 h 6337300"/>
              <a:gd name="connsiteX26" fmla="*/ 985900 w 8569350"/>
              <a:gd name="connsiteY26" fmla="*/ 1189160 h 6337300"/>
              <a:gd name="connsiteX27" fmla="*/ 657511 w 8569350"/>
              <a:gd name="connsiteY27" fmla="*/ 793262 h 6337300"/>
              <a:gd name="connsiteX28" fmla="*/ 328389 w 8569350"/>
              <a:gd name="connsiteY28" fmla="*/ 395898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69350" h="6337300">
                <a:moveTo>
                  <a:pt x="0" y="0"/>
                </a:moveTo>
                <a:lnTo>
                  <a:pt x="350380" y="0"/>
                </a:lnTo>
                <a:lnTo>
                  <a:pt x="702225" y="0"/>
                </a:lnTo>
                <a:lnTo>
                  <a:pt x="1052604" y="0"/>
                </a:lnTo>
                <a:lnTo>
                  <a:pt x="1404450" y="0"/>
                </a:lnTo>
                <a:lnTo>
                  <a:pt x="1404697" y="298"/>
                </a:lnTo>
                <a:lnTo>
                  <a:pt x="8569350" y="298"/>
                </a:lnTo>
                <a:lnTo>
                  <a:pt x="8569350" y="6337002"/>
                </a:lnTo>
                <a:lnTo>
                  <a:pt x="1410560" y="6337002"/>
                </a:lnTo>
                <a:lnTo>
                  <a:pt x="1410314" y="6337300"/>
                </a:lnTo>
                <a:lnTo>
                  <a:pt x="1059201" y="6337300"/>
                </a:lnTo>
                <a:lnTo>
                  <a:pt x="708822" y="6337300"/>
                </a:lnTo>
                <a:lnTo>
                  <a:pt x="357710" y="6337300"/>
                </a:lnTo>
                <a:lnTo>
                  <a:pt x="7330" y="6337300"/>
                </a:lnTo>
                <a:lnTo>
                  <a:pt x="334987" y="5942135"/>
                </a:lnTo>
                <a:lnTo>
                  <a:pt x="662642" y="5546237"/>
                </a:lnTo>
                <a:lnTo>
                  <a:pt x="990298" y="5151073"/>
                </a:lnTo>
                <a:lnTo>
                  <a:pt x="1318687" y="4755175"/>
                </a:lnTo>
                <a:lnTo>
                  <a:pt x="1646343" y="4360010"/>
                </a:lnTo>
                <a:lnTo>
                  <a:pt x="1974000" y="3964112"/>
                </a:lnTo>
                <a:lnTo>
                  <a:pt x="2301656" y="3568947"/>
                </a:lnTo>
                <a:lnTo>
                  <a:pt x="2629312" y="3173049"/>
                </a:lnTo>
                <a:lnTo>
                  <a:pt x="2300189" y="2776418"/>
                </a:lnTo>
                <a:lnTo>
                  <a:pt x="1971800" y="2379787"/>
                </a:lnTo>
                <a:lnTo>
                  <a:pt x="1642678" y="1983156"/>
                </a:lnTo>
                <a:lnTo>
                  <a:pt x="1314289" y="1586525"/>
                </a:lnTo>
                <a:lnTo>
                  <a:pt x="985900" y="1189160"/>
                </a:lnTo>
                <a:lnTo>
                  <a:pt x="657511" y="793262"/>
                </a:lnTo>
                <a:lnTo>
                  <a:pt x="328389" y="3958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AFCD5-B12C-7844-F5A1-F28186CD76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040" y="2204864"/>
            <a:ext cx="5040634" cy="2016224"/>
          </a:xfrm>
        </p:spPr>
        <p:txBody>
          <a:bodyPr wrap="square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Otsikko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522E6-4570-05CD-9701-EB17CB725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040" y="4581128"/>
            <a:ext cx="5040634" cy="165618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Tilaisuus | päivämäärä | esittäjä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227E8-87FF-9D0F-0447-781C10FC80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6675" y="1052736"/>
            <a:ext cx="5040000" cy="472624"/>
            <a:chOff x="0" y="2859088"/>
            <a:chExt cx="12188826" cy="11430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F701EBA-3E00-69AB-0EB9-2F922C3650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9E1292B-4251-F66F-20A1-ECAD771EF3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8" name="Freeform 10">
            <a:extLst>
              <a:ext uri="{FF2B5EF4-FFF2-40B4-BE49-F238E27FC236}">
                <a16:creationId xmlns:a16="http://schemas.microsoft.com/office/drawing/2014/main" id="{0F493ED7-A063-6865-EF9F-1F541D60218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062239" y="260350"/>
            <a:ext cx="4033761" cy="63373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Graphic 35">
            <a:extLst>
              <a:ext uri="{FF2B5EF4-FFF2-40B4-BE49-F238E27FC236}">
                <a16:creationId xmlns:a16="http://schemas.microsoft.com/office/drawing/2014/main" id="{E8692550-31D8-3F17-9B6D-7B77F4143BA4}"/>
              </a:ext>
            </a:extLst>
          </p:cNvPr>
          <p:cNvSpPr/>
          <p:nvPr/>
        </p:nvSpPr>
        <p:spPr>
          <a:xfrm>
            <a:off x="334963" y="257175"/>
            <a:ext cx="4362450" cy="6343650"/>
          </a:xfrm>
          <a:custGeom>
            <a:avLst/>
            <a:gdLst>
              <a:gd name="connsiteX0" fmla="*/ -35 w 4362450"/>
              <a:gd name="connsiteY0" fmla="*/ -27 h 6343650"/>
              <a:gd name="connsiteX1" fmla="*/ 1729562 w 4362450"/>
              <a:gd name="connsiteY1" fmla="*/ -27 h 6343650"/>
              <a:gd name="connsiteX2" fmla="*/ 2058394 w 4362450"/>
              <a:gd name="connsiteY2" fmla="*/ 396267 h 6343650"/>
              <a:gd name="connsiteX3" fmla="*/ 2387959 w 4362450"/>
              <a:gd name="connsiteY3" fmla="*/ 794034 h 6343650"/>
              <a:gd name="connsiteX4" fmla="*/ 2716790 w 4362450"/>
              <a:gd name="connsiteY4" fmla="*/ 1190322 h 6343650"/>
              <a:gd name="connsiteX5" fmla="*/ 3045622 w 4362450"/>
              <a:gd name="connsiteY5" fmla="*/ 1588086 h 6343650"/>
              <a:gd name="connsiteX6" fmla="*/ 3374454 w 4362450"/>
              <a:gd name="connsiteY6" fmla="*/ 1985116 h 6343650"/>
              <a:gd name="connsiteX7" fmla="*/ 3704019 w 4362450"/>
              <a:gd name="connsiteY7" fmla="*/ 2382147 h 6343650"/>
              <a:gd name="connsiteX8" fmla="*/ 4032850 w 4362450"/>
              <a:gd name="connsiteY8" fmla="*/ 2779178 h 6343650"/>
              <a:gd name="connsiteX9" fmla="*/ 4362415 w 4362450"/>
              <a:gd name="connsiteY9" fmla="*/ 3176199 h 6343650"/>
              <a:gd name="connsiteX10" fmla="*/ 4034317 w 4362450"/>
              <a:gd name="connsiteY10" fmla="*/ 3572496 h 6343650"/>
              <a:gd name="connsiteX11" fmla="*/ 3706219 w 4362450"/>
              <a:gd name="connsiteY11" fmla="*/ 3968059 h 6343650"/>
              <a:gd name="connsiteX12" fmla="*/ 3378121 w 4362450"/>
              <a:gd name="connsiteY12" fmla="*/ 4364347 h 6343650"/>
              <a:gd name="connsiteX13" fmla="*/ 3050023 w 4362450"/>
              <a:gd name="connsiteY13" fmla="*/ 4759911 h 6343650"/>
              <a:gd name="connsiteX14" fmla="*/ 2721191 w 4362450"/>
              <a:gd name="connsiteY14" fmla="*/ 5156208 h 6343650"/>
              <a:gd name="connsiteX15" fmla="*/ 2393102 w 4362450"/>
              <a:gd name="connsiteY15" fmla="*/ 5551772 h 6343650"/>
              <a:gd name="connsiteX16" fmla="*/ 2065004 w 4362450"/>
              <a:gd name="connsiteY16" fmla="*/ 5948060 h 6343650"/>
              <a:gd name="connsiteX17" fmla="*/ 1736906 w 4362450"/>
              <a:gd name="connsiteY17" fmla="*/ 6343623 h 6343650"/>
              <a:gd name="connsiteX18" fmla="*/ -35 w 4362450"/>
              <a:gd name="connsiteY18" fmla="*/ 6343623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62450" h="6343650">
                <a:moveTo>
                  <a:pt x="-35" y="-27"/>
                </a:moveTo>
                <a:lnTo>
                  <a:pt x="1729562" y="-27"/>
                </a:lnTo>
                <a:lnTo>
                  <a:pt x="2058394" y="396267"/>
                </a:lnTo>
                <a:lnTo>
                  <a:pt x="2387959" y="794034"/>
                </a:lnTo>
                <a:lnTo>
                  <a:pt x="2716790" y="1190322"/>
                </a:lnTo>
                <a:lnTo>
                  <a:pt x="3045622" y="1588086"/>
                </a:lnTo>
                <a:lnTo>
                  <a:pt x="3374454" y="1985116"/>
                </a:lnTo>
                <a:lnTo>
                  <a:pt x="3704019" y="2382147"/>
                </a:lnTo>
                <a:lnTo>
                  <a:pt x="4032850" y="2779178"/>
                </a:lnTo>
                <a:lnTo>
                  <a:pt x="4362415" y="3176199"/>
                </a:lnTo>
                <a:lnTo>
                  <a:pt x="4034317" y="3572496"/>
                </a:lnTo>
                <a:lnTo>
                  <a:pt x="3706219" y="3968059"/>
                </a:lnTo>
                <a:lnTo>
                  <a:pt x="3378121" y="4364347"/>
                </a:lnTo>
                <a:lnTo>
                  <a:pt x="3050023" y="4759911"/>
                </a:lnTo>
                <a:lnTo>
                  <a:pt x="2721191" y="5156208"/>
                </a:lnTo>
                <a:lnTo>
                  <a:pt x="2393102" y="5551772"/>
                </a:lnTo>
                <a:lnTo>
                  <a:pt x="2065004" y="5948060"/>
                </a:lnTo>
                <a:lnTo>
                  <a:pt x="1736906" y="6343623"/>
                </a:lnTo>
                <a:lnTo>
                  <a:pt x="-35" y="634362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105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3456459" cy="403224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F2B7-2941-8678-009C-DB4663C0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1844675"/>
            <a:ext cx="3456384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C640FD3-27BC-3335-689F-D9728FCA3C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40216" y="1844675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330954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CFFB-E8BF-6692-9D5B-8D4B2A92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A3E0-D5F1-1C10-8CE0-0E154B4B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9DFA4-7286-81A5-5EF9-9C8EA0D2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3C50B1-6168-C06A-D6F7-B52CC3E3658F}"/>
              </a:ext>
            </a:extLst>
          </p:cNvPr>
          <p:cNvSpPr/>
          <p:nvPr userDrawn="1"/>
        </p:nvSpPr>
        <p:spPr>
          <a:xfrm>
            <a:off x="3287688" y="260350"/>
            <a:ext cx="8569350" cy="6337300"/>
          </a:xfrm>
          <a:custGeom>
            <a:avLst/>
            <a:gdLst>
              <a:gd name="connsiteX0" fmla="*/ 0 w 8569350"/>
              <a:gd name="connsiteY0" fmla="*/ 0 h 6337300"/>
              <a:gd name="connsiteX1" fmla="*/ 350380 w 8569350"/>
              <a:gd name="connsiteY1" fmla="*/ 0 h 6337300"/>
              <a:gd name="connsiteX2" fmla="*/ 702225 w 8569350"/>
              <a:gd name="connsiteY2" fmla="*/ 0 h 6337300"/>
              <a:gd name="connsiteX3" fmla="*/ 1052604 w 8569350"/>
              <a:gd name="connsiteY3" fmla="*/ 0 h 6337300"/>
              <a:gd name="connsiteX4" fmla="*/ 1404450 w 8569350"/>
              <a:gd name="connsiteY4" fmla="*/ 0 h 6337300"/>
              <a:gd name="connsiteX5" fmla="*/ 1404697 w 8569350"/>
              <a:gd name="connsiteY5" fmla="*/ 298 h 6337300"/>
              <a:gd name="connsiteX6" fmla="*/ 8569350 w 8569350"/>
              <a:gd name="connsiteY6" fmla="*/ 298 h 6337300"/>
              <a:gd name="connsiteX7" fmla="*/ 8569350 w 8569350"/>
              <a:gd name="connsiteY7" fmla="*/ 6337002 h 6337300"/>
              <a:gd name="connsiteX8" fmla="*/ 1410560 w 8569350"/>
              <a:gd name="connsiteY8" fmla="*/ 6337002 h 6337300"/>
              <a:gd name="connsiteX9" fmla="*/ 1410314 w 8569350"/>
              <a:gd name="connsiteY9" fmla="*/ 6337300 h 6337300"/>
              <a:gd name="connsiteX10" fmla="*/ 1059201 w 8569350"/>
              <a:gd name="connsiteY10" fmla="*/ 6337300 h 6337300"/>
              <a:gd name="connsiteX11" fmla="*/ 708822 w 8569350"/>
              <a:gd name="connsiteY11" fmla="*/ 6337300 h 6337300"/>
              <a:gd name="connsiteX12" fmla="*/ 357710 w 8569350"/>
              <a:gd name="connsiteY12" fmla="*/ 6337300 h 6337300"/>
              <a:gd name="connsiteX13" fmla="*/ 7330 w 8569350"/>
              <a:gd name="connsiteY13" fmla="*/ 6337300 h 6337300"/>
              <a:gd name="connsiteX14" fmla="*/ 334987 w 8569350"/>
              <a:gd name="connsiteY14" fmla="*/ 5942135 h 6337300"/>
              <a:gd name="connsiteX15" fmla="*/ 662642 w 8569350"/>
              <a:gd name="connsiteY15" fmla="*/ 5546237 h 6337300"/>
              <a:gd name="connsiteX16" fmla="*/ 990298 w 8569350"/>
              <a:gd name="connsiteY16" fmla="*/ 5151073 h 6337300"/>
              <a:gd name="connsiteX17" fmla="*/ 1318687 w 8569350"/>
              <a:gd name="connsiteY17" fmla="*/ 4755175 h 6337300"/>
              <a:gd name="connsiteX18" fmla="*/ 1646343 w 8569350"/>
              <a:gd name="connsiteY18" fmla="*/ 4360010 h 6337300"/>
              <a:gd name="connsiteX19" fmla="*/ 1974000 w 8569350"/>
              <a:gd name="connsiteY19" fmla="*/ 3964112 h 6337300"/>
              <a:gd name="connsiteX20" fmla="*/ 2301656 w 8569350"/>
              <a:gd name="connsiteY20" fmla="*/ 3568947 h 6337300"/>
              <a:gd name="connsiteX21" fmla="*/ 2629312 w 8569350"/>
              <a:gd name="connsiteY21" fmla="*/ 3173049 h 6337300"/>
              <a:gd name="connsiteX22" fmla="*/ 2300189 w 8569350"/>
              <a:gd name="connsiteY22" fmla="*/ 2776418 h 6337300"/>
              <a:gd name="connsiteX23" fmla="*/ 1971800 w 8569350"/>
              <a:gd name="connsiteY23" fmla="*/ 2379787 h 6337300"/>
              <a:gd name="connsiteX24" fmla="*/ 1642678 w 8569350"/>
              <a:gd name="connsiteY24" fmla="*/ 1983156 h 6337300"/>
              <a:gd name="connsiteX25" fmla="*/ 1314289 w 8569350"/>
              <a:gd name="connsiteY25" fmla="*/ 1586525 h 6337300"/>
              <a:gd name="connsiteX26" fmla="*/ 985900 w 8569350"/>
              <a:gd name="connsiteY26" fmla="*/ 1189160 h 6337300"/>
              <a:gd name="connsiteX27" fmla="*/ 657511 w 8569350"/>
              <a:gd name="connsiteY27" fmla="*/ 793262 h 6337300"/>
              <a:gd name="connsiteX28" fmla="*/ 328389 w 8569350"/>
              <a:gd name="connsiteY28" fmla="*/ 395898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69350" h="6337300">
                <a:moveTo>
                  <a:pt x="0" y="0"/>
                </a:moveTo>
                <a:lnTo>
                  <a:pt x="350380" y="0"/>
                </a:lnTo>
                <a:lnTo>
                  <a:pt x="702225" y="0"/>
                </a:lnTo>
                <a:lnTo>
                  <a:pt x="1052604" y="0"/>
                </a:lnTo>
                <a:lnTo>
                  <a:pt x="1404450" y="0"/>
                </a:lnTo>
                <a:lnTo>
                  <a:pt x="1404697" y="298"/>
                </a:lnTo>
                <a:lnTo>
                  <a:pt x="8569350" y="298"/>
                </a:lnTo>
                <a:lnTo>
                  <a:pt x="8569350" y="6337002"/>
                </a:lnTo>
                <a:lnTo>
                  <a:pt x="1410560" y="6337002"/>
                </a:lnTo>
                <a:lnTo>
                  <a:pt x="1410314" y="6337300"/>
                </a:lnTo>
                <a:lnTo>
                  <a:pt x="1059201" y="6337300"/>
                </a:lnTo>
                <a:lnTo>
                  <a:pt x="708822" y="6337300"/>
                </a:lnTo>
                <a:lnTo>
                  <a:pt x="357710" y="6337300"/>
                </a:lnTo>
                <a:lnTo>
                  <a:pt x="7330" y="6337300"/>
                </a:lnTo>
                <a:lnTo>
                  <a:pt x="334987" y="5942135"/>
                </a:lnTo>
                <a:lnTo>
                  <a:pt x="662642" y="5546237"/>
                </a:lnTo>
                <a:lnTo>
                  <a:pt x="990298" y="5151073"/>
                </a:lnTo>
                <a:lnTo>
                  <a:pt x="1318687" y="4755175"/>
                </a:lnTo>
                <a:lnTo>
                  <a:pt x="1646343" y="4360010"/>
                </a:lnTo>
                <a:lnTo>
                  <a:pt x="1974000" y="3964112"/>
                </a:lnTo>
                <a:lnTo>
                  <a:pt x="2301656" y="3568947"/>
                </a:lnTo>
                <a:lnTo>
                  <a:pt x="2629312" y="3173049"/>
                </a:lnTo>
                <a:lnTo>
                  <a:pt x="2300189" y="2776418"/>
                </a:lnTo>
                <a:lnTo>
                  <a:pt x="1971800" y="2379787"/>
                </a:lnTo>
                <a:lnTo>
                  <a:pt x="1642678" y="1983156"/>
                </a:lnTo>
                <a:lnTo>
                  <a:pt x="1314289" y="1586525"/>
                </a:lnTo>
                <a:lnTo>
                  <a:pt x="985900" y="1189160"/>
                </a:lnTo>
                <a:lnTo>
                  <a:pt x="657511" y="793262"/>
                </a:lnTo>
                <a:lnTo>
                  <a:pt x="328389" y="3958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AFCD5-B12C-7844-F5A1-F28186CD76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6040" y="2204864"/>
            <a:ext cx="5040634" cy="2016224"/>
          </a:xfrm>
        </p:spPr>
        <p:txBody>
          <a:bodyPr wrap="square" anchor="ctr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Otsikko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522E6-4570-05CD-9701-EB17CB725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040" y="4581128"/>
            <a:ext cx="5040634" cy="165618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Tilaisuus | päivämäärä | esittäjä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227E8-87FF-9D0F-0447-781C10FC802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6675" y="1052736"/>
            <a:ext cx="5040000" cy="472624"/>
            <a:chOff x="0" y="2859088"/>
            <a:chExt cx="12188826" cy="11430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F701EBA-3E00-69AB-0EB9-2F922C3650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9E1292B-4251-F66F-20A1-ECAD771EF3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8" name="Freeform 10">
            <a:extLst>
              <a:ext uri="{FF2B5EF4-FFF2-40B4-BE49-F238E27FC236}">
                <a16:creationId xmlns:a16="http://schemas.microsoft.com/office/drawing/2014/main" id="{0F493ED7-A063-6865-EF9F-1F541D60218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062239" y="260350"/>
            <a:ext cx="4033761" cy="63373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15A3CD9-DAEA-A12B-4302-776CA84443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5" y="260350"/>
            <a:ext cx="4356587" cy="6337300"/>
          </a:xfrm>
          <a:custGeom>
            <a:avLst/>
            <a:gdLst>
              <a:gd name="connsiteX0" fmla="*/ 0 w 4356587"/>
              <a:gd name="connsiteY0" fmla="*/ 0 h 6337300"/>
              <a:gd name="connsiteX1" fmla="*/ 1727275 w 4356587"/>
              <a:gd name="connsiteY1" fmla="*/ 0 h 6337300"/>
              <a:gd name="connsiteX2" fmla="*/ 2055664 w 4356587"/>
              <a:gd name="connsiteY2" fmla="*/ 395898 h 6337300"/>
              <a:gd name="connsiteX3" fmla="*/ 2384786 w 4356587"/>
              <a:gd name="connsiteY3" fmla="*/ 793262 h 6337300"/>
              <a:gd name="connsiteX4" fmla="*/ 2713175 w 4356587"/>
              <a:gd name="connsiteY4" fmla="*/ 1189160 h 6337300"/>
              <a:gd name="connsiteX5" fmla="*/ 3041565 w 4356587"/>
              <a:gd name="connsiteY5" fmla="*/ 1586525 h 6337300"/>
              <a:gd name="connsiteX6" fmla="*/ 3369953 w 4356587"/>
              <a:gd name="connsiteY6" fmla="*/ 1983156 h 6337300"/>
              <a:gd name="connsiteX7" fmla="*/ 3699076 w 4356587"/>
              <a:gd name="connsiteY7" fmla="*/ 2379787 h 6337300"/>
              <a:gd name="connsiteX8" fmla="*/ 4027464 w 4356587"/>
              <a:gd name="connsiteY8" fmla="*/ 2776418 h 6337300"/>
              <a:gd name="connsiteX9" fmla="*/ 4356587 w 4356587"/>
              <a:gd name="connsiteY9" fmla="*/ 3173049 h 6337300"/>
              <a:gd name="connsiteX10" fmla="*/ 4028931 w 4356587"/>
              <a:gd name="connsiteY10" fmla="*/ 3568947 h 6337300"/>
              <a:gd name="connsiteX11" fmla="*/ 3701275 w 4356587"/>
              <a:gd name="connsiteY11" fmla="*/ 3964112 h 6337300"/>
              <a:gd name="connsiteX12" fmla="*/ 3373619 w 4356587"/>
              <a:gd name="connsiteY12" fmla="*/ 4360010 h 6337300"/>
              <a:gd name="connsiteX13" fmla="*/ 3045963 w 4356587"/>
              <a:gd name="connsiteY13" fmla="*/ 4755175 h 6337300"/>
              <a:gd name="connsiteX14" fmla="*/ 2717573 w 4356587"/>
              <a:gd name="connsiteY14" fmla="*/ 5151073 h 6337300"/>
              <a:gd name="connsiteX15" fmla="*/ 2389917 w 4356587"/>
              <a:gd name="connsiteY15" fmla="*/ 5546237 h 6337300"/>
              <a:gd name="connsiteX16" fmla="*/ 2062261 w 4356587"/>
              <a:gd name="connsiteY16" fmla="*/ 5942135 h 6337300"/>
              <a:gd name="connsiteX17" fmla="*/ 1734605 w 4356587"/>
              <a:gd name="connsiteY17" fmla="*/ 6337300 h 6337300"/>
              <a:gd name="connsiteX18" fmla="*/ 0 w 4356587"/>
              <a:gd name="connsiteY18" fmla="*/ 6337300 h 63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56587" h="6337300">
                <a:moveTo>
                  <a:pt x="0" y="0"/>
                </a:moveTo>
                <a:lnTo>
                  <a:pt x="1727275" y="0"/>
                </a:lnTo>
                <a:lnTo>
                  <a:pt x="2055664" y="395898"/>
                </a:lnTo>
                <a:lnTo>
                  <a:pt x="2384786" y="793262"/>
                </a:lnTo>
                <a:lnTo>
                  <a:pt x="2713175" y="1189160"/>
                </a:lnTo>
                <a:lnTo>
                  <a:pt x="3041565" y="1586525"/>
                </a:lnTo>
                <a:lnTo>
                  <a:pt x="3369953" y="1983156"/>
                </a:lnTo>
                <a:lnTo>
                  <a:pt x="3699076" y="2379787"/>
                </a:lnTo>
                <a:lnTo>
                  <a:pt x="4027464" y="2776418"/>
                </a:lnTo>
                <a:lnTo>
                  <a:pt x="4356587" y="3173049"/>
                </a:lnTo>
                <a:lnTo>
                  <a:pt x="4028931" y="3568947"/>
                </a:lnTo>
                <a:lnTo>
                  <a:pt x="3701275" y="3964112"/>
                </a:lnTo>
                <a:lnTo>
                  <a:pt x="3373619" y="4360010"/>
                </a:lnTo>
                <a:lnTo>
                  <a:pt x="3045963" y="4755175"/>
                </a:lnTo>
                <a:lnTo>
                  <a:pt x="2717573" y="5151073"/>
                </a:lnTo>
                <a:lnTo>
                  <a:pt x="2389917" y="5546237"/>
                </a:lnTo>
                <a:lnTo>
                  <a:pt x="2062261" y="5942135"/>
                </a:lnTo>
                <a:lnTo>
                  <a:pt x="1734605" y="6337300"/>
                </a:lnTo>
                <a:lnTo>
                  <a:pt x="0" y="63373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01428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EFE2-2780-7918-1BFA-B7628E99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416F-0771-8D32-0C72-7880F206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22BE6-3535-791A-6D05-D97F1E26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8364E-601B-6E14-F3B1-5F5311FD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427CC-C2EB-B6D8-A90A-B86F298D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14495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D1CE84-5428-1354-FB8A-66C74C91754C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4B631E4-BD8A-3E5E-B2DE-1CC1060DF5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30084"/>
            <a:ext cx="10801349" cy="677108"/>
          </a:xfrm>
        </p:spPr>
        <p:txBody>
          <a:bodyPr anchor="ctr" anchorCtr="0">
            <a:spAutoFit/>
          </a:bodyPr>
          <a:lstStyle>
            <a:lvl1pPr algn="ctr">
              <a:defRPr sz="44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711A15-E911-DCEE-E92C-2EB0A1EC3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0F057CE-EA28-1B86-AE4E-8D82E6157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13FFD56-CC0A-6487-DBFC-308316626F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616BD-A730-BB0C-0494-91EDF23FA9A4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3965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943DA21-32F4-EC53-CC83-C216D6E224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63" y="260349"/>
            <a:ext cx="11522076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dirty="0"/>
              <a:t>Select </a:t>
            </a:r>
            <a:r>
              <a:rPr lang="fi-FI" dirty="0" err="1"/>
              <a:t>shape</a:t>
            </a:r>
            <a:r>
              <a:rPr lang="fi-FI" dirty="0"/>
              <a:t> and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menu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30084"/>
            <a:ext cx="10801349" cy="677108"/>
          </a:xfrm>
        </p:spPr>
        <p:txBody>
          <a:bodyPr anchor="ctr" anchorCtr="0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9D26A4-5755-A22E-9A2B-165C7193F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7B0EC03-020A-9A53-BB0B-BB8562932F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A866194-A33E-B6FF-D7C1-885C7E01FF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2B5D-D454-D7B8-A2DF-5FB812FF9162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610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56FA3D-D474-41FF-A847-B77648C680AD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058F2E3-D502-88AE-2480-86F5CB7B3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1269" y="260350"/>
            <a:ext cx="3574646" cy="561600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461665"/>
          </a:xfrm>
        </p:spPr>
        <p:txBody>
          <a:bodyPr anchor="t" anchorCtr="0">
            <a:spAutoFit/>
          </a:bodyPr>
          <a:lstStyle>
            <a:lvl1pPr algn="ctr">
              <a:defRPr sz="3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C149-38A9-0EF3-D036-64684196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834109"/>
            <a:ext cx="10801349" cy="46955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54D54-FB74-7A1E-745C-6C215EAE64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030993-08B8-581D-A64F-80FD0E52D4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B6CC6D3-C880-C834-8FDA-17F1D75196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3C1F3F-D217-BEF7-F201-7079ACDD8DD5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306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56FA3D-D474-41FF-A847-B77648C680AD}"/>
              </a:ext>
            </a:extLst>
          </p:cNvPr>
          <p:cNvSpPr/>
          <p:nvPr userDrawn="1"/>
        </p:nvSpPr>
        <p:spPr>
          <a:xfrm>
            <a:off x="334963" y="260350"/>
            <a:ext cx="11522075" cy="56165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7A20951-D5B0-5E2C-90B6-958C177DCA3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8" y="252413"/>
            <a:ext cx="11380788" cy="5624513"/>
          </a:xfrm>
          <a:custGeom>
            <a:avLst/>
            <a:gdLst>
              <a:gd name="T0" fmla="*/ 510 w 7169"/>
              <a:gd name="T1" fmla="*/ 3543 h 3543"/>
              <a:gd name="T2" fmla="*/ 1432 w 7169"/>
              <a:gd name="T3" fmla="*/ 2509 h 3543"/>
              <a:gd name="T4" fmla="*/ 437 w 7169"/>
              <a:gd name="T5" fmla="*/ 2694 h 3543"/>
              <a:gd name="T6" fmla="*/ 1433 w 7169"/>
              <a:gd name="T7" fmla="*/ 1943 h 3543"/>
              <a:gd name="T8" fmla="*/ 942 w 7169"/>
              <a:gd name="T9" fmla="*/ 2351 h 3543"/>
              <a:gd name="T10" fmla="*/ 373 w 7169"/>
              <a:gd name="T11" fmla="*/ 3191 h 3543"/>
              <a:gd name="T12" fmla="*/ 186 w 7169"/>
              <a:gd name="T13" fmla="*/ 1447 h 3543"/>
              <a:gd name="T14" fmla="*/ 944 w 7169"/>
              <a:gd name="T15" fmla="*/ 1536 h 3543"/>
              <a:gd name="T16" fmla="*/ 679 w 7169"/>
              <a:gd name="T17" fmla="*/ 1007 h 3543"/>
              <a:gd name="T18" fmla="*/ 756 w 7169"/>
              <a:gd name="T19" fmla="*/ 696 h 3543"/>
              <a:gd name="T20" fmla="*/ 2187 w 7169"/>
              <a:gd name="T21" fmla="*/ 3445 h 3543"/>
              <a:gd name="T22" fmla="*/ 2695 w 7169"/>
              <a:gd name="T23" fmla="*/ 3260 h 3543"/>
              <a:gd name="T24" fmla="*/ 4365 w 7169"/>
              <a:gd name="T25" fmla="*/ 3543 h 3543"/>
              <a:gd name="T26" fmla="*/ 4444 w 7169"/>
              <a:gd name="T27" fmla="*/ 2509 h 3543"/>
              <a:gd name="T28" fmla="*/ 2850 w 7169"/>
              <a:gd name="T29" fmla="*/ 2881 h 3543"/>
              <a:gd name="T30" fmla="*/ 2033 w 7169"/>
              <a:gd name="T31" fmla="*/ 1758 h 3543"/>
              <a:gd name="T32" fmla="*/ 2850 w 7169"/>
              <a:gd name="T33" fmla="*/ 1943 h 3543"/>
              <a:gd name="T34" fmla="*/ 4444 w 7169"/>
              <a:gd name="T35" fmla="*/ 1943 h 3543"/>
              <a:gd name="T36" fmla="*/ 1498 w 7169"/>
              <a:gd name="T37" fmla="*/ 3102 h 3543"/>
              <a:gd name="T38" fmla="*/ 1871 w 7169"/>
              <a:gd name="T39" fmla="*/ 1689 h 3543"/>
              <a:gd name="T40" fmla="*/ 2442 w 7169"/>
              <a:gd name="T41" fmla="*/ 2948 h 3543"/>
              <a:gd name="T42" fmla="*/ 2442 w 7169"/>
              <a:gd name="T43" fmla="*/ 1536 h 3543"/>
              <a:gd name="T44" fmla="*/ 2628 w 7169"/>
              <a:gd name="T45" fmla="*/ 2198 h 3543"/>
              <a:gd name="T46" fmla="*/ 3012 w 7169"/>
              <a:gd name="T47" fmla="*/ 1691 h 3543"/>
              <a:gd name="T48" fmla="*/ 1871 w 7169"/>
              <a:gd name="T49" fmla="*/ 2286 h 3543"/>
              <a:gd name="T50" fmla="*/ 3769 w 7169"/>
              <a:gd name="T51" fmla="*/ 1601 h 3543"/>
              <a:gd name="T52" fmla="*/ 3692 w 7169"/>
              <a:gd name="T53" fmla="*/ 1378 h 3543"/>
              <a:gd name="T54" fmla="*/ 2939 w 7169"/>
              <a:gd name="T55" fmla="*/ 1007 h 3543"/>
              <a:gd name="T56" fmla="*/ 3769 w 7169"/>
              <a:gd name="T57" fmla="*/ 786 h 3543"/>
              <a:gd name="T58" fmla="*/ 2628 w 7169"/>
              <a:gd name="T59" fmla="*/ 696 h 3543"/>
              <a:gd name="T60" fmla="*/ 1498 w 7169"/>
              <a:gd name="T61" fmla="*/ 696 h 3543"/>
              <a:gd name="T62" fmla="*/ 5966 w 7169"/>
              <a:gd name="T63" fmla="*/ 3445 h 3543"/>
              <a:gd name="T64" fmla="*/ 6475 w 7169"/>
              <a:gd name="T65" fmla="*/ 3260 h 3543"/>
              <a:gd name="T66" fmla="*/ 5966 w 7169"/>
              <a:gd name="T67" fmla="*/ 2881 h 3543"/>
              <a:gd name="T68" fmla="*/ 5214 w 7169"/>
              <a:gd name="T69" fmla="*/ 2509 h 3543"/>
              <a:gd name="T70" fmla="*/ 5724 w 7169"/>
              <a:gd name="T71" fmla="*/ 2129 h 3543"/>
              <a:gd name="T72" fmla="*/ 4712 w 7169"/>
              <a:gd name="T73" fmla="*/ 2948 h 3543"/>
              <a:gd name="T74" fmla="*/ 6796 w 7169"/>
              <a:gd name="T75" fmla="*/ 2198 h 3543"/>
              <a:gd name="T76" fmla="*/ 5655 w 7169"/>
              <a:gd name="T77" fmla="*/ 3102 h 3543"/>
              <a:gd name="T78" fmla="*/ 6225 w 7169"/>
              <a:gd name="T79" fmla="*/ 2351 h 3543"/>
              <a:gd name="T80" fmla="*/ 6411 w 7169"/>
              <a:gd name="T81" fmla="*/ 3191 h 3543"/>
              <a:gd name="T82" fmla="*/ 5655 w 7169"/>
              <a:gd name="T83" fmla="*/ 2198 h 3543"/>
              <a:gd name="T84" fmla="*/ 6982 w 7169"/>
              <a:gd name="T85" fmla="*/ 3039 h 3543"/>
              <a:gd name="T86" fmla="*/ 6982 w 7169"/>
              <a:gd name="T87" fmla="*/ 1447 h 3543"/>
              <a:gd name="T88" fmla="*/ 6630 w 7169"/>
              <a:gd name="T89" fmla="*/ 442 h 3543"/>
              <a:gd name="T90" fmla="*/ 5812 w 7169"/>
              <a:gd name="T91" fmla="*/ 1193 h 3543"/>
              <a:gd name="T92" fmla="*/ 5124 w 7169"/>
              <a:gd name="T93" fmla="*/ 1007 h 3543"/>
              <a:gd name="T94" fmla="*/ 6225 w 7169"/>
              <a:gd name="T95" fmla="*/ 940 h 3543"/>
              <a:gd name="T96" fmla="*/ 5655 w 7169"/>
              <a:gd name="T97" fmla="*/ 696 h 3543"/>
              <a:gd name="T98" fmla="*/ 6982 w 7169"/>
              <a:gd name="T99" fmla="*/ 34 h 3543"/>
              <a:gd name="T100" fmla="*/ 6159 w 7169"/>
              <a:gd name="T101" fmla="*/ 0 h 3543"/>
              <a:gd name="T102" fmla="*/ 1129 w 7169"/>
              <a:gd name="T103" fmla="*/ 98 h 3543"/>
              <a:gd name="T104" fmla="*/ 1498 w 7169"/>
              <a:gd name="T105" fmla="*/ 188 h 3543"/>
              <a:gd name="T106" fmla="*/ 2508 w 7169"/>
              <a:gd name="T107" fmla="*/ 0 h 3543"/>
              <a:gd name="T108" fmla="*/ 4142 w 7169"/>
              <a:gd name="T109" fmla="*/ 188 h 3543"/>
              <a:gd name="T110" fmla="*/ 4525 w 7169"/>
              <a:gd name="T111" fmla="*/ 99 h 3543"/>
              <a:gd name="T112" fmla="*/ 526 w 7169"/>
              <a:gd name="T113" fmla="*/ 257 h 3543"/>
              <a:gd name="T114" fmla="*/ 1343 w 7169"/>
              <a:gd name="T115" fmla="*/ 442 h 3543"/>
              <a:gd name="T116" fmla="*/ 2939 w 7169"/>
              <a:gd name="T117" fmla="*/ 442 h 3543"/>
              <a:gd name="T118" fmla="*/ 3448 w 7169"/>
              <a:gd name="T119" fmla="*/ 257 h 3543"/>
              <a:gd name="T120" fmla="*/ 5060 w 7169"/>
              <a:gd name="T121" fmla="*/ 627 h 3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69" h="3543">
                <a:moveTo>
                  <a:pt x="5812" y="257"/>
                </a:moveTo>
                <a:lnTo>
                  <a:pt x="5966" y="442"/>
                </a:lnTo>
                <a:lnTo>
                  <a:pt x="5812" y="627"/>
                </a:lnTo>
                <a:lnTo>
                  <a:pt x="5724" y="627"/>
                </a:lnTo>
                <a:lnTo>
                  <a:pt x="5877" y="442"/>
                </a:lnTo>
                <a:lnTo>
                  <a:pt x="5722" y="257"/>
                </a:lnTo>
                <a:lnTo>
                  <a:pt x="5812" y="257"/>
                </a:lnTo>
                <a:close/>
                <a:moveTo>
                  <a:pt x="526" y="3260"/>
                </a:moveTo>
                <a:lnTo>
                  <a:pt x="681" y="3445"/>
                </a:lnTo>
                <a:lnTo>
                  <a:pt x="600" y="3543"/>
                </a:lnTo>
                <a:lnTo>
                  <a:pt x="510" y="3543"/>
                </a:lnTo>
                <a:lnTo>
                  <a:pt x="591" y="3446"/>
                </a:lnTo>
                <a:lnTo>
                  <a:pt x="437" y="3260"/>
                </a:lnTo>
                <a:lnTo>
                  <a:pt x="526" y="3260"/>
                </a:lnTo>
                <a:close/>
                <a:moveTo>
                  <a:pt x="1278" y="3260"/>
                </a:moveTo>
                <a:lnTo>
                  <a:pt x="1433" y="3445"/>
                </a:lnTo>
                <a:lnTo>
                  <a:pt x="1352" y="3543"/>
                </a:lnTo>
                <a:lnTo>
                  <a:pt x="1262" y="3543"/>
                </a:lnTo>
                <a:lnTo>
                  <a:pt x="1343" y="3446"/>
                </a:lnTo>
                <a:lnTo>
                  <a:pt x="1189" y="3260"/>
                </a:lnTo>
                <a:lnTo>
                  <a:pt x="1278" y="3260"/>
                </a:lnTo>
                <a:close/>
                <a:moveTo>
                  <a:pt x="1432" y="2509"/>
                </a:moveTo>
                <a:lnTo>
                  <a:pt x="1279" y="2694"/>
                </a:lnTo>
                <a:lnTo>
                  <a:pt x="1433" y="2881"/>
                </a:lnTo>
                <a:lnTo>
                  <a:pt x="1343" y="2881"/>
                </a:lnTo>
                <a:lnTo>
                  <a:pt x="1189" y="2694"/>
                </a:lnTo>
                <a:lnTo>
                  <a:pt x="1343" y="2509"/>
                </a:lnTo>
                <a:lnTo>
                  <a:pt x="1432" y="2509"/>
                </a:lnTo>
                <a:close/>
                <a:moveTo>
                  <a:pt x="679" y="2509"/>
                </a:moveTo>
                <a:lnTo>
                  <a:pt x="526" y="2694"/>
                </a:lnTo>
                <a:lnTo>
                  <a:pt x="681" y="2881"/>
                </a:lnTo>
                <a:lnTo>
                  <a:pt x="591" y="2881"/>
                </a:lnTo>
                <a:lnTo>
                  <a:pt x="437" y="2694"/>
                </a:lnTo>
                <a:lnTo>
                  <a:pt x="591" y="2509"/>
                </a:lnTo>
                <a:lnTo>
                  <a:pt x="679" y="2509"/>
                </a:lnTo>
                <a:close/>
                <a:moveTo>
                  <a:pt x="526" y="1758"/>
                </a:moveTo>
                <a:lnTo>
                  <a:pt x="681" y="1943"/>
                </a:lnTo>
                <a:lnTo>
                  <a:pt x="527" y="2129"/>
                </a:lnTo>
                <a:lnTo>
                  <a:pt x="437" y="2129"/>
                </a:lnTo>
                <a:lnTo>
                  <a:pt x="591" y="1943"/>
                </a:lnTo>
                <a:lnTo>
                  <a:pt x="437" y="1758"/>
                </a:lnTo>
                <a:lnTo>
                  <a:pt x="526" y="1758"/>
                </a:lnTo>
                <a:close/>
                <a:moveTo>
                  <a:pt x="1278" y="1758"/>
                </a:moveTo>
                <a:lnTo>
                  <a:pt x="1433" y="1943"/>
                </a:lnTo>
                <a:lnTo>
                  <a:pt x="1279" y="2129"/>
                </a:lnTo>
                <a:lnTo>
                  <a:pt x="1189" y="2129"/>
                </a:lnTo>
                <a:lnTo>
                  <a:pt x="1343" y="1943"/>
                </a:lnTo>
                <a:lnTo>
                  <a:pt x="1189" y="1758"/>
                </a:lnTo>
                <a:lnTo>
                  <a:pt x="1278" y="1758"/>
                </a:lnTo>
                <a:close/>
                <a:moveTo>
                  <a:pt x="1129" y="2198"/>
                </a:moveTo>
                <a:lnTo>
                  <a:pt x="1129" y="2286"/>
                </a:lnTo>
                <a:lnTo>
                  <a:pt x="942" y="2441"/>
                </a:lnTo>
                <a:lnTo>
                  <a:pt x="756" y="2288"/>
                </a:lnTo>
                <a:lnTo>
                  <a:pt x="756" y="2198"/>
                </a:lnTo>
                <a:lnTo>
                  <a:pt x="942" y="2351"/>
                </a:lnTo>
                <a:lnTo>
                  <a:pt x="1129" y="2198"/>
                </a:lnTo>
                <a:close/>
                <a:moveTo>
                  <a:pt x="373" y="2198"/>
                </a:moveTo>
                <a:lnTo>
                  <a:pt x="373" y="2286"/>
                </a:lnTo>
                <a:lnTo>
                  <a:pt x="186" y="2441"/>
                </a:lnTo>
                <a:lnTo>
                  <a:pt x="0" y="2288"/>
                </a:lnTo>
                <a:lnTo>
                  <a:pt x="0" y="2198"/>
                </a:lnTo>
                <a:lnTo>
                  <a:pt x="186" y="2351"/>
                </a:lnTo>
                <a:lnTo>
                  <a:pt x="373" y="2198"/>
                </a:lnTo>
                <a:close/>
                <a:moveTo>
                  <a:pt x="186" y="2948"/>
                </a:moveTo>
                <a:lnTo>
                  <a:pt x="373" y="3102"/>
                </a:lnTo>
                <a:lnTo>
                  <a:pt x="373" y="3191"/>
                </a:lnTo>
                <a:lnTo>
                  <a:pt x="186" y="3039"/>
                </a:lnTo>
                <a:lnTo>
                  <a:pt x="0" y="3192"/>
                </a:lnTo>
                <a:lnTo>
                  <a:pt x="0" y="3102"/>
                </a:lnTo>
                <a:lnTo>
                  <a:pt x="186" y="2948"/>
                </a:lnTo>
                <a:close/>
                <a:moveTo>
                  <a:pt x="186" y="1447"/>
                </a:moveTo>
                <a:lnTo>
                  <a:pt x="373" y="1601"/>
                </a:lnTo>
                <a:lnTo>
                  <a:pt x="373" y="1689"/>
                </a:lnTo>
                <a:lnTo>
                  <a:pt x="186" y="1536"/>
                </a:lnTo>
                <a:lnTo>
                  <a:pt x="0" y="1691"/>
                </a:lnTo>
                <a:lnTo>
                  <a:pt x="0" y="1601"/>
                </a:lnTo>
                <a:lnTo>
                  <a:pt x="186" y="1447"/>
                </a:lnTo>
                <a:close/>
                <a:moveTo>
                  <a:pt x="944" y="2948"/>
                </a:moveTo>
                <a:lnTo>
                  <a:pt x="1129" y="3102"/>
                </a:lnTo>
                <a:lnTo>
                  <a:pt x="1129" y="3191"/>
                </a:lnTo>
                <a:lnTo>
                  <a:pt x="944" y="3039"/>
                </a:lnTo>
                <a:lnTo>
                  <a:pt x="756" y="3192"/>
                </a:lnTo>
                <a:lnTo>
                  <a:pt x="756" y="3102"/>
                </a:lnTo>
                <a:lnTo>
                  <a:pt x="944" y="2948"/>
                </a:lnTo>
                <a:close/>
                <a:moveTo>
                  <a:pt x="944" y="1447"/>
                </a:moveTo>
                <a:lnTo>
                  <a:pt x="1129" y="1601"/>
                </a:lnTo>
                <a:lnTo>
                  <a:pt x="1129" y="1689"/>
                </a:lnTo>
                <a:lnTo>
                  <a:pt x="944" y="1536"/>
                </a:lnTo>
                <a:lnTo>
                  <a:pt x="756" y="1691"/>
                </a:lnTo>
                <a:lnTo>
                  <a:pt x="756" y="1601"/>
                </a:lnTo>
                <a:lnTo>
                  <a:pt x="944" y="1447"/>
                </a:lnTo>
                <a:close/>
                <a:moveTo>
                  <a:pt x="1432" y="1007"/>
                </a:moveTo>
                <a:lnTo>
                  <a:pt x="1279" y="1193"/>
                </a:lnTo>
                <a:lnTo>
                  <a:pt x="1433" y="1378"/>
                </a:lnTo>
                <a:lnTo>
                  <a:pt x="1343" y="1378"/>
                </a:lnTo>
                <a:lnTo>
                  <a:pt x="1189" y="1193"/>
                </a:lnTo>
                <a:lnTo>
                  <a:pt x="1343" y="1007"/>
                </a:lnTo>
                <a:lnTo>
                  <a:pt x="1432" y="1007"/>
                </a:lnTo>
                <a:close/>
                <a:moveTo>
                  <a:pt x="679" y="1007"/>
                </a:moveTo>
                <a:lnTo>
                  <a:pt x="526" y="1193"/>
                </a:lnTo>
                <a:lnTo>
                  <a:pt x="681" y="1378"/>
                </a:lnTo>
                <a:lnTo>
                  <a:pt x="591" y="1378"/>
                </a:lnTo>
                <a:lnTo>
                  <a:pt x="437" y="1193"/>
                </a:lnTo>
                <a:lnTo>
                  <a:pt x="591" y="1007"/>
                </a:lnTo>
                <a:lnTo>
                  <a:pt x="679" y="1007"/>
                </a:lnTo>
                <a:close/>
                <a:moveTo>
                  <a:pt x="1129" y="696"/>
                </a:moveTo>
                <a:lnTo>
                  <a:pt x="1129" y="785"/>
                </a:lnTo>
                <a:lnTo>
                  <a:pt x="942" y="940"/>
                </a:lnTo>
                <a:lnTo>
                  <a:pt x="756" y="786"/>
                </a:lnTo>
                <a:lnTo>
                  <a:pt x="756" y="696"/>
                </a:lnTo>
                <a:lnTo>
                  <a:pt x="942" y="850"/>
                </a:lnTo>
                <a:lnTo>
                  <a:pt x="1129" y="696"/>
                </a:lnTo>
                <a:close/>
                <a:moveTo>
                  <a:pt x="373" y="696"/>
                </a:moveTo>
                <a:lnTo>
                  <a:pt x="373" y="785"/>
                </a:lnTo>
                <a:lnTo>
                  <a:pt x="186" y="940"/>
                </a:lnTo>
                <a:lnTo>
                  <a:pt x="0" y="786"/>
                </a:lnTo>
                <a:lnTo>
                  <a:pt x="0" y="696"/>
                </a:lnTo>
                <a:lnTo>
                  <a:pt x="186" y="850"/>
                </a:lnTo>
                <a:lnTo>
                  <a:pt x="373" y="696"/>
                </a:lnTo>
                <a:close/>
                <a:moveTo>
                  <a:pt x="2033" y="3260"/>
                </a:moveTo>
                <a:lnTo>
                  <a:pt x="2187" y="3445"/>
                </a:lnTo>
                <a:lnTo>
                  <a:pt x="2106" y="3543"/>
                </a:lnTo>
                <a:lnTo>
                  <a:pt x="2017" y="3543"/>
                </a:lnTo>
                <a:lnTo>
                  <a:pt x="2098" y="3446"/>
                </a:lnTo>
                <a:lnTo>
                  <a:pt x="1943" y="3260"/>
                </a:lnTo>
                <a:lnTo>
                  <a:pt x="2033" y="3260"/>
                </a:lnTo>
                <a:close/>
                <a:moveTo>
                  <a:pt x="2785" y="3260"/>
                </a:moveTo>
                <a:lnTo>
                  <a:pt x="2939" y="3445"/>
                </a:lnTo>
                <a:lnTo>
                  <a:pt x="2858" y="3543"/>
                </a:lnTo>
                <a:lnTo>
                  <a:pt x="2770" y="3543"/>
                </a:lnTo>
                <a:lnTo>
                  <a:pt x="2850" y="3446"/>
                </a:lnTo>
                <a:lnTo>
                  <a:pt x="2695" y="3260"/>
                </a:lnTo>
                <a:lnTo>
                  <a:pt x="2785" y="3260"/>
                </a:lnTo>
                <a:close/>
                <a:moveTo>
                  <a:pt x="3538" y="3260"/>
                </a:moveTo>
                <a:lnTo>
                  <a:pt x="3692" y="3445"/>
                </a:lnTo>
                <a:lnTo>
                  <a:pt x="3612" y="3543"/>
                </a:lnTo>
                <a:lnTo>
                  <a:pt x="3522" y="3543"/>
                </a:lnTo>
                <a:lnTo>
                  <a:pt x="3603" y="3446"/>
                </a:lnTo>
                <a:lnTo>
                  <a:pt x="3448" y="3260"/>
                </a:lnTo>
                <a:lnTo>
                  <a:pt x="3538" y="3260"/>
                </a:lnTo>
                <a:close/>
                <a:moveTo>
                  <a:pt x="4290" y="3260"/>
                </a:moveTo>
                <a:lnTo>
                  <a:pt x="4444" y="3445"/>
                </a:lnTo>
                <a:lnTo>
                  <a:pt x="4365" y="3543"/>
                </a:lnTo>
                <a:lnTo>
                  <a:pt x="4274" y="3543"/>
                </a:lnTo>
                <a:lnTo>
                  <a:pt x="4355" y="3446"/>
                </a:lnTo>
                <a:lnTo>
                  <a:pt x="4201" y="3260"/>
                </a:lnTo>
                <a:lnTo>
                  <a:pt x="4290" y="3260"/>
                </a:lnTo>
                <a:close/>
                <a:moveTo>
                  <a:pt x="4444" y="2509"/>
                </a:moveTo>
                <a:lnTo>
                  <a:pt x="4290" y="2694"/>
                </a:lnTo>
                <a:lnTo>
                  <a:pt x="4444" y="2881"/>
                </a:lnTo>
                <a:lnTo>
                  <a:pt x="4355" y="2881"/>
                </a:lnTo>
                <a:lnTo>
                  <a:pt x="4201" y="2694"/>
                </a:lnTo>
                <a:lnTo>
                  <a:pt x="4354" y="2509"/>
                </a:lnTo>
                <a:lnTo>
                  <a:pt x="4444" y="2509"/>
                </a:lnTo>
                <a:close/>
                <a:moveTo>
                  <a:pt x="3692" y="2509"/>
                </a:moveTo>
                <a:lnTo>
                  <a:pt x="3538" y="2694"/>
                </a:lnTo>
                <a:lnTo>
                  <a:pt x="3692" y="2881"/>
                </a:lnTo>
                <a:lnTo>
                  <a:pt x="3603" y="2881"/>
                </a:lnTo>
                <a:lnTo>
                  <a:pt x="3448" y="2694"/>
                </a:lnTo>
                <a:lnTo>
                  <a:pt x="3602" y="2509"/>
                </a:lnTo>
                <a:lnTo>
                  <a:pt x="3692" y="2509"/>
                </a:lnTo>
                <a:close/>
                <a:moveTo>
                  <a:pt x="2939" y="2509"/>
                </a:moveTo>
                <a:lnTo>
                  <a:pt x="2785" y="2694"/>
                </a:lnTo>
                <a:lnTo>
                  <a:pt x="2939" y="2881"/>
                </a:lnTo>
                <a:lnTo>
                  <a:pt x="2850" y="2881"/>
                </a:lnTo>
                <a:lnTo>
                  <a:pt x="2695" y="2694"/>
                </a:lnTo>
                <a:lnTo>
                  <a:pt x="2849" y="2509"/>
                </a:lnTo>
                <a:lnTo>
                  <a:pt x="2939" y="2509"/>
                </a:lnTo>
                <a:close/>
                <a:moveTo>
                  <a:pt x="2187" y="2509"/>
                </a:moveTo>
                <a:lnTo>
                  <a:pt x="2033" y="2694"/>
                </a:lnTo>
                <a:lnTo>
                  <a:pt x="2187" y="2881"/>
                </a:lnTo>
                <a:lnTo>
                  <a:pt x="2098" y="2881"/>
                </a:lnTo>
                <a:lnTo>
                  <a:pt x="1943" y="2694"/>
                </a:lnTo>
                <a:lnTo>
                  <a:pt x="2097" y="2509"/>
                </a:lnTo>
                <a:lnTo>
                  <a:pt x="2187" y="2509"/>
                </a:lnTo>
                <a:close/>
                <a:moveTo>
                  <a:pt x="2033" y="1758"/>
                </a:moveTo>
                <a:lnTo>
                  <a:pt x="2187" y="1943"/>
                </a:lnTo>
                <a:lnTo>
                  <a:pt x="2033" y="2129"/>
                </a:lnTo>
                <a:lnTo>
                  <a:pt x="1944" y="2129"/>
                </a:lnTo>
                <a:lnTo>
                  <a:pt x="2098" y="1943"/>
                </a:lnTo>
                <a:lnTo>
                  <a:pt x="1943" y="1758"/>
                </a:lnTo>
                <a:lnTo>
                  <a:pt x="2033" y="1758"/>
                </a:lnTo>
                <a:close/>
                <a:moveTo>
                  <a:pt x="2785" y="1758"/>
                </a:moveTo>
                <a:lnTo>
                  <a:pt x="2939" y="1943"/>
                </a:lnTo>
                <a:lnTo>
                  <a:pt x="2785" y="2129"/>
                </a:lnTo>
                <a:lnTo>
                  <a:pt x="2697" y="2129"/>
                </a:lnTo>
                <a:lnTo>
                  <a:pt x="2850" y="1943"/>
                </a:lnTo>
                <a:lnTo>
                  <a:pt x="2695" y="1758"/>
                </a:lnTo>
                <a:lnTo>
                  <a:pt x="2785" y="1758"/>
                </a:lnTo>
                <a:close/>
                <a:moveTo>
                  <a:pt x="3538" y="1758"/>
                </a:moveTo>
                <a:lnTo>
                  <a:pt x="3692" y="1943"/>
                </a:lnTo>
                <a:lnTo>
                  <a:pt x="3539" y="2129"/>
                </a:lnTo>
                <a:lnTo>
                  <a:pt x="3449" y="2129"/>
                </a:lnTo>
                <a:lnTo>
                  <a:pt x="3603" y="1943"/>
                </a:lnTo>
                <a:lnTo>
                  <a:pt x="3448" y="1758"/>
                </a:lnTo>
                <a:lnTo>
                  <a:pt x="3538" y="1758"/>
                </a:lnTo>
                <a:close/>
                <a:moveTo>
                  <a:pt x="4290" y="1758"/>
                </a:moveTo>
                <a:lnTo>
                  <a:pt x="4444" y="1943"/>
                </a:lnTo>
                <a:lnTo>
                  <a:pt x="4292" y="2129"/>
                </a:lnTo>
                <a:lnTo>
                  <a:pt x="4201" y="2129"/>
                </a:lnTo>
                <a:lnTo>
                  <a:pt x="4355" y="1943"/>
                </a:lnTo>
                <a:lnTo>
                  <a:pt x="4201" y="1758"/>
                </a:lnTo>
                <a:lnTo>
                  <a:pt x="4290" y="1758"/>
                </a:lnTo>
                <a:close/>
                <a:moveTo>
                  <a:pt x="1685" y="2948"/>
                </a:moveTo>
                <a:lnTo>
                  <a:pt x="1871" y="3102"/>
                </a:lnTo>
                <a:lnTo>
                  <a:pt x="1871" y="3191"/>
                </a:lnTo>
                <a:lnTo>
                  <a:pt x="1685" y="3039"/>
                </a:lnTo>
                <a:lnTo>
                  <a:pt x="1498" y="3192"/>
                </a:lnTo>
                <a:lnTo>
                  <a:pt x="1498" y="3102"/>
                </a:lnTo>
                <a:lnTo>
                  <a:pt x="1685" y="2948"/>
                </a:lnTo>
                <a:close/>
                <a:moveTo>
                  <a:pt x="4142" y="2198"/>
                </a:moveTo>
                <a:lnTo>
                  <a:pt x="4142" y="2286"/>
                </a:lnTo>
                <a:lnTo>
                  <a:pt x="3955" y="2441"/>
                </a:lnTo>
                <a:lnTo>
                  <a:pt x="3769" y="2288"/>
                </a:lnTo>
                <a:lnTo>
                  <a:pt x="3769" y="2198"/>
                </a:lnTo>
                <a:lnTo>
                  <a:pt x="3955" y="2351"/>
                </a:lnTo>
                <a:lnTo>
                  <a:pt x="4142" y="2198"/>
                </a:lnTo>
                <a:close/>
                <a:moveTo>
                  <a:pt x="1685" y="1447"/>
                </a:moveTo>
                <a:lnTo>
                  <a:pt x="1871" y="1601"/>
                </a:lnTo>
                <a:lnTo>
                  <a:pt x="1871" y="1689"/>
                </a:lnTo>
                <a:lnTo>
                  <a:pt x="1685" y="1536"/>
                </a:lnTo>
                <a:lnTo>
                  <a:pt x="1498" y="1691"/>
                </a:lnTo>
                <a:lnTo>
                  <a:pt x="1498" y="1601"/>
                </a:lnTo>
                <a:lnTo>
                  <a:pt x="1685" y="1447"/>
                </a:lnTo>
                <a:close/>
                <a:moveTo>
                  <a:pt x="2442" y="2948"/>
                </a:moveTo>
                <a:lnTo>
                  <a:pt x="2628" y="3102"/>
                </a:lnTo>
                <a:lnTo>
                  <a:pt x="2628" y="3191"/>
                </a:lnTo>
                <a:lnTo>
                  <a:pt x="2442" y="3039"/>
                </a:lnTo>
                <a:lnTo>
                  <a:pt x="2256" y="3192"/>
                </a:lnTo>
                <a:lnTo>
                  <a:pt x="2256" y="3102"/>
                </a:lnTo>
                <a:lnTo>
                  <a:pt x="2442" y="2948"/>
                </a:lnTo>
                <a:close/>
                <a:moveTo>
                  <a:pt x="3384" y="2198"/>
                </a:moveTo>
                <a:lnTo>
                  <a:pt x="3384" y="2286"/>
                </a:lnTo>
                <a:lnTo>
                  <a:pt x="3198" y="2441"/>
                </a:lnTo>
                <a:lnTo>
                  <a:pt x="3012" y="2288"/>
                </a:lnTo>
                <a:lnTo>
                  <a:pt x="3012" y="2198"/>
                </a:lnTo>
                <a:lnTo>
                  <a:pt x="3198" y="2351"/>
                </a:lnTo>
                <a:lnTo>
                  <a:pt x="3384" y="2198"/>
                </a:lnTo>
                <a:close/>
                <a:moveTo>
                  <a:pt x="2442" y="1447"/>
                </a:moveTo>
                <a:lnTo>
                  <a:pt x="2628" y="1601"/>
                </a:lnTo>
                <a:lnTo>
                  <a:pt x="2628" y="1689"/>
                </a:lnTo>
                <a:lnTo>
                  <a:pt x="2442" y="1536"/>
                </a:lnTo>
                <a:lnTo>
                  <a:pt x="2256" y="1691"/>
                </a:lnTo>
                <a:lnTo>
                  <a:pt x="2256" y="1601"/>
                </a:lnTo>
                <a:lnTo>
                  <a:pt x="2442" y="1447"/>
                </a:lnTo>
                <a:close/>
                <a:moveTo>
                  <a:pt x="3198" y="2948"/>
                </a:moveTo>
                <a:lnTo>
                  <a:pt x="3384" y="3102"/>
                </a:lnTo>
                <a:lnTo>
                  <a:pt x="3384" y="3191"/>
                </a:lnTo>
                <a:lnTo>
                  <a:pt x="3198" y="3039"/>
                </a:lnTo>
                <a:lnTo>
                  <a:pt x="3012" y="3192"/>
                </a:lnTo>
                <a:lnTo>
                  <a:pt x="3012" y="3102"/>
                </a:lnTo>
                <a:lnTo>
                  <a:pt x="3198" y="2948"/>
                </a:lnTo>
                <a:close/>
                <a:moveTo>
                  <a:pt x="2628" y="2198"/>
                </a:moveTo>
                <a:lnTo>
                  <a:pt x="2628" y="2286"/>
                </a:lnTo>
                <a:lnTo>
                  <a:pt x="2442" y="2441"/>
                </a:lnTo>
                <a:lnTo>
                  <a:pt x="2256" y="2288"/>
                </a:lnTo>
                <a:lnTo>
                  <a:pt x="2256" y="2198"/>
                </a:lnTo>
                <a:lnTo>
                  <a:pt x="2442" y="2351"/>
                </a:lnTo>
                <a:lnTo>
                  <a:pt x="2628" y="2198"/>
                </a:lnTo>
                <a:close/>
                <a:moveTo>
                  <a:pt x="3198" y="1447"/>
                </a:moveTo>
                <a:lnTo>
                  <a:pt x="3384" y="1601"/>
                </a:lnTo>
                <a:lnTo>
                  <a:pt x="3384" y="1689"/>
                </a:lnTo>
                <a:lnTo>
                  <a:pt x="3198" y="1536"/>
                </a:lnTo>
                <a:lnTo>
                  <a:pt x="3012" y="1691"/>
                </a:lnTo>
                <a:lnTo>
                  <a:pt x="3012" y="1601"/>
                </a:lnTo>
                <a:lnTo>
                  <a:pt x="3198" y="1447"/>
                </a:lnTo>
                <a:close/>
                <a:moveTo>
                  <a:pt x="3955" y="2948"/>
                </a:moveTo>
                <a:lnTo>
                  <a:pt x="4142" y="3102"/>
                </a:lnTo>
                <a:lnTo>
                  <a:pt x="4142" y="3191"/>
                </a:lnTo>
                <a:lnTo>
                  <a:pt x="3955" y="3039"/>
                </a:lnTo>
                <a:lnTo>
                  <a:pt x="3769" y="3192"/>
                </a:lnTo>
                <a:lnTo>
                  <a:pt x="3769" y="3102"/>
                </a:lnTo>
                <a:lnTo>
                  <a:pt x="3955" y="2948"/>
                </a:lnTo>
                <a:close/>
                <a:moveTo>
                  <a:pt x="1871" y="2198"/>
                </a:moveTo>
                <a:lnTo>
                  <a:pt x="1871" y="2286"/>
                </a:lnTo>
                <a:lnTo>
                  <a:pt x="1684" y="2441"/>
                </a:lnTo>
                <a:lnTo>
                  <a:pt x="1498" y="2288"/>
                </a:lnTo>
                <a:lnTo>
                  <a:pt x="1498" y="2198"/>
                </a:lnTo>
                <a:lnTo>
                  <a:pt x="1684" y="2351"/>
                </a:lnTo>
                <a:lnTo>
                  <a:pt x="1871" y="2198"/>
                </a:lnTo>
                <a:close/>
                <a:moveTo>
                  <a:pt x="3955" y="1447"/>
                </a:moveTo>
                <a:lnTo>
                  <a:pt x="4142" y="1601"/>
                </a:lnTo>
                <a:lnTo>
                  <a:pt x="4142" y="1689"/>
                </a:lnTo>
                <a:lnTo>
                  <a:pt x="3955" y="1536"/>
                </a:lnTo>
                <a:lnTo>
                  <a:pt x="3769" y="1691"/>
                </a:lnTo>
                <a:lnTo>
                  <a:pt x="3769" y="1601"/>
                </a:lnTo>
                <a:lnTo>
                  <a:pt x="3955" y="1447"/>
                </a:lnTo>
                <a:close/>
                <a:moveTo>
                  <a:pt x="4444" y="1007"/>
                </a:moveTo>
                <a:lnTo>
                  <a:pt x="4290" y="1193"/>
                </a:lnTo>
                <a:lnTo>
                  <a:pt x="4444" y="1378"/>
                </a:lnTo>
                <a:lnTo>
                  <a:pt x="4355" y="1378"/>
                </a:lnTo>
                <a:lnTo>
                  <a:pt x="4201" y="1193"/>
                </a:lnTo>
                <a:lnTo>
                  <a:pt x="4354" y="1007"/>
                </a:lnTo>
                <a:lnTo>
                  <a:pt x="4444" y="1007"/>
                </a:lnTo>
                <a:close/>
                <a:moveTo>
                  <a:pt x="3692" y="1007"/>
                </a:moveTo>
                <a:lnTo>
                  <a:pt x="3538" y="1193"/>
                </a:lnTo>
                <a:lnTo>
                  <a:pt x="3692" y="1378"/>
                </a:lnTo>
                <a:lnTo>
                  <a:pt x="3603" y="1378"/>
                </a:lnTo>
                <a:lnTo>
                  <a:pt x="3448" y="1193"/>
                </a:lnTo>
                <a:lnTo>
                  <a:pt x="3602" y="1007"/>
                </a:lnTo>
                <a:lnTo>
                  <a:pt x="3692" y="1007"/>
                </a:lnTo>
                <a:close/>
                <a:moveTo>
                  <a:pt x="2939" y="1007"/>
                </a:moveTo>
                <a:lnTo>
                  <a:pt x="2785" y="1193"/>
                </a:lnTo>
                <a:lnTo>
                  <a:pt x="2939" y="1378"/>
                </a:lnTo>
                <a:lnTo>
                  <a:pt x="2850" y="1378"/>
                </a:lnTo>
                <a:lnTo>
                  <a:pt x="2695" y="1193"/>
                </a:lnTo>
                <a:lnTo>
                  <a:pt x="2849" y="1007"/>
                </a:lnTo>
                <a:lnTo>
                  <a:pt x="2939" y="1007"/>
                </a:lnTo>
                <a:close/>
                <a:moveTo>
                  <a:pt x="2187" y="1007"/>
                </a:moveTo>
                <a:lnTo>
                  <a:pt x="2033" y="1193"/>
                </a:lnTo>
                <a:lnTo>
                  <a:pt x="2187" y="1378"/>
                </a:lnTo>
                <a:lnTo>
                  <a:pt x="2098" y="1378"/>
                </a:lnTo>
                <a:lnTo>
                  <a:pt x="1943" y="1193"/>
                </a:lnTo>
                <a:lnTo>
                  <a:pt x="2097" y="1007"/>
                </a:lnTo>
                <a:lnTo>
                  <a:pt x="2187" y="1007"/>
                </a:lnTo>
                <a:close/>
                <a:moveTo>
                  <a:pt x="4142" y="696"/>
                </a:moveTo>
                <a:lnTo>
                  <a:pt x="4142" y="785"/>
                </a:lnTo>
                <a:lnTo>
                  <a:pt x="3955" y="940"/>
                </a:lnTo>
                <a:lnTo>
                  <a:pt x="3769" y="786"/>
                </a:lnTo>
                <a:lnTo>
                  <a:pt x="3769" y="696"/>
                </a:lnTo>
                <a:lnTo>
                  <a:pt x="3955" y="850"/>
                </a:lnTo>
                <a:lnTo>
                  <a:pt x="4142" y="696"/>
                </a:lnTo>
                <a:close/>
                <a:moveTo>
                  <a:pt x="3384" y="696"/>
                </a:moveTo>
                <a:lnTo>
                  <a:pt x="3384" y="785"/>
                </a:lnTo>
                <a:lnTo>
                  <a:pt x="3198" y="940"/>
                </a:lnTo>
                <a:lnTo>
                  <a:pt x="3012" y="786"/>
                </a:lnTo>
                <a:lnTo>
                  <a:pt x="3012" y="696"/>
                </a:lnTo>
                <a:lnTo>
                  <a:pt x="3198" y="850"/>
                </a:lnTo>
                <a:lnTo>
                  <a:pt x="3384" y="696"/>
                </a:lnTo>
                <a:close/>
                <a:moveTo>
                  <a:pt x="2628" y="696"/>
                </a:moveTo>
                <a:lnTo>
                  <a:pt x="2628" y="785"/>
                </a:lnTo>
                <a:lnTo>
                  <a:pt x="2442" y="940"/>
                </a:lnTo>
                <a:lnTo>
                  <a:pt x="2256" y="786"/>
                </a:lnTo>
                <a:lnTo>
                  <a:pt x="2256" y="696"/>
                </a:lnTo>
                <a:lnTo>
                  <a:pt x="2442" y="850"/>
                </a:lnTo>
                <a:lnTo>
                  <a:pt x="2628" y="696"/>
                </a:lnTo>
                <a:close/>
                <a:moveTo>
                  <a:pt x="1871" y="696"/>
                </a:moveTo>
                <a:lnTo>
                  <a:pt x="1871" y="785"/>
                </a:lnTo>
                <a:lnTo>
                  <a:pt x="1684" y="940"/>
                </a:lnTo>
                <a:lnTo>
                  <a:pt x="1498" y="786"/>
                </a:lnTo>
                <a:lnTo>
                  <a:pt x="1498" y="696"/>
                </a:lnTo>
                <a:lnTo>
                  <a:pt x="1684" y="850"/>
                </a:lnTo>
                <a:lnTo>
                  <a:pt x="1871" y="696"/>
                </a:lnTo>
                <a:close/>
                <a:moveTo>
                  <a:pt x="5060" y="3260"/>
                </a:moveTo>
                <a:lnTo>
                  <a:pt x="5214" y="3445"/>
                </a:lnTo>
                <a:lnTo>
                  <a:pt x="5133" y="3543"/>
                </a:lnTo>
                <a:lnTo>
                  <a:pt x="5044" y="3543"/>
                </a:lnTo>
                <a:lnTo>
                  <a:pt x="5124" y="3446"/>
                </a:lnTo>
                <a:lnTo>
                  <a:pt x="4970" y="3260"/>
                </a:lnTo>
                <a:lnTo>
                  <a:pt x="5060" y="3260"/>
                </a:lnTo>
                <a:close/>
                <a:moveTo>
                  <a:pt x="5812" y="3260"/>
                </a:moveTo>
                <a:lnTo>
                  <a:pt x="5966" y="3445"/>
                </a:lnTo>
                <a:lnTo>
                  <a:pt x="5885" y="3543"/>
                </a:lnTo>
                <a:lnTo>
                  <a:pt x="5796" y="3543"/>
                </a:lnTo>
                <a:lnTo>
                  <a:pt x="5877" y="3446"/>
                </a:lnTo>
                <a:lnTo>
                  <a:pt x="5722" y="3260"/>
                </a:lnTo>
                <a:lnTo>
                  <a:pt x="5812" y="3260"/>
                </a:lnTo>
                <a:close/>
                <a:moveTo>
                  <a:pt x="6565" y="3260"/>
                </a:moveTo>
                <a:lnTo>
                  <a:pt x="6719" y="3445"/>
                </a:lnTo>
                <a:lnTo>
                  <a:pt x="6639" y="3543"/>
                </a:lnTo>
                <a:lnTo>
                  <a:pt x="6549" y="3543"/>
                </a:lnTo>
                <a:lnTo>
                  <a:pt x="6630" y="3446"/>
                </a:lnTo>
                <a:lnTo>
                  <a:pt x="6475" y="3260"/>
                </a:lnTo>
                <a:lnTo>
                  <a:pt x="6565" y="3260"/>
                </a:lnTo>
                <a:close/>
                <a:moveTo>
                  <a:pt x="6719" y="2509"/>
                </a:moveTo>
                <a:lnTo>
                  <a:pt x="6565" y="2694"/>
                </a:lnTo>
                <a:lnTo>
                  <a:pt x="6719" y="2881"/>
                </a:lnTo>
                <a:lnTo>
                  <a:pt x="6630" y="2881"/>
                </a:lnTo>
                <a:lnTo>
                  <a:pt x="6475" y="2694"/>
                </a:lnTo>
                <a:lnTo>
                  <a:pt x="6629" y="2509"/>
                </a:lnTo>
                <a:lnTo>
                  <a:pt x="6719" y="2509"/>
                </a:lnTo>
                <a:close/>
                <a:moveTo>
                  <a:pt x="5966" y="2509"/>
                </a:moveTo>
                <a:lnTo>
                  <a:pt x="5812" y="2694"/>
                </a:lnTo>
                <a:lnTo>
                  <a:pt x="5966" y="2881"/>
                </a:lnTo>
                <a:lnTo>
                  <a:pt x="5877" y="2881"/>
                </a:lnTo>
                <a:lnTo>
                  <a:pt x="5722" y="2694"/>
                </a:lnTo>
                <a:lnTo>
                  <a:pt x="5876" y="2509"/>
                </a:lnTo>
                <a:lnTo>
                  <a:pt x="5966" y="2509"/>
                </a:lnTo>
                <a:close/>
                <a:moveTo>
                  <a:pt x="5214" y="2509"/>
                </a:moveTo>
                <a:lnTo>
                  <a:pt x="5060" y="2694"/>
                </a:lnTo>
                <a:lnTo>
                  <a:pt x="5214" y="2881"/>
                </a:lnTo>
                <a:lnTo>
                  <a:pt x="5124" y="2881"/>
                </a:lnTo>
                <a:lnTo>
                  <a:pt x="4970" y="2694"/>
                </a:lnTo>
                <a:lnTo>
                  <a:pt x="5124" y="2509"/>
                </a:lnTo>
                <a:lnTo>
                  <a:pt x="5214" y="2509"/>
                </a:lnTo>
                <a:close/>
                <a:moveTo>
                  <a:pt x="5060" y="1758"/>
                </a:moveTo>
                <a:lnTo>
                  <a:pt x="5214" y="1943"/>
                </a:lnTo>
                <a:lnTo>
                  <a:pt x="5060" y="2129"/>
                </a:lnTo>
                <a:lnTo>
                  <a:pt x="4971" y="2129"/>
                </a:lnTo>
                <a:lnTo>
                  <a:pt x="5124" y="1943"/>
                </a:lnTo>
                <a:lnTo>
                  <a:pt x="4970" y="1758"/>
                </a:lnTo>
                <a:lnTo>
                  <a:pt x="5060" y="1758"/>
                </a:lnTo>
                <a:close/>
                <a:moveTo>
                  <a:pt x="5812" y="1758"/>
                </a:moveTo>
                <a:lnTo>
                  <a:pt x="5966" y="1943"/>
                </a:lnTo>
                <a:lnTo>
                  <a:pt x="5812" y="2129"/>
                </a:lnTo>
                <a:lnTo>
                  <a:pt x="5724" y="2129"/>
                </a:lnTo>
                <a:lnTo>
                  <a:pt x="5877" y="1943"/>
                </a:lnTo>
                <a:lnTo>
                  <a:pt x="5722" y="1758"/>
                </a:lnTo>
                <a:lnTo>
                  <a:pt x="5812" y="1758"/>
                </a:lnTo>
                <a:close/>
                <a:moveTo>
                  <a:pt x="6565" y="1758"/>
                </a:moveTo>
                <a:lnTo>
                  <a:pt x="6719" y="1943"/>
                </a:lnTo>
                <a:lnTo>
                  <a:pt x="6565" y="2129"/>
                </a:lnTo>
                <a:lnTo>
                  <a:pt x="6476" y="2129"/>
                </a:lnTo>
                <a:lnTo>
                  <a:pt x="6630" y="1943"/>
                </a:lnTo>
                <a:lnTo>
                  <a:pt x="6475" y="1758"/>
                </a:lnTo>
                <a:lnTo>
                  <a:pt x="6565" y="1758"/>
                </a:lnTo>
                <a:close/>
                <a:moveTo>
                  <a:pt x="4712" y="2948"/>
                </a:moveTo>
                <a:lnTo>
                  <a:pt x="4898" y="3102"/>
                </a:lnTo>
                <a:lnTo>
                  <a:pt x="4898" y="3191"/>
                </a:lnTo>
                <a:lnTo>
                  <a:pt x="4712" y="3039"/>
                </a:lnTo>
                <a:lnTo>
                  <a:pt x="4525" y="3192"/>
                </a:lnTo>
                <a:lnTo>
                  <a:pt x="4525" y="3102"/>
                </a:lnTo>
                <a:lnTo>
                  <a:pt x="4712" y="2948"/>
                </a:lnTo>
                <a:close/>
                <a:moveTo>
                  <a:pt x="7169" y="2198"/>
                </a:moveTo>
                <a:lnTo>
                  <a:pt x="7169" y="2286"/>
                </a:lnTo>
                <a:lnTo>
                  <a:pt x="6982" y="2441"/>
                </a:lnTo>
                <a:lnTo>
                  <a:pt x="6796" y="2288"/>
                </a:lnTo>
                <a:lnTo>
                  <a:pt x="6796" y="2198"/>
                </a:lnTo>
                <a:lnTo>
                  <a:pt x="6982" y="2351"/>
                </a:lnTo>
                <a:lnTo>
                  <a:pt x="7169" y="2198"/>
                </a:lnTo>
                <a:close/>
                <a:moveTo>
                  <a:pt x="4712" y="1447"/>
                </a:moveTo>
                <a:lnTo>
                  <a:pt x="4898" y="1601"/>
                </a:lnTo>
                <a:lnTo>
                  <a:pt x="4898" y="1689"/>
                </a:lnTo>
                <a:lnTo>
                  <a:pt x="4712" y="1536"/>
                </a:lnTo>
                <a:lnTo>
                  <a:pt x="4525" y="1691"/>
                </a:lnTo>
                <a:lnTo>
                  <a:pt x="4525" y="1601"/>
                </a:lnTo>
                <a:lnTo>
                  <a:pt x="4712" y="1447"/>
                </a:lnTo>
                <a:close/>
                <a:moveTo>
                  <a:pt x="5469" y="2948"/>
                </a:moveTo>
                <a:lnTo>
                  <a:pt x="5655" y="3102"/>
                </a:lnTo>
                <a:lnTo>
                  <a:pt x="5655" y="3191"/>
                </a:lnTo>
                <a:lnTo>
                  <a:pt x="5469" y="3039"/>
                </a:lnTo>
                <a:lnTo>
                  <a:pt x="5282" y="3192"/>
                </a:lnTo>
                <a:lnTo>
                  <a:pt x="5282" y="3102"/>
                </a:lnTo>
                <a:lnTo>
                  <a:pt x="5469" y="2948"/>
                </a:lnTo>
                <a:close/>
                <a:moveTo>
                  <a:pt x="6411" y="2198"/>
                </a:moveTo>
                <a:lnTo>
                  <a:pt x="6411" y="2286"/>
                </a:lnTo>
                <a:lnTo>
                  <a:pt x="6225" y="2441"/>
                </a:lnTo>
                <a:lnTo>
                  <a:pt x="6039" y="2288"/>
                </a:lnTo>
                <a:lnTo>
                  <a:pt x="6039" y="2198"/>
                </a:lnTo>
                <a:lnTo>
                  <a:pt x="6225" y="2351"/>
                </a:lnTo>
                <a:lnTo>
                  <a:pt x="6411" y="2198"/>
                </a:lnTo>
                <a:close/>
                <a:moveTo>
                  <a:pt x="5469" y="1447"/>
                </a:moveTo>
                <a:lnTo>
                  <a:pt x="5655" y="1601"/>
                </a:lnTo>
                <a:lnTo>
                  <a:pt x="5655" y="1689"/>
                </a:lnTo>
                <a:lnTo>
                  <a:pt x="5469" y="1536"/>
                </a:lnTo>
                <a:lnTo>
                  <a:pt x="5282" y="1691"/>
                </a:lnTo>
                <a:lnTo>
                  <a:pt x="5282" y="1601"/>
                </a:lnTo>
                <a:lnTo>
                  <a:pt x="5469" y="1447"/>
                </a:lnTo>
                <a:close/>
                <a:moveTo>
                  <a:pt x="6225" y="2948"/>
                </a:moveTo>
                <a:lnTo>
                  <a:pt x="6411" y="3102"/>
                </a:lnTo>
                <a:lnTo>
                  <a:pt x="6411" y="3191"/>
                </a:lnTo>
                <a:lnTo>
                  <a:pt x="6225" y="3039"/>
                </a:lnTo>
                <a:lnTo>
                  <a:pt x="6039" y="3192"/>
                </a:lnTo>
                <a:lnTo>
                  <a:pt x="6039" y="3102"/>
                </a:lnTo>
                <a:lnTo>
                  <a:pt x="6225" y="2948"/>
                </a:lnTo>
                <a:close/>
                <a:moveTo>
                  <a:pt x="5655" y="2198"/>
                </a:moveTo>
                <a:lnTo>
                  <a:pt x="5655" y="2286"/>
                </a:lnTo>
                <a:lnTo>
                  <a:pt x="5469" y="2441"/>
                </a:lnTo>
                <a:lnTo>
                  <a:pt x="5282" y="2288"/>
                </a:lnTo>
                <a:lnTo>
                  <a:pt x="5282" y="2198"/>
                </a:lnTo>
                <a:lnTo>
                  <a:pt x="5469" y="2351"/>
                </a:lnTo>
                <a:lnTo>
                  <a:pt x="5655" y="2198"/>
                </a:lnTo>
                <a:close/>
                <a:moveTo>
                  <a:pt x="6225" y="1447"/>
                </a:moveTo>
                <a:lnTo>
                  <a:pt x="6411" y="1601"/>
                </a:lnTo>
                <a:lnTo>
                  <a:pt x="6411" y="1689"/>
                </a:lnTo>
                <a:lnTo>
                  <a:pt x="6225" y="1536"/>
                </a:lnTo>
                <a:lnTo>
                  <a:pt x="6039" y="1691"/>
                </a:lnTo>
                <a:lnTo>
                  <a:pt x="6039" y="1601"/>
                </a:lnTo>
                <a:lnTo>
                  <a:pt x="6225" y="1447"/>
                </a:lnTo>
                <a:close/>
                <a:moveTo>
                  <a:pt x="6982" y="2948"/>
                </a:moveTo>
                <a:lnTo>
                  <a:pt x="7169" y="3102"/>
                </a:lnTo>
                <a:lnTo>
                  <a:pt x="7169" y="3191"/>
                </a:lnTo>
                <a:lnTo>
                  <a:pt x="6982" y="3039"/>
                </a:lnTo>
                <a:lnTo>
                  <a:pt x="6796" y="3192"/>
                </a:lnTo>
                <a:lnTo>
                  <a:pt x="6796" y="3102"/>
                </a:lnTo>
                <a:lnTo>
                  <a:pt x="6982" y="2948"/>
                </a:lnTo>
                <a:close/>
                <a:moveTo>
                  <a:pt x="4898" y="2198"/>
                </a:moveTo>
                <a:lnTo>
                  <a:pt x="4898" y="2286"/>
                </a:lnTo>
                <a:lnTo>
                  <a:pt x="4711" y="2441"/>
                </a:lnTo>
                <a:lnTo>
                  <a:pt x="4525" y="2288"/>
                </a:lnTo>
                <a:lnTo>
                  <a:pt x="4525" y="2198"/>
                </a:lnTo>
                <a:lnTo>
                  <a:pt x="4711" y="2351"/>
                </a:lnTo>
                <a:lnTo>
                  <a:pt x="4898" y="2198"/>
                </a:lnTo>
                <a:close/>
                <a:moveTo>
                  <a:pt x="6982" y="1447"/>
                </a:moveTo>
                <a:lnTo>
                  <a:pt x="7169" y="1601"/>
                </a:lnTo>
                <a:lnTo>
                  <a:pt x="7169" y="1689"/>
                </a:lnTo>
                <a:lnTo>
                  <a:pt x="6982" y="1536"/>
                </a:lnTo>
                <a:lnTo>
                  <a:pt x="6796" y="1691"/>
                </a:lnTo>
                <a:lnTo>
                  <a:pt x="6796" y="1601"/>
                </a:lnTo>
                <a:lnTo>
                  <a:pt x="6982" y="1447"/>
                </a:lnTo>
                <a:close/>
                <a:moveTo>
                  <a:pt x="6565" y="257"/>
                </a:moveTo>
                <a:lnTo>
                  <a:pt x="6719" y="442"/>
                </a:lnTo>
                <a:lnTo>
                  <a:pt x="6565" y="627"/>
                </a:lnTo>
                <a:lnTo>
                  <a:pt x="6476" y="627"/>
                </a:lnTo>
                <a:lnTo>
                  <a:pt x="6630" y="442"/>
                </a:lnTo>
                <a:lnTo>
                  <a:pt x="6475" y="257"/>
                </a:lnTo>
                <a:lnTo>
                  <a:pt x="6565" y="257"/>
                </a:lnTo>
                <a:close/>
                <a:moveTo>
                  <a:pt x="6719" y="1007"/>
                </a:moveTo>
                <a:lnTo>
                  <a:pt x="6565" y="1193"/>
                </a:lnTo>
                <a:lnTo>
                  <a:pt x="6719" y="1378"/>
                </a:lnTo>
                <a:lnTo>
                  <a:pt x="6630" y="1378"/>
                </a:lnTo>
                <a:lnTo>
                  <a:pt x="6475" y="1193"/>
                </a:lnTo>
                <a:lnTo>
                  <a:pt x="6629" y="1007"/>
                </a:lnTo>
                <a:lnTo>
                  <a:pt x="6719" y="1007"/>
                </a:lnTo>
                <a:close/>
                <a:moveTo>
                  <a:pt x="5966" y="1007"/>
                </a:moveTo>
                <a:lnTo>
                  <a:pt x="5812" y="1193"/>
                </a:lnTo>
                <a:lnTo>
                  <a:pt x="5966" y="1378"/>
                </a:lnTo>
                <a:lnTo>
                  <a:pt x="5877" y="1378"/>
                </a:lnTo>
                <a:lnTo>
                  <a:pt x="5722" y="1193"/>
                </a:lnTo>
                <a:lnTo>
                  <a:pt x="5876" y="1007"/>
                </a:lnTo>
                <a:lnTo>
                  <a:pt x="5966" y="1007"/>
                </a:lnTo>
                <a:close/>
                <a:moveTo>
                  <a:pt x="5214" y="1007"/>
                </a:moveTo>
                <a:lnTo>
                  <a:pt x="5060" y="1193"/>
                </a:lnTo>
                <a:lnTo>
                  <a:pt x="5214" y="1378"/>
                </a:lnTo>
                <a:lnTo>
                  <a:pt x="5124" y="1378"/>
                </a:lnTo>
                <a:lnTo>
                  <a:pt x="4970" y="1193"/>
                </a:lnTo>
                <a:lnTo>
                  <a:pt x="5124" y="1007"/>
                </a:lnTo>
                <a:lnTo>
                  <a:pt x="5214" y="1007"/>
                </a:lnTo>
                <a:close/>
                <a:moveTo>
                  <a:pt x="7169" y="696"/>
                </a:moveTo>
                <a:lnTo>
                  <a:pt x="7169" y="785"/>
                </a:lnTo>
                <a:lnTo>
                  <a:pt x="6982" y="940"/>
                </a:lnTo>
                <a:lnTo>
                  <a:pt x="6796" y="786"/>
                </a:lnTo>
                <a:lnTo>
                  <a:pt x="6796" y="696"/>
                </a:lnTo>
                <a:lnTo>
                  <a:pt x="6982" y="850"/>
                </a:lnTo>
                <a:lnTo>
                  <a:pt x="7169" y="696"/>
                </a:lnTo>
                <a:close/>
                <a:moveTo>
                  <a:pt x="6411" y="696"/>
                </a:moveTo>
                <a:lnTo>
                  <a:pt x="6411" y="785"/>
                </a:lnTo>
                <a:lnTo>
                  <a:pt x="6225" y="940"/>
                </a:lnTo>
                <a:lnTo>
                  <a:pt x="6039" y="786"/>
                </a:lnTo>
                <a:lnTo>
                  <a:pt x="6039" y="696"/>
                </a:lnTo>
                <a:lnTo>
                  <a:pt x="6225" y="850"/>
                </a:lnTo>
                <a:lnTo>
                  <a:pt x="6411" y="696"/>
                </a:lnTo>
                <a:close/>
                <a:moveTo>
                  <a:pt x="5655" y="696"/>
                </a:moveTo>
                <a:lnTo>
                  <a:pt x="5655" y="785"/>
                </a:lnTo>
                <a:lnTo>
                  <a:pt x="5469" y="940"/>
                </a:lnTo>
                <a:lnTo>
                  <a:pt x="5282" y="786"/>
                </a:lnTo>
                <a:lnTo>
                  <a:pt x="5282" y="696"/>
                </a:lnTo>
                <a:lnTo>
                  <a:pt x="5469" y="850"/>
                </a:lnTo>
                <a:lnTo>
                  <a:pt x="5655" y="696"/>
                </a:lnTo>
                <a:close/>
                <a:moveTo>
                  <a:pt x="4898" y="696"/>
                </a:moveTo>
                <a:lnTo>
                  <a:pt x="4898" y="785"/>
                </a:lnTo>
                <a:lnTo>
                  <a:pt x="4711" y="940"/>
                </a:lnTo>
                <a:lnTo>
                  <a:pt x="4525" y="786"/>
                </a:lnTo>
                <a:lnTo>
                  <a:pt x="4525" y="696"/>
                </a:lnTo>
                <a:lnTo>
                  <a:pt x="4711" y="850"/>
                </a:lnTo>
                <a:lnTo>
                  <a:pt x="4898" y="696"/>
                </a:lnTo>
                <a:close/>
                <a:moveTo>
                  <a:pt x="7049" y="0"/>
                </a:moveTo>
                <a:lnTo>
                  <a:pt x="7169" y="98"/>
                </a:lnTo>
                <a:lnTo>
                  <a:pt x="7169" y="188"/>
                </a:lnTo>
                <a:lnTo>
                  <a:pt x="6982" y="34"/>
                </a:lnTo>
                <a:lnTo>
                  <a:pt x="6796" y="188"/>
                </a:lnTo>
                <a:lnTo>
                  <a:pt x="6796" y="99"/>
                </a:lnTo>
                <a:lnTo>
                  <a:pt x="6915" y="0"/>
                </a:lnTo>
                <a:lnTo>
                  <a:pt x="7049" y="0"/>
                </a:lnTo>
                <a:close/>
                <a:moveTo>
                  <a:pt x="6291" y="0"/>
                </a:moveTo>
                <a:lnTo>
                  <a:pt x="6411" y="98"/>
                </a:lnTo>
                <a:lnTo>
                  <a:pt x="6411" y="188"/>
                </a:lnTo>
                <a:lnTo>
                  <a:pt x="6225" y="34"/>
                </a:lnTo>
                <a:lnTo>
                  <a:pt x="6039" y="188"/>
                </a:lnTo>
                <a:lnTo>
                  <a:pt x="6039" y="99"/>
                </a:lnTo>
                <a:lnTo>
                  <a:pt x="6159" y="0"/>
                </a:lnTo>
                <a:lnTo>
                  <a:pt x="6291" y="0"/>
                </a:lnTo>
                <a:close/>
                <a:moveTo>
                  <a:pt x="253" y="0"/>
                </a:moveTo>
                <a:lnTo>
                  <a:pt x="373" y="98"/>
                </a:lnTo>
                <a:lnTo>
                  <a:pt x="373" y="188"/>
                </a:lnTo>
                <a:lnTo>
                  <a:pt x="186" y="34"/>
                </a:lnTo>
                <a:lnTo>
                  <a:pt x="0" y="188"/>
                </a:lnTo>
                <a:lnTo>
                  <a:pt x="0" y="99"/>
                </a:lnTo>
                <a:lnTo>
                  <a:pt x="119" y="0"/>
                </a:lnTo>
                <a:lnTo>
                  <a:pt x="253" y="0"/>
                </a:lnTo>
                <a:close/>
                <a:moveTo>
                  <a:pt x="1010" y="0"/>
                </a:moveTo>
                <a:lnTo>
                  <a:pt x="1129" y="98"/>
                </a:lnTo>
                <a:lnTo>
                  <a:pt x="1129" y="188"/>
                </a:lnTo>
                <a:lnTo>
                  <a:pt x="944" y="34"/>
                </a:lnTo>
                <a:lnTo>
                  <a:pt x="756" y="188"/>
                </a:lnTo>
                <a:lnTo>
                  <a:pt x="756" y="99"/>
                </a:lnTo>
                <a:lnTo>
                  <a:pt x="876" y="0"/>
                </a:lnTo>
                <a:lnTo>
                  <a:pt x="1010" y="0"/>
                </a:lnTo>
                <a:close/>
                <a:moveTo>
                  <a:pt x="1752" y="0"/>
                </a:moveTo>
                <a:lnTo>
                  <a:pt x="1871" y="98"/>
                </a:lnTo>
                <a:lnTo>
                  <a:pt x="1871" y="188"/>
                </a:lnTo>
                <a:lnTo>
                  <a:pt x="1685" y="34"/>
                </a:lnTo>
                <a:lnTo>
                  <a:pt x="1498" y="188"/>
                </a:lnTo>
                <a:lnTo>
                  <a:pt x="1498" y="99"/>
                </a:lnTo>
                <a:lnTo>
                  <a:pt x="1619" y="0"/>
                </a:lnTo>
                <a:lnTo>
                  <a:pt x="1752" y="0"/>
                </a:lnTo>
                <a:close/>
                <a:moveTo>
                  <a:pt x="2508" y="0"/>
                </a:moveTo>
                <a:lnTo>
                  <a:pt x="2628" y="98"/>
                </a:lnTo>
                <a:lnTo>
                  <a:pt x="2628" y="188"/>
                </a:lnTo>
                <a:lnTo>
                  <a:pt x="2442" y="34"/>
                </a:lnTo>
                <a:lnTo>
                  <a:pt x="2256" y="188"/>
                </a:lnTo>
                <a:lnTo>
                  <a:pt x="2256" y="99"/>
                </a:lnTo>
                <a:lnTo>
                  <a:pt x="2375" y="0"/>
                </a:lnTo>
                <a:lnTo>
                  <a:pt x="2508" y="0"/>
                </a:lnTo>
                <a:close/>
                <a:moveTo>
                  <a:pt x="3265" y="0"/>
                </a:moveTo>
                <a:lnTo>
                  <a:pt x="3384" y="98"/>
                </a:lnTo>
                <a:lnTo>
                  <a:pt x="3384" y="188"/>
                </a:lnTo>
                <a:lnTo>
                  <a:pt x="3198" y="34"/>
                </a:lnTo>
                <a:lnTo>
                  <a:pt x="3012" y="188"/>
                </a:lnTo>
                <a:lnTo>
                  <a:pt x="3012" y="99"/>
                </a:lnTo>
                <a:lnTo>
                  <a:pt x="3132" y="0"/>
                </a:lnTo>
                <a:lnTo>
                  <a:pt x="3265" y="0"/>
                </a:lnTo>
                <a:close/>
                <a:moveTo>
                  <a:pt x="4022" y="0"/>
                </a:moveTo>
                <a:lnTo>
                  <a:pt x="4142" y="98"/>
                </a:lnTo>
                <a:lnTo>
                  <a:pt x="4142" y="188"/>
                </a:lnTo>
                <a:lnTo>
                  <a:pt x="3955" y="34"/>
                </a:lnTo>
                <a:lnTo>
                  <a:pt x="3769" y="188"/>
                </a:lnTo>
                <a:lnTo>
                  <a:pt x="3769" y="99"/>
                </a:lnTo>
                <a:lnTo>
                  <a:pt x="3888" y="0"/>
                </a:lnTo>
                <a:lnTo>
                  <a:pt x="4022" y="0"/>
                </a:lnTo>
                <a:close/>
                <a:moveTo>
                  <a:pt x="4779" y="0"/>
                </a:moveTo>
                <a:lnTo>
                  <a:pt x="4898" y="98"/>
                </a:lnTo>
                <a:lnTo>
                  <a:pt x="4898" y="188"/>
                </a:lnTo>
                <a:lnTo>
                  <a:pt x="4712" y="34"/>
                </a:lnTo>
                <a:lnTo>
                  <a:pt x="4525" y="188"/>
                </a:lnTo>
                <a:lnTo>
                  <a:pt x="4525" y="99"/>
                </a:lnTo>
                <a:lnTo>
                  <a:pt x="4645" y="0"/>
                </a:lnTo>
                <a:lnTo>
                  <a:pt x="4779" y="0"/>
                </a:lnTo>
                <a:close/>
                <a:moveTo>
                  <a:pt x="5535" y="0"/>
                </a:moveTo>
                <a:lnTo>
                  <a:pt x="5655" y="98"/>
                </a:lnTo>
                <a:lnTo>
                  <a:pt x="5655" y="188"/>
                </a:lnTo>
                <a:lnTo>
                  <a:pt x="5469" y="34"/>
                </a:lnTo>
                <a:lnTo>
                  <a:pt x="5282" y="188"/>
                </a:lnTo>
                <a:lnTo>
                  <a:pt x="5282" y="99"/>
                </a:lnTo>
                <a:lnTo>
                  <a:pt x="5402" y="0"/>
                </a:lnTo>
                <a:lnTo>
                  <a:pt x="5535" y="0"/>
                </a:lnTo>
                <a:close/>
                <a:moveTo>
                  <a:pt x="526" y="257"/>
                </a:moveTo>
                <a:lnTo>
                  <a:pt x="681" y="442"/>
                </a:lnTo>
                <a:lnTo>
                  <a:pt x="527" y="627"/>
                </a:lnTo>
                <a:lnTo>
                  <a:pt x="437" y="627"/>
                </a:lnTo>
                <a:lnTo>
                  <a:pt x="591" y="442"/>
                </a:lnTo>
                <a:lnTo>
                  <a:pt x="437" y="257"/>
                </a:lnTo>
                <a:lnTo>
                  <a:pt x="526" y="257"/>
                </a:lnTo>
                <a:close/>
                <a:moveTo>
                  <a:pt x="1278" y="257"/>
                </a:moveTo>
                <a:lnTo>
                  <a:pt x="1433" y="442"/>
                </a:lnTo>
                <a:lnTo>
                  <a:pt x="1279" y="627"/>
                </a:lnTo>
                <a:lnTo>
                  <a:pt x="1189" y="627"/>
                </a:lnTo>
                <a:lnTo>
                  <a:pt x="1343" y="442"/>
                </a:lnTo>
                <a:lnTo>
                  <a:pt x="1189" y="257"/>
                </a:lnTo>
                <a:lnTo>
                  <a:pt x="1278" y="257"/>
                </a:lnTo>
                <a:close/>
                <a:moveTo>
                  <a:pt x="2033" y="257"/>
                </a:moveTo>
                <a:lnTo>
                  <a:pt x="2187" y="442"/>
                </a:lnTo>
                <a:lnTo>
                  <a:pt x="2033" y="627"/>
                </a:lnTo>
                <a:lnTo>
                  <a:pt x="1944" y="627"/>
                </a:lnTo>
                <a:lnTo>
                  <a:pt x="2098" y="442"/>
                </a:lnTo>
                <a:lnTo>
                  <a:pt x="1943" y="257"/>
                </a:lnTo>
                <a:lnTo>
                  <a:pt x="2033" y="257"/>
                </a:lnTo>
                <a:close/>
                <a:moveTo>
                  <a:pt x="2785" y="257"/>
                </a:moveTo>
                <a:lnTo>
                  <a:pt x="2939" y="442"/>
                </a:lnTo>
                <a:lnTo>
                  <a:pt x="2785" y="627"/>
                </a:lnTo>
                <a:lnTo>
                  <a:pt x="2697" y="627"/>
                </a:lnTo>
                <a:lnTo>
                  <a:pt x="2850" y="442"/>
                </a:lnTo>
                <a:lnTo>
                  <a:pt x="2695" y="257"/>
                </a:lnTo>
                <a:lnTo>
                  <a:pt x="2785" y="257"/>
                </a:lnTo>
                <a:close/>
                <a:moveTo>
                  <a:pt x="3538" y="257"/>
                </a:moveTo>
                <a:lnTo>
                  <a:pt x="3692" y="442"/>
                </a:lnTo>
                <a:lnTo>
                  <a:pt x="3539" y="627"/>
                </a:lnTo>
                <a:lnTo>
                  <a:pt x="3449" y="627"/>
                </a:lnTo>
                <a:lnTo>
                  <a:pt x="3603" y="442"/>
                </a:lnTo>
                <a:lnTo>
                  <a:pt x="3448" y="257"/>
                </a:lnTo>
                <a:lnTo>
                  <a:pt x="3538" y="257"/>
                </a:lnTo>
                <a:close/>
                <a:moveTo>
                  <a:pt x="4290" y="257"/>
                </a:moveTo>
                <a:lnTo>
                  <a:pt x="4444" y="442"/>
                </a:lnTo>
                <a:lnTo>
                  <a:pt x="4292" y="627"/>
                </a:lnTo>
                <a:lnTo>
                  <a:pt x="4201" y="627"/>
                </a:lnTo>
                <a:lnTo>
                  <a:pt x="4355" y="442"/>
                </a:lnTo>
                <a:lnTo>
                  <a:pt x="4201" y="257"/>
                </a:lnTo>
                <a:lnTo>
                  <a:pt x="4290" y="257"/>
                </a:lnTo>
                <a:close/>
                <a:moveTo>
                  <a:pt x="5060" y="257"/>
                </a:moveTo>
                <a:lnTo>
                  <a:pt x="5214" y="442"/>
                </a:lnTo>
                <a:lnTo>
                  <a:pt x="5060" y="627"/>
                </a:lnTo>
                <a:lnTo>
                  <a:pt x="4971" y="627"/>
                </a:lnTo>
                <a:lnTo>
                  <a:pt x="5124" y="442"/>
                </a:lnTo>
                <a:lnTo>
                  <a:pt x="4970" y="257"/>
                </a:lnTo>
                <a:lnTo>
                  <a:pt x="5060" y="257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06B24-4AA5-20F5-CFC8-4C478D4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461665"/>
          </a:xfrm>
        </p:spPr>
        <p:txBody>
          <a:bodyPr anchor="t" anchorCtr="0">
            <a:spAutoFit/>
          </a:bodyPr>
          <a:lstStyle>
            <a:lvl1pPr algn="ctr">
              <a:defRPr sz="30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7914B-60A1-FF92-1CC2-7F03766D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E255-D2C5-0A68-8612-23CE7027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DB08-AF95-424A-31DC-3850753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AC149-38A9-0EF3-D036-64684196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834109"/>
            <a:ext cx="10801349" cy="46955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CEB5C4-7049-0DAB-610F-28AAD12E50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C7F1BC3-8696-2EB7-B80C-67EE688A3D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06B9D52-D705-95B9-EE4B-D7CBA4C89D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FE821A-786A-F98D-A1D7-EE85BC4A13F8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301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5184651" cy="403224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F2B7-2941-8678-009C-DB4663C0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844675"/>
            <a:ext cx="51846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413214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3456459" cy="403224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F2B7-2941-8678-009C-DB4663C0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1844675"/>
            <a:ext cx="3456384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C640FD3-27BC-3335-689F-D9728FCA3C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40216" y="1844675"/>
            <a:ext cx="3456459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467770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B42BF-2169-9D0D-1CEF-DBABF09FB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844675"/>
            <a:ext cx="5184650" cy="6604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A36FC-8D4D-BFC4-1A76-ACA4D70DF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505075"/>
            <a:ext cx="5184650" cy="33718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A65C3-4681-F752-CC30-8EA0725F4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4" y="1844675"/>
            <a:ext cx="5184650" cy="6604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91FE0-F0B5-290A-4634-942325488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4" y="2505075"/>
            <a:ext cx="5184650" cy="33718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3A0FAD-8B54-CC4B-C0D7-C74D764B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85500-6255-38D1-E2F8-07E68C18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043E4-7248-324E-DDEE-F1CA2EAF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E7E29F6-7B17-D506-FA4E-D63D926B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06840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EB9-0371-3DF6-05C9-1979B2E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1007517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3E22-3265-B8DC-020D-8127FE44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51846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4B5B-D5F2-872F-F25A-04A4298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5238-4118-1139-F9A1-4A4FC3AC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DAE4-8050-6337-2845-B331AB6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A29478-7F51-08F1-D3B4-FCB5BA3910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545014" cy="532765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8C3236-187C-E3B0-5F85-718A34B26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1A89DA3-3462-F2D1-EE7C-803EA7102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0BDE684-C522-C012-21E6-685E707D45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E4B58-E58E-3223-E84B-C62905ECA4EE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98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9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26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5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24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1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2EA2A7DF-B191-9131-ECF7-01E8BE5F88C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575720" y="0"/>
            <a:ext cx="3924631" cy="616585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23DD4-C7CB-1E3C-BF69-FC722F3A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0075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965C2-7A97-8959-5C45-D827CCB79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44676"/>
            <a:ext cx="10801350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181D8-B4E8-A118-7602-BDB3219A8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6" y="6452625"/>
            <a:ext cx="1728266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7277-17CD-72ED-A341-D7AB4F9E9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52625"/>
            <a:ext cx="7848872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624AC-4D82-EFEA-4965-6ABA426A2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3670" y="6453335"/>
            <a:ext cx="351656" cy="1432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CFAF70-F050-21FD-53B1-6D8CBE9525F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3609E8B-4338-CFB5-5F3C-A2E95E9A3A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B16715B-9893-5931-4A55-3B984627BD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528BAF-621C-0EFD-84B9-4D03DB2EA21C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(c)" hidden="1">
            <a:extLst>
              <a:ext uri="{FF2B5EF4-FFF2-40B4-BE49-F238E27FC236}">
                <a16:creationId xmlns:a16="http://schemas.microsoft.com/office/drawing/2014/main" id="{F5FCB1E7-8ED3-98D7-CCA4-62169B35DC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07970" y="6891795"/>
            <a:ext cx="27732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rakennustieto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7" name="(logo)" descr="Z:\GRW (grow)\logot\copyright_grow.png" hidden="1">
            <a:extLst>
              <a:ext uri="{FF2B5EF4-FFF2-40B4-BE49-F238E27FC236}">
                <a16:creationId xmlns:a16="http://schemas.microsoft.com/office/drawing/2014/main" id="{8CC6B3B1-1F0F-8183-81DE-F3733E7C5B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1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50" r:id="rId3"/>
    <p:sldLayoutId id="2147483651" r:id="rId4"/>
    <p:sldLayoutId id="2147483662" r:id="rId5"/>
    <p:sldLayoutId id="2147483663" r:id="rId6"/>
    <p:sldLayoutId id="2147483664" r:id="rId7"/>
    <p:sldLayoutId id="2147483652" r:id="rId8"/>
    <p:sldLayoutId id="2147483667" r:id="rId9"/>
    <p:sldLayoutId id="2147483653" r:id="rId10"/>
    <p:sldLayoutId id="2147483665" r:id="rId11"/>
    <p:sldLayoutId id="2147483670" r:id="rId12"/>
    <p:sldLayoutId id="2147483671" r:id="rId13"/>
    <p:sldLayoutId id="2147483666" r:id="rId14"/>
    <p:sldLayoutId id="2147483677" r:id="rId15"/>
    <p:sldLayoutId id="2147483678" r:id="rId16"/>
    <p:sldLayoutId id="2147483668" r:id="rId17"/>
    <p:sldLayoutId id="2147483672" r:id="rId18"/>
    <p:sldLayoutId id="2147483669" r:id="rId19"/>
    <p:sldLayoutId id="2147483673" r:id="rId20"/>
    <p:sldLayoutId id="2147483679" r:id="rId21"/>
    <p:sldLayoutId id="2147483680" r:id="rId22"/>
    <p:sldLayoutId id="2147483654" r:id="rId23"/>
    <p:sldLayoutId id="2147483655" r:id="rId24"/>
    <p:sldLayoutId id="2147483681" r:id="rId25"/>
    <p:sldLayoutId id="2147483674" r:id="rId26"/>
    <p:sldLayoutId id="2147483779" r:id="rId2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250" indent="-2762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7" orient="horz" pos="1162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15" orient="horz" pos="3702" userDrawn="1">
          <p15:clr>
            <a:srgbClr val="F26B43"/>
          </p15:clr>
        </p15:guide>
        <p15:guide id="16" pos="438" userDrawn="1">
          <p15:clr>
            <a:srgbClr val="F26B43"/>
          </p15:clr>
        </p15:guide>
        <p15:guide id="17" pos="72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2EA2A7DF-B191-9131-ECF7-01E8BE5F88C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575720" y="0"/>
            <a:ext cx="3924631" cy="616585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23DD4-C7CB-1E3C-BF69-FC722F3A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0075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965C2-7A97-8959-5C45-D827CCB79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44676"/>
            <a:ext cx="10801350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181D8-B4E8-A118-7602-BDB3219A8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6" y="6452625"/>
            <a:ext cx="1728266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7277-17CD-72ED-A341-D7AB4F9E9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52625"/>
            <a:ext cx="7848872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624AC-4D82-EFEA-4965-6ABA426A2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3670" y="6453335"/>
            <a:ext cx="351656" cy="1432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CFAF70-F050-21FD-53B1-6D8CBE9525F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3609E8B-4338-CFB5-5F3C-A2E95E9A3A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B16715B-9893-5931-4A55-3B984627BD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528BAF-621C-0EFD-84B9-4D03DB2EA21C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(c)" hidden="1">
            <a:extLst>
              <a:ext uri="{FF2B5EF4-FFF2-40B4-BE49-F238E27FC236}">
                <a16:creationId xmlns:a16="http://schemas.microsoft.com/office/drawing/2014/main" id="{F5FCB1E7-8ED3-98D7-CCA4-62169B35DC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07970" y="6891795"/>
            <a:ext cx="27732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rakennustieto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7" name="(logo)" descr="Z:\GRW (grow)\logot\copyright_grow.png" hidden="1">
            <a:extLst>
              <a:ext uri="{FF2B5EF4-FFF2-40B4-BE49-F238E27FC236}">
                <a16:creationId xmlns:a16="http://schemas.microsoft.com/office/drawing/2014/main" id="{8CC6B3B1-1F0F-8183-81DE-F3733E7C5B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1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250" indent="-2762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7" orient="horz" pos="1162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15" orient="horz" pos="3702">
          <p15:clr>
            <a:srgbClr val="F26B43"/>
          </p15:clr>
        </p15:guide>
        <p15:guide id="16" pos="438">
          <p15:clr>
            <a:srgbClr val="F26B43"/>
          </p15:clr>
        </p15:guide>
        <p15:guide id="17" pos="72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2EA2A7DF-B191-9131-ECF7-01E8BE5F88C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575720" y="0"/>
            <a:ext cx="3924631" cy="616585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23DD4-C7CB-1E3C-BF69-FC722F3A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0075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965C2-7A97-8959-5C45-D827CCB79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44676"/>
            <a:ext cx="10801350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181D8-B4E8-A118-7602-BDB3219A8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6" y="6452625"/>
            <a:ext cx="1728266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7277-17CD-72ED-A341-D7AB4F9E9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52625"/>
            <a:ext cx="7848872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624AC-4D82-EFEA-4965-6ABA426A2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3670" y="6453335"/>
            <a:ext cx="351656" cy="1432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CFAF70-F050-21FD-53B1-6D8CBE9525F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3609E8B-4338-CFB5-5F3C-A2E95E9A3A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B16715B-9893-5931-4A55-3B984627BD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528BAF-621C-0EFD-84B9-4D03DB2EA21C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(c)" hidden="1">
            <a:extLst>
              <a:ext uri="{FF2B5EF4-FFF2-40B4-BE49-F238E27FC236}">
                <a16:creationId xmlns:a16="http://schemas.microsoft.com/office/drawing/2014/main" id="{F5FCB1E7-8ED3-98D7-CCA4-62169B35DC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07970" y="6891795"/>
            <a:ext cx="27732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rakennustieto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7" name="(logo)" descr="Z:\GRW (grow)\logot\copyright_grow.png" hidden="1">
            <a:extLst>
              <a:ext uri="{FF2B5EF4-FFF2-40B4-BE49-F238E27FC236}">
                <a16:creationId xmlns:a16="http://schemas.microsoft.com/office/drawing/2014/main" id="{8CC6B3B1-1F0F-8183-81DE-F3733E7C5B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250" indent="-2762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7" orient="horz" pos="1162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15" orient="horz" pos="3702">
          <p15:clr>
            <a:srgbClr val="F26B43"/>
          </p15:clr>
        </p15:guide>
        <p15:guide id="16" pos="438">
          <p15:clr>
            <a:srgbClr val="F26B43"/>
          </p15:clr>
        </p15:guide>
        <p15:guide id="17" pos="724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2EA2A7DF-B191-9131-ECF7-01E8BE5F88C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575720" y="0"/>
            <a:ext cx="3924631" cy="616585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23DD4-C7CB-1E3C-BF69-FC722F3A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0075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965C2-7A97-8959-5C45-D827CCB79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44676"/>
            <a:ext cx="10801350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181D8-B4E8-A118-7602-BDB3219A8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6" y="6452625"/>
            <a:ext cx="1728266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7277-17CD-72ED-A341-D7AB4F9E9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52625"/>
            <a:ext cx="7848872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624AC-4D82-EFEA-4965-6ABA426A2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3670" y="6453335"/>
            <a:ext cx="351656" cy="1432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CFAF70-F050-21FD-53B1-6D8CBE9525F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3609E8B-4338-CFB5-5F3C-A2E95E9A3A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B16715B-9893-5931-4A55-3B984627BD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528BAF-621C-0EFD-84B9-4D03DB2EA21C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(c)" hidden="1">
            <a:extLst>
              <a:ext uri="{FF2B5EF4-FFF2-40B4-BE49-F238E27FC236}">
                <a16:creationId xmlns:a16="http://schemas.microsoft.com/office/drawing/2014/main" id="{F5FCB1E7-8ED3-98D7-CCA4-62169B35DC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07970" y="6891795"/>
            <a:ext cx="27732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rakennustieto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7" name="(logo)" descr="Z:\GRW (grow)\logot\copyright_grow.png" hidden="1">
            <a:extLst>
              <a:ext uri="{FF2B5EF4-FFF2-40B4-BE49-F238E27FC236}">
                <a16:creationId xmlns:a16="http://schemas.microsoft.com/office/drawing/2014/main" id="{8CC6B3B1-1F0F-8183-81DE-F3733E7C5B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6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250" indent="-2762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7" orient="horz" pos="1162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15" orient="horz" pos="3702">
          <p15:clr>
            <a:srgbClr val="F26B43"/>
          </p15:clr>
        </p15:guide>
        <p15:guide id="16" pos="438">
          <p15:clr>
            <a:srgbClr val="F26B43"/>
          </p15:clr>
        </p15:guide>
        <p15:guide id="17" pos="724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4">
            <a:extLst>
              <a:ext uri="{FF2B5EF4-FFF2-40B4-BE49-F238E27FC236}">
                <a16:creationId xmlns:a16="http://schemas.microsoft.com/office/drawing/2014/main" id="{B0F69F01-015F-D84A-B888-22B7647B8A4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797631" y="6356351"/>
            <a:ext cx="192616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1" i="0" u="none" strike="noStrike" kern="1200" cap="none" spc="0" baseline="0">
                <a:solidFill>
                  <a:srgbClr val="000000"/>
                </a:solidFill>
                <a:uFillTx/>
                <a:latin typeface="Tahoma"/>
                <a:ea typeface="Tahoma"/>
                <a:cs typeface="Tahoma"/>
              </a:defRPr>
            </a:lvl1pPr>
          </a:lstStyle>
          <a:p>
            <a:pPr lvl="0"/>
            <a:fld id="{B8DAECE0-AD95-4B4E-816A-CAEFDED11789}" type="slidenum">
              <a:t>‹#›</a:t>
            </a:fld>
            <a:endParaRPr lang="fi-FI"/>
          </a:p>
        </p:txBody>
      </p:sp>
      <p:sp>
        <p:nvSpPr>
          <p:cNvPr id="3" name="Alatunnisteen paikkamerkki 16">
            <a:extLst>
              <a:ext uri="{FF2B5EF4-FFF2-40B4-BE49-F238E27FC236}">
                <a16:creationId xmlns:a16="http://schemas.microsoft.com/office/drawing/2014/main" id="{DBB290D1-5180-9549-A9AA-F25640B0D09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239109" y="6356351"/>
            <a:ext cx="51590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000000"/>
                </a:solidFill>
                <a:uFillTx/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fi-FI"/>
              <a:t>Jamk | Petri Jaarto</a:t>
            </a:r>
          </a:p>
        </p:txBody>
      </p:sp>
      <p:sp>
        <p:nvSpPr>
          <p:cNvPr id="4" name="Päivämäärän paikkamerkki 17">
            <a:extLst>
              <a:ext uri="{FF2B5EF4-FFF2-40B4-BE49-F238E27FC236}">
                <a16:creationId xmlns:a16="http://schemas.microsoft.com/office/drawing/2014/main" id="{94B4ED58-F821-2A49-ADAF-EC100E1AF0E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54236" y="6356351"/>
            <a:ext cx="184911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000000"/>
                </a:solidFill>
                <a:uFillTx/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fi-FI"/>
              <a:t>14.3.2025</a:t>
            </a:r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C269A7A0-5091-AA43-A0FD-CE476480D6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5201" y="151762"/>
            <a:ext cx="11001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i-FI"/>
              <a:t>Muokkaa perustyylejä naps.</a:t>
            </a:r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53C6FE40-8CC0-E24C-B1BB-FE1B378DD9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5201" y="1561621"/>
            <a:ext cx="11001603" cy="4382828"/>
          </a:xfrm>
          <a:prstGeom prst="rect">
            <a:avLst/>
          </a:prstGeom>
          <a:noFill/>
          <a:ln>
            <a:noFill/>
          </a:ln>
        </p:spPr>
        <p:txBody>
          <a:bodyPr vert="horz" wrap="square" lIns="107999" tIns="45720" rIns="91440" bIns="45720" anchor="t" anchorCtr="0" compatLnSpc="1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9628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</p:sldLayoutIdLst>
  <p:hf hdr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i-FI" sz="4200" b="0" i="0" u="none" strike="noStrike" kern="1200" cap="none" spc="0" baseline="0">
          <a:solidFill>
            <a:srgbClr val="000000"/>
          </a:solidFill>
          <a:uFillTx/>
          <a:latin typeface="Tahoma"/>
          <a:ea typeface="Tahoma"/>
          <a:cs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ts val="2600"/>
        <a:buBlip>
          <a:blip r:embed="rId26"/>
        </a:buBlip>
        <a:tabLst/>
        <a:defRPr lang="fi-FI" sz="2600" b="1" i="0" u="none" strike="noStrike" kern="1200" cap="none" spc="0" baseline="0">
          <a:solidFill>
            <a:srgbClr val="000000"/>
          </a:solidFill>
          <a:uFillTx/>
          <a:latin typeface="Tahoma"/>
          <a:ea typeface="Tahoma"/>
          <a:cs typeface="Tahoma"/>
        </a:defRPr>
      </a:lvl1pPr>
      <a:lvl2pPr marL="224101" marR="0" lvl="1" indent="-234900" algn="l" defTabSz="914400" rtl="0" fontAlgn="auto" hangingPunct="1">
        <a:lnSpc>
          <a:spcPct val="110000"/>
        </a:lnSpc>
        <a:spcBef>
          <a:spcPts val="400"/>
        </a:spcBef>
        <a:spcAft>
          <a:spcPts val="0"/>
        </a:spcAft>
        <a:buClr>
          <a:srgbClr val="FFFFFF"/>
        </a:buClr>
        <a:buSzPct val="100000"/>
        <a:buFont typeface=".AppleSystemUIFont"/>
        <a:buChar char="&gt;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Tahoma"/>
          <a:ea typeface="Tahoma"/>
          <a:cs typeface="Tahoma"/>
        </a:defRPr>
      </a:lvl2pPr>
      <a:lvl3pPr marL="460802" marR="0" lvl="2" indent="-228600" algn="l" defTabSz="914400" rtl="0" fontAlgn="auto" hangingPunct="1">
        <a:lnSpc>
          <a:spcPct val="110000"/>
        </a:lnSpc>
        <a:spcBef>
          <a:spcPts val="1000"/>
        </a:spcBef>
        <a:spcAft>
          <a:spcPts val="0"/>
        </a:spcAft>
        <a:buSzPts val="1998"/>
        <a:buBlip>
          <a:blip r:embed="rId26"/>
        </a:buBlip>
        <a:tabLst/>
        <a:defRPr lang="fi-FI" sz="2000" b="0" i="0" u="none" strike="noStrike" kern="1200" cap="none" spc="0" baseline="0">
          <a:solidFill>
            <a:srgbClr val="000000"/>
          </a:solidFill>
          <a:uFillTx/>
          <a:latin typeface="Tahoma"/>
          <a:ea typeface="Tahoma"/>
          <a:cs typeface="Tahoma"/>
        </a:defRPr>
      </a:lvl3pPr>
      <a:lvl4pPr marL="1058399" marR="0" lvl="3" indent="-228600" algn="l" defTabSz="914400" rtl="0" fontAlgn="auto" hangingPunct="1">
        <a:lnSpc>
          <a:spcPct val="110000"/>
        </a:lnSpc>
        <a:spcBef>
          <a:spcPts val="1000"/>
        </a:spcBef>
        <a:spcAft>
          <a:spcPts val="0"/>
        </a:spcAft>
        <a:buSzPts val="1800"/>
        <a:buBlip>
          <a:blip r:embed="rId26"/>
        </a:buBlip>
        <a:tabLst/>
        <a:defRPr lang="fi-FI" sz="1800" b="0" i="0" u="none" strike="noStrike" kern="1200" cap="none" spc="0" baseline="0">
          <a:solidFill>
            <a:srgbClr val="000000"/>
          </a:solidFill>
          <a:uFillTx/>
          <a:latin typeface="Tahoma"/>
          <a:ea typeface="Tahoma"/>
          <a:cs typeface="Tahoma"/>
        </a:defRPr>
      </a:lvl4pPr>
      <a:lvl5pPr marL="1555202" marR="0" lvl="4" indent="-228600" algn="l" defTabSz="914400" rtl="0" fontAlgn="auto" hangingPunct="1">
        <a:lnSpc>
          <a:spcPct val="110000"/>
        </a:lnSpc>
        <a:spcBef>
          <a:spcPts val="1000"/>
        </a:spcBef>
        <a:spcAft>
          <a:spcPts val="0"/>
        </a:spcAft>
        <a:buSzPts val="1800"/>
        <a:buBlip>
          <a:blip r:embed="rId26"/>
        </a:buBlip>
        <a:tabLst/>
        <a:defRPr lang="fi-FI" sz="1800" b="0" i="0" u="none" strike="noStrike" kern="1200" cap="none" spc="0" baseline="0">
          <a:solidFill>
            <a:srgbClr val="000000"/>
          </a:solidFill>
          <a:uFillTx/>
          <a:latin typeface="Tahoma"/>
          <a:ea typeface="Tahoma"/>
          <a:cs typeface="Tahom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2EA2A7DF-B191-9131-ECF7-01E8BE5F88C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575720" y="0"/>
            <a:ext cx="3924631" cy="6165850"/>
          </a:xfrm>
          <a:custGeom>
            <a:avLst/>
            <a:gdLst>
              <a:gd name="T0" fmla="*/ 0 w 5503"/>
              <a:gd name="T1" fmla="*/ 0 h 8644"/>
              <a:gd name="T2" fmla="*/ 448 w 5503"/>
              <a:gd name="T3" fmla="*/ 540 h 8644"/>
              <a:gd name="T4" fmla="*/ 897 w 5503"/>
              <a:gd name="T5" fmla="*/ 1082 h 8644"/>
              <a:gd name="T6" fmla="*/ 1345 w 5503"/>
              <a:gd name="T7" fmla="*/ 1622 h 8644"/>
              <a:gd name="T8" fmla="*/ 1793 w 5503"/>
              <a:gd name="T9" fmla="*/ 2164 h 8644"/>
              <a:gd name="T10" fmla="*/ 2241 w 5503"/>
              <a:gd name="T11" fmla="*/ 2705 h 8644"/>
              <a:gd name="T12" fmla="*/ 2690 w 5503"/>
              <a:gd name="T13" fmla="*/ 3246 h 8644"/>
              <a:gd name="T14" fmla="*/ 3138 w 5503"/>
              <a:gd name="T15" fmla="*/ 3787 h 8644"/>
              <a:gd name="T16" fmla="*/ 3587 w 5503"/>
              <a:gd name="T17" fmla="*/ 4328 h 8644"/>
              <a:gd name="T18" fmla="*/ 3140 w 5503"/>
              <a:gd name="T19" fmla="*/ 4868 h 8644"/>
              <a:gd name="T20" fmla="*/ 2693 w 5503"/>
              <a:gd name="T21" fmla="*/ 5407 h 8644"/>
              <a:gd name="T22" fmla="*/ 2246 w 5503"/>
              <a:gd name="T23" fmla="*/ 5947 h 8644"/>
              <a:gd name="T24" fmla="*/ 1799 w 5503"/>
              <a:gd name="T25" fmla="*/ 6486 h 8644"/>
              <a:gd name="T26" fmla="*/ 1351 w 5503"/>
              <a:gd name="T27" fmla="*/ 7026 h 8644"/>
              <a:gd name="T28" fmla="*/ 904 w 5503"/>
              <a:gd name="T29" fmla="*/ 7565 h 8644"/>
              <a:gd name="T30" fmla="*/ 457 w 5503"/>
              <a:gd name="T31" fmla="*/ 8105 h 8644"/>
              <a:gd name="T32" fmla="*/ 10 w 5503"/>
              <a:gd name="T33" fmla="*/ 8644 h 8644"/>
              <a:gd name="T34" fmla="*/ 488 w 5503"/>
              <a:gd name="T35" fmla="*/ 8644 h 8644"/>
              <a:gd name="T36" fmla="*/ 967 w 5503"/>
              <a:gd name="T37" fmla="*/ 8644 h 8644"/>
              <a:gd name="T38" fmla="*/ 1445 w 5503"/>
              <a:gd name="T39" fmla="*/ 8644 h 8644"/>
              <a:gd name="T40" fmla="*/ 1924 w 5503"/>
              <a:gd name="T41" fmla="*/ 8644 h 8644"/>
              <a:gd name="T42" fmla="*/ 2371 w 5503"/>
              <a:gd name="T43" fmla="*/ 8103 h 8644"/>
              <a:gd name="T44" fmla="*/ 2818 w 5503"/>
              <a:gd name="T45" fmla="*/ 7564 h 8644"/>
              <a:gd name="T46" fmla="*/ 3265 w 5503"/>
              <a:gd name="T47" fmla="*/ 7023 h 8644"/>
              <a:gd name="T48" fmla="*/ 3713 w 5503"/>
              <a:gd name="T49" fmla="*/ 6484 h 8644"/>
              <a:gd name="T50" fmla="*/ 4160 w 5503"/>
              <a:gd name="T51" fmla="*/ 5943 h 8644"/>
              <a:gd name="T52" fmla="*/ 4607 w 5503"/>
              <a:gd name="T53" fmla="*/ 5404 h 8644"/>
              <a:gd name="T54" fmla="*/ 5055 w 5503"/>
              <a:gd name="T55" fmla="*/ 4865 h 8644"/>
              <a:gd name="T56" fmla="*/ 5503 w 5503"/>
              <a:gd name="T57" fmla="*/ 4325 h 8644"/>
              <a:gd name="T58" fmla="*/ 5054 w 5503"/>
              <a:gd name="T59" fmla="*/ 3783 h 8644"/>
              <a:gd name="T60" fmla="*/ 4605 w 5503"/>
              <a:gd name="T61" fmla="*/ 3243 h 8644"/>
              <a:gd name="T62" fmla="*/ 4157 w 5503"/>
              <a:gd name="T63" fmla="*/ 2702 h 8644"/>
              <a:gd name="T64" fmla="*/ 3709 w 5503"/>
              <a:gd name="T65" fmla="*/ 2162 h 8644"/>
              <a:gd name="T66" fmla="*/ 3260 w 5503"/>
              <a:gd name="T67" fmla="*/ 1621 h 8644"/>
              <a:gd name="T68" fmla="*/ 2812 w 5503"/>
              <a:gd name="T69" fmla="*/ 1081 h 8644"/>
              <a:gd name="T70" fmla="*/ 2364 w 5503"/>
              <a:gd name="T71" fmla="*/ 540 h 8644"/>
              <a:gd name="T72" fmla="*/ 1916 w 5503"/>
              <a:gd name="T73" fmla="*/ 0 h 8644"/>
              <a:gd name="T74" fmla="*/ 1436 w 5503"/>
              <a:gd name="T75" fmla="*/ 0 h 8644"/>
              <a:gd name="T76" fmla="*/ 958 w 5503"/>
              <a:gd name="T77" fmla="*/ 0 h 8644"/>
              <a:gd name="T78" fmla="*/ 478 w 5503"/>
              <a:gd name="T79" fmla="*/ 0 h 8644"/>
              <a:gd name="T80" fmla="*/ 0 w 5503"/>
              <a:gd name="T81" fmla="*/ 0 h 8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503" h="8644">
                <a:moveTo>
                  <a:pt x="0" y="0"/>
                </a:moveTo>
                <a:lnTo>
                  <a:pt x="448" y="540"/>
                </a:lnTo>
                <a:lnTo>
                  <a:pt x="897" y="1082"/>
                </a:lnTo>
                <a:lnTo>
                  <a:pt x="1345" y="1622"/>
                </a:lnTo>
                <a:lnTo>
                  <a:pt x="1793" y="2164"/>
                </a:lnTo>
                <a:lnTo>
                  <a:pt x="2241" y="2705"/>
                </a:lnTo>
                <a:lnTo>
                  <a:pt x="2690" y="3246"/>
                </a:lnTo>
                <a:lnTo>
                  <a:pt x="3138" y="3787"/>
                </a:lnTo>
                <a:lnTo>
                  <a:pt x="3587" y="4328"/>
                </a:lnTo>
                <a:lnTo>
                  <a:pt x="3140" y="4868"/>
                </a:lnTo>
                <a:lnTo>
                  <a:pt x="2693" y="5407"/>
                </a:lnTo>
                <a:lnTo>
                  <a:pt x="2246" y="5947"/>
                </a:lnTo>
                <a:lnTo>
                  <a:pt x="1799" y="6486"/>
                </a:lnTo>
                <a:lnTo>
                  <a:pt x="1351" y="7026"/>
                </a:lnTo>
                <a:lnTo>
                  <a:pt x="904" y="7565"/>
                </a:lnTo>
                <a:lnTo>
                  <a:pt x="457" y="8105"/>
                </a:lnTo>
                <a:lnTo>
                  <a:pt x="10" y="8644"/>
                </a:lnTo>
                <a:lnTo>
                  <a:pt x="488" y="8644"/>
                </a:lnTo>
                <a:lnTo>
                  <a:pt x="967" y="8644"/>
                </a:lnTo>
                <a:lnTo>
                  <a:pt x="1445" y="8644"/>
                </a:lnTo>
                <a:lnTo>
                  <a:pt x="1924" y="8644"/>
                </a:lnTo>
                <a:lnTo>
                  <a:pt x="2371" y="8103"/>
                </a:lnTo>
                <a:lnTo>
                  <a:pt x="2818" y="7564"/>
                </a:lnTo>
                <a:lnTo>
                  <a:pt x="3265" y="7023"/>
                </a:lnTo>
                <a:lnTo>
                  <a:pt x="3713" y="6484"/>
                </a:lnTo>
                <a:lnTo>
                  <a:pt x="4160" y="5943"/>
                </a:lnTo>
                <a:lnTo>
                  <a:pt x="4607" y="5404"/>
                </a:lnTo>
                <a:lnTo>
                  <a:pt x="5055" y="4865"/>
                </a:lnTo>
                <a:lnTo>
                  <a:pt x="5503" y="4325"/>
                </a:lnTo>
                <a:lnTo>
                  <a:pt x="5054" y="3783"/>
                </a:lnTo>
                <a:lnTo>
                  <a:pt x="4605" y="3243"/>
                </a:lnTo>
                <a:lnTo>
                  <a:pt x="4157" y="2702"/>
                </a:lnTo>
                <a:lnTo>
                  <a:pt x="3709" y="2162"/>
                </a:lnTo>
                <a:lnTo>
                  <a:pt x="3260" y="1621"/>
                </a:lnTo>
                <a:lnTo>
                  <a:pt x="2812" y="1081"/>
                </a:lnTo>
                <a:lnTo>
                  <a:pt x="2364" y="540"/>
                </a:lnTo>
                <a:lnTo>
                  <a:pt x="1916" y="0"/>
                </a:lnTo>
                <a:lnTo>
                  <a:pt x="1436" y="0"/>
                </a:lnTo>
                <a:lnTo>
                  <a:pt x="958" y="0"/>
                </a:lnTo>
                <a:lnTo>
                  <a:pt x="47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23DD4-C7CB-1E3C-BF69-FC722F3A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0075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965C2-7A97-8959-5C45-D827CCB79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44676"/>
            <a:ext cx="10801350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181D8-B4E8-A118-7602-BDB3219A8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6" y="6452625"/>
            <a:ext cx="1728266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7277-17CD-72ED-A341-D7AB4F9E9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52625"/>
            <a:ext cx="7848872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624AC-4D82-EFEA-4965-6ABA426A2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3670" y="6453335"/>
            <a:ext cx="351656" cy="1432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4"/>
                </a:solidFill>
              </a:defRPr>
            </a:lvl1pPr>
          </a:lstStyle>
          <a:p>
            <a:fld id="{843E202E-AD3A-4C5D-97CC-3CD5D6135F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CFAF70-F050-21FD-53B1-6D8CBE9525F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121" y="6461625"/>
            <a:ext cx="1343649" cy="126000"/>
            <a:chOff x="0" y="2859088"/>
            <a:chExt cx="12188826" cy="11430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3609E8B-4338-CFB5-5F3C-A2E95E9A3A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2863" y="2874963"/>
              <a:ext cx="715963" cy="1125538"/>
            </a:xfrm>
            <a:custGeom>
              <a:avLst/>
              <a:gdLst>
                <a:gd name="T0" fmla="*/ 0 w 1807"/>
                <a:gd name="T1" fmla="*/ 0 h 2834"/>
                <a:gd name="T2" fmla="*/ 589 w 1807"/>
                <a:gd name="T3" fmla="*/ 709 h 2834"/>
                <a:gd name="T4" fmla="*/ 1178 w 1807"/>
                <a:gd name="T5" fmla="*/ 1418 h 2834"/>
                <a:gd name="T6" fmla="*/ 590 w 1807"/>
                <a:gd name="T7" fmla="*/ 2126 h 2834"/>
                <a:gd name="T8" fmla="*/ 4 w 1807"/>
                <a:gd name="T9" fmla="*/ 2834 h 2834"/>
                <a:gd name="T10" fmla="*/ 632 w 1807"/>
                <a:gd name="T11" fmla="*/ 2834 h 2834"/>
                <a:gd name="T12" fmla="*/ 1219 w 1807"/>
                <a:gd name="T13" fmla="*/ 2126 h 2834"/>
                <a:gd name="T14" fmla="*/ 1807 w 1807"/>
                <a:gd name="T15" fmla="*/ 1418 h 2834"/>
                <a:gd name="T16" fmla="*/ 1218 w 1807"/>
                <a:gd name="T17" fmla="*/ 709 h 2834"/>
                <a:gd name="T18" fmla="*/ 629 w 1807"/>
                <a:gd name="T19" fmla="*/ 0 h 2834"/>
                <a:gd name="T20" fmla="*/ 0 w 1807"/>
                <a:gd name="T21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7" h="2834">
                  <a:moveTo>
                    <a:pt x="0" y="0"/>
                  </a:moveTo>
                  <a:lnTo>
                    <a:pt x="589" y="709"/>
                  </a:lnTo>
                  <a:lnTo>
                    <a:pt x="1178" y="1418"/>
                  </a:lnTo>
                  <a:lnTo>
                    <a:pt x="590" y="2126"/>
                  </a:lnTo>
                  <a:lnTo>
                    <a:pt x="4" y="2834"/>
                  </a:lnTo>
                  <a:lnTo>
                    <a:pt x="632" y="2834"/>
                  </a:lnTo>
                  <a:lnTo>
                    <a:pt x="1219" y="2126"/>
                  </a:lnTo>
                  <a:lnTo>
                    <a:pt x="1807" y="1418"/>
                  </a:lnTo>
                  <a:lnTo>
                    <a:pt x="1218" y="709"/>
                  </a:lnTo>
                  <a:lnTo>
                    <a:pt x="6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B16715B-9893-5931-4A55-3B984627BD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2859088"/>
              <a:ext cx="11420475" cy="1143000"/>
            </a:xfrm>
            <a:custGeom>
              <a:avLst/>
              <a:gdLst>
                <a:gd name="T0" fmla="*/ 8918 w 28777"/>
                <a:gd name="T1" fmla="*/ 490 h 2882"/>
                <a:gd name="T2" fmla="*/ 6350 w 28777"/>
                <a:gd name="T3" fmla="*/ 673 h 2882"/>
                <a:gd name="T4" fmla="*/ 4706 w 28777"/>
                <a:gd name="T5" fmla="*/ 62 h 2882"/>
                <a:gd name="T6" fmla="*/ 9662 w 28777"/>
                <a:gd name="T7" fmla="*/ 976 h 2882"/>
                <a:gd name="T8" fmla="*/ 10949 w 28777"/>
                <a:gd name="T9" fmla="*/ 62 h 2882"/>
                <a:gd name="T10" fmla="*/ 11820 w 28777"/>
                <a:gd name="T11" fmla="*/ 2130 h 2882"/>
                <a:gd name="T12" fmla="*/ 21120 w 28777"/>
                <a:gd name="T13" fmla="*/ 62 h 2882"/>
                <a:gd name="T14" fmla="*/ 21362 w 28777"/>
                <a:gd name="T15" fmla="*/ 2820 h 2882"/>
                <a:gd name="T16" fmla="*/ 24131 w 28777"/>
                <a:gd name="T17" fmla="*/ 490 h 2882"/>
                <a:gd name="T18" fmla="*/ 23211 w 28777"/>
                <a:gd name="T19" fmla="*/ 2820 h 2882"/>
                <a:gd name="T20" fmla="*/ 25612 w 28777"/>
                <a:gd name="T21" fmla="*/ 1655 h 2882"/>
                <a:gd name="T22" fmla="*/ 27764 w 28777"/>
                <a:gd name="T23" fmla="*/ 2427 h 2882"/>
                <a:gd name="T24" fmla="*/ 28178 w 28777"/>
                <a:gd name="T25" fmla="*/ 2053 h 2882"/>
                <a:gd name="T26" fmla="*/ 28179 w 28777"/>
                <a:gd name="T27" fmla="*/ 817 h 2882"/>
                <a:gd name="T28" fmla="*/ 27841 w 28777"/>
                <a:gd name="T29" fmla="*/ 475 h 2882"/>
                <a:gd name="T30" fmla="*/ 27214 w 28777"/>
                <a:gd name="T31" fmla="*/ 534 h 2882"/>
                <a:gd name="T32" fmla="*/ 26954 w 28777"/>
                <a:gd name="T33" fmla="*/ 1078 h 2882"/>
                <a:gd name="T34" fmla="*/ 27040 w 28777"/>
                <a:gd name="T35" fmla="*/ 2130 h 2882"/>
                <a:gd name="T36" fmla="*/ 27398 w 28777"/>
                <a:gd name="T37" fmla="*/ 2423 h 2882"/>
                <a:gd name="T38" fmla="*/ 28149 w 28777"/>
                <a:gd name="T39" fmla="*/ 104 h 2882"/>
                <a:gd name="T40" fmla="*/ 28675 w 28777"/>
                <a:gd name="T41" fmla="*/ 698 h 2882"/>
                <a:gd name="T42" fmla="*/ 28748 w 28777"/>
                <a:gd name="T43" fmla="*/ 1847 h 2882"/>
                <a:gd name="T44" fmla="*/ 28386 w 28777"/>
                <a:gd name="T45" fmla="*/ 2628 h 2882"/>
                <a:gd name="T46" fmla="*/ 27590 w 28777"/>
                <a:gd name="T47" fmla="*/ 2878 h 2882"/>
                <a:gd name="T48" fmla="*/ 26713 w 28777"/>
                <a:gd name="T49" fmla="*/ 2544 h 2882"/>
                <a:gd name="T50" fmla="*/ 26432 w 28777"/>
                <a:gd name="T51" fmla="*/ 1777 h 2882"/>
                <a:gd name="T52" fmla="*/ 26584 w 28777"/>
                <a:gd name="T53" fmla="*/ 532 h 2882"/>
                <a:gd name="T54" fmla="*/ 27126 w 28777"/>
                <a:gd name="T55" fmla="*/ 67 h 2882"/>
                <a:gd name="T56" fmla="*/ 3298 w 28777"/>
                <a:gd name="T57" fmla="*/ 698 h 2882"/>
                <a:gd name="T58" fmla="*/ 1356 w 28777"/>
                <a:gd name="T59" fmla="*/ 1188 h 2882"/>
                <a:gd name="T60" fmla="*/ 1377 w 28777"/>
                <a:gd name="T61" fmla="*/ 659 h 2882"/>
                <a:gd name="T62" fmla="*/ 941 w 28777"/>
                <a:gd name="T63" fmla="*/ 1328 h 2882"/>
                <a:gd name="T64" fmla="*/ 872 w 28777"/>
                <a:gd name="T65" fmla="*/ 1849 h 2882"/>
                <a:gd name="T66" fmla="*/ 1186 w 28777"/>
                <a:gd name="T67" fmla="*/ 78 h 2882"/>
                <a:gd name="T68" fmla="*/ 1870 w 28777"/>
                <a:gd name="T69" fmla="*/ 492 h 2882"/>
                <a:gd name="T70" fmla="*/ 1886 w 28777"/>
                <a:gd name="T71" fmla="*/ 1292 h 2882"/>
                <a:gd name="T72" fmla="*/ 2562 w 28777"/>
                <a:gd name="T73" fmla="*/ 1402 h 2882"/>
                <a:gd name="T74" fmla="*/ 16653 w 28777"/>
                <a:gd name="T75" fmla="*/ 2101 h 2882"/>
                <a:gd name="T76" fmla="*/ 16213 w 28777"/>
                <a:gd name="T77" fmla="*/ 2725 h 2882"/>
                <a:gd name="T78" fmla="*/ 15316 w 28777"/>
                <a:gd name="T79" fmla="*/ 2865 h 2882"/>
                <a:gd name="T80" fmla="*/ 14667 w 28777"/>
                <a:gd name="T81" fmla="*/ 2518 h 2882"/>
                <a:gd name="T82" fmla="*/ 14419 w 28777"/>
                <a:gd name="T83" fmla="*/ 1673 h 2882"/>
                <a:gd name="T84" fmla="*/ 15039 w 28777"/>
                <a:gd name="T85" fmla="*/ 2191 h 2882"/>
                <a:gd name="T86" fmla="*/ 15483 w 28777"/>
                <a:gd name="T87" fmla="*/ 2440 h 2882"/>
                <a:gd name="T88" fmla="*/ 16024 w 28777"/>
                <a:gd name="T89" fmla="*/ 2266 h 2882"/>
                <a:gd name="T90" fmla="*/ 18391 w 28777"/>
                <a:gd name="T91" fmla="*/ 1199 h 2882"/>
                <a:gd name="T92" fmla="*/ 18933 w 28777"/>
                <a:gd name="T93" fmla="*/ 1652 h 2882"/>
                <a:gd name="T94" fmla="*/ 18945 w 28777"/>
                <a:gd name="T95" fmla="*/ 2319 h 2882"/>
                <a:gd name="T96" fmla="*/ 18544 w 28777"/>
                <a:gd name="T97" fmla="*/ 2761 h 2882"/>
                <a:gd name="T98" fmla="*/ 17575 w 28777"/>
                <a:gd name="T99" fmla="*/ 2847 h 2882"/>
                <a:gd name="T100" fmla="*/ 16885 w 28777"/>
                <a:gd name="T101" fmla="*/ 2339 h 2882"/>
                <a:gd name="T102" fmla="*/ 17801 w 28777"/>
                <a:gd name="T103" fmla="*/ 2435 h 2882"/>
                <a:gd name="T104" fmla="*/ 18407 w 28777"/>
                <a:gd name="T105" fmla="*/ 2255 h 2882"/>
                <a:gd name="T106" fmla="*/ 18398 w 28777"/>
                <a:gd name="T107" fmla="*/ 1782 h 2882"/>
                <a:gd name="T108" fmla="*/ 17305 w 28777"/>
                <a:gd name="T109" fmla="*/ 1491 h 2882"/>
                <a:gd name="T110" fmla="*/ 16919 w 28777"/>
                <a:gd name="T111" fmla="*/ 789 h 2882"/>
                <a:gd name="T112" fmla="*/ 17149 w 28777"/>
                <a:gd name="T113" fmla="*/ 245 h 2882"/>
                <a:gd name="T114" fmla="*/ 17858 w 28777"/>
                <a:gd name="T115" fmla="*/ 2 h 2882"/>
                <a:gd name="T116" fmla="*/ 18729 w 28777"/>
                <a:gd name="T117" fmla="*/ 256 h 2882"/>
                <a:gd name="T118" fmla="*/ 18204 w 28777"/>
                <a:gd name="T119" fmla="*/ 481 h 2882"/>
                <a:gd name="T120" fmla="*/ 17540 w 28777"/>
                <a:gd name="T121" fmla="*/ 537 h 2882"/>
                <a:gd name="T122" fmla="*/ 17490 w 28777"/>
                <a:gd name="T123" fmla="*/ 996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7" h="2882">
                  <a:moveTo>
                    <a:pt x="7589" y="1653"/>
                  </a:moveTo>
                  <a:lnTo>
                    <a:pt x="7589" y="2392"/>
                  </a:lnTo>
                  <a:lnTo>
                    <a:pt x="8256" y="2392"/>
                  </a:lnTo>
                  <a:lnTo>
                    <a:pt x="8922" y="2392"/>
                  </a:lnTo>
                  <a:lnTo>
                    <a:pt x="8922" y="2821"/>
                  </a:lnTo>
                  <a:lnTo>
                    <a:pt x="7998" y="2821"/>
                  </a:lnTo>
                  <a:lnTo>
                    <a:pt x="7075" y="2821"/>
                  </a:lnTo>
                  <a:lnTo>
                    <a:pt x="7075" y="2132"/>
                  </a:lnTo>
                  <a:lnTo>
                    <a:pt x="7075" y="1442"/>
                  </a:lnTo>
                  <a:lnTo>
                    <a:pt x="7075" y="752"/>
                  </a:lnTo>
                  <a:lnTo>
                    <a:pt x="7075" y="62"/>
                  </a:lnTo>
                  <a:lnTo>
                    <a:pt x="7996" y="62"/>
                  </a:lnTo>
                  <a:lnTo>
                    <a:pt x="8918" y="62"/>
                  </a:lnTo>
                  <a:lnTo>
                    <a:pt x="8918" y="490"/>
                  </a:lnTo>
                  <a:lnTo>
                    <a:pt x="8253" y="490"/>
                  </a:lnTo>
                  <a:lnTo>
                    <a:pt x="7589" y="490"/>
                  </a:lnTo>
                  <a:lnTo>
                    <a:pt x="7589" y="1152"/>
                  </a:lnTo>
                  <a:lnTo>
                    <a:pt x="8196" y="1152"/>
                  </a:lnTo>
                  <a:lnTo>
                    <a:pt x="8803" y="1152"/>
                  </a:lnTo>
                  <a:lnTo>
                    <a:pt x="8676" y="1581"/>
                  </a:lnTo>
                  <a:lnTo>
                    <a:pt x="8125" y="1581"/>
                  </a:lnTo>
                  <a:lnTo>
                    <a:pt x="7574" y="1581"/>
                  </a:lnTo>
                  <a:lnTo>
                    <a:pt x="7582" y="1602"/>
                  </a:lnTo>
                  <a:lnTo>
                    <a:pt x="7586" y="1621"/>
                  </a:lnTo>
                  <a:lnTo>
                    <a:pt x="7589" y="1653"/>
                  </a:lnTo>
                  <a:close/>
                  <a:moveTo>
                    <a:pt x="6288" y="62"/>
                  </a:moveTo>
                  <a:lnTo>
                    <a:pt x="6963" y="62"/>
                  </a:lnTo>
                  <a:lnTo>
                    <a:pt x="6350" y="673"/>
                  </a:lnTo>
                  <a:lnTo>
                    <a:pt x="5738" y="1286"/>
                  </a:lnTo>
                  <a:lnTo>
                    <a:pt x="6346" y="2053"/>
                  </a:lnTo>
                  <a:lnTo>
                    <a:pt x="6955" y="2820"/>
                  </a:lnTo>
                  <a:lnTo>
                    <a:pt x="6292" y="2820"/>
                  </a:lnTo>
                  <a:lnTo>
                    <a:pt x="5867" y="2286"/>
                  </a:lnTo>
                  <a:lnTo>
                    <a:pt x="5443" y="1753"/>
                  </a:lnTo>
                  <a:lnTo>
                    <a:pt x="5396" y="1630"/>
                  </a:lnTo>
                  <a:lnTo>
                    <a:pt x="5220" y="1807"/>
                  </a:lnTo>
                  <a:lnTo>
                    <a:pt x="5220" y="2820"/>
                  </a:lnTo>
                  <a:lnTo>
                    <a:pt x="4706" y="2820"/>
                  </a:lnTo>
                  <a:lnTo>
                    <a:pt x="4706" y="2130"/>
                  </a:lnTo>
                  <a:lnTo>
                    <a:pt x="4706" y="1441"/>
                  </a:lnTo>
                  <a:lnTo>
                    <a:pt x="4706" y="751"/>
                  </a:lnTo>
                  <a:lnTo>
                    <a:pt x="4706" y="62"/>
                  </a:lnTo>
                  <a:lnTo>
                    <a:pt x="5220" y="62"/>
                  </a:lnTo>
                  <a:lnTo>
                    <a:pt x="5220" y="604"/>
                  </a:lnTo>
                  <a:lnTo>
                    <a:pt x="5220" y="1145"/>
                  </a:lnTo>
                  <a:lnTo>
                    <a:pt x="5754" y="604"/>
                  </a:lnTo>
                  <a:lnTo>
                    <a:pt x="6288" y="62"/>
                  </a:lnTo>
                  <a:close/>
                  <a:moveTo>
                    <a:pt x="10949" y="62"/>
                  </a:moveTo>
                  <a:lnTo>
                    <a:pt x="11463" y="62"/>
                  </a:lnTo>
                  <a:lnTo>
                    <a:pt x="11463" y="751"/>
                  </a:lnTo>
                  <a:lnTo>
                    <a:pt x="11463" y="1441"/>
                  </a:lnTo>
                  <a:lnTo>
                    <a:pt x="11463" y="2130"/>
                  </a:lnTo>
                  <a:lnTo>
                    <a:pt x="11463" y="2820"/>
                  </a:lnTo>
                  <a:lnTo>
                    <a:pt x="11022" y="2820"/>
                  </a:lnTo>
                  <a:lnTo>
                    <a:pt x="10341" y="1898"/>
                  </a:lnTo>
                  <a:lnTo>
                    <a:pt x="9662" y="976"/>
                  </a:lnTo>
                  <a:lnTo>
                    <a:pt x="9678" y="1087"/>
                  </a:lnTo>
                  <a:lnTo>
                    <a:pt x="9678" y="1954"/>
                  </a:lnTo>
                  <a:lnTo>
                    <a:pt x="9678" y="2820"/>
                  </a:lnTo>
                  <a:lnTo>
                    <a:pt x="9164" y="2820"/>
                  </a:lnTo>
                  <a:lnTo>
                    <a:pt x="9164" y="2130"/>
                  </a:lnTo>
                  <a:lnTo>
                    <a:pt x="9164" y="1441"/>
                  </a:lnTo>
                  <a:lnTo>
                    <a:pt x="9164" y="751"/>
                  </a:lnTo>
                  <a:lnTo>
                    <a:pt x="9164" y="62"/>
                  </a:lnTo>
                  <a:lnTo>
                    <a:pt x="9605" y="62"/>
                  </a:lnTo>
                  <a:lnTo>
                    <a:pt x="10286" y="988"/>
                  </a:lnTo>
                  <a:lnTo>
                    <a:pt x="10968" y="1914"/>
                  </a:lnTo>
                  <a:lnTo>
                    <a:pt x="10949" y="1746"/>
                  </a:lnTo>
                  <a:lnTo>
                    <a:pt x="10949" y="904"/>
                  </a:lnTo>
                  <a:lnTo>
                    <a:pt x="10949" y="62"/>
                  </a:lnTo>
                  <a:close/>
                  <a:moveTo>
                    <a:pt x="13606" y="62"/>
                  </a:moveTo>
                  <a:lnTo>
                    <a:pt x="14121" y="62"/>
                  </a:lnTo>
                  <a:lnTo>
                    <a:pt x="14121" y="751"/>
                  </a:lnTo>
                  <a:lnTo>
                    <a:pt x="14121" y="1441"/>
                  </a:lnTo>
                  <a:lnTo>
                    <a:pt x="14121" y="2130"/>
                  </a:lnTo>
                  <a:lnTo>
                    <a:pt x="14121" y="2820"/>
                  </a:lnTo>
                  <a:lnTo>
                    <a:pt x="13679" y="2820"/>
                  </a:lnTo>
                  <a:lnTo>
                    <a:pt x="12999" y="1898"/>
                  </a:lnTo>
                  <a:lnTo>
                    <a:pt x="12320" y="976"/>
                  </a:lnTo>
                  <a:lnTo>
                    <a:pt x="12335" y="1087"/>
                  </a:lnTo>
                  <a:lnTo>
                    <a:pt x="12335" y="1954"/>
                  </a:lnTo>
                  <a:lnTo>
                    <a:pt x="12335" y="2820"/>
                  </a:lnTo>
                  <a:lnTo>
                    <a:pt x="11820" y="2820"/>
                  </a:lnTo>
                  <a:lnTo>
                    <a:pt x="11820" y="2130"/>
                  </a:lnTo>
                  <a:lnTo>
                    <a:pt x="11820" y="1441"/>
                  </a:lnTo>
                  <a:lnTo>
                    <a:pt x="11820" y="751"/>
                  </a:lnTo>
                  <a:lnTo>
                    <a:pt x="11820" y="62"/>
                  </a:lnTo>
                  <a:lnTo>
                    <a:pt x="12263" y="62"/>
                  </a:lnTo>
                  <a:lnTo>
                    <a:pt x="12943" y="988"/>
                  </a:lnTo>
                  <a:lnTo>
                    <a:pt x="13625" y="1914"/>
                  </a:lnTo>
                  <a:lnTo>
                    <a:pt x="13606" y="1746"/>
                  </a:lnTo>
                  <a:lnTo>
                    <a:pt x="13606" y="904"/>
                  </a:lnTo>
                  <a:lnTo>
                    <a:pt x="13606" y="62"/>
                  </a:lnTo>
                  <a:close/>
                  <a:moveTo>
                    <a:pt x="19016" y="62"/>
                  </a:moveTo>
                  <a:lnTo>
                    <a:pt x="19542" y="62"/>
                  </a:lnTo>
                  <a:lnTo>
                    <a:pt x="20068" y="62"/>
                  </a:lnTo>
                  <a:lnTo>
                    <a:pt x="20593" y="62"/>
                  </a:lnTo>
                  <a:lnTo>
                    <a:pt x="21120" y="62"/>
                  </a:lnTo>
                  <a:lnTo>
                    <a:pt x="21120" y="490"/>
                  </a:lnTo>
                  <a:lnTo>
                    <a:pt x="20329" y="490"/>
                  </a:lnTo>
                  <a:lnTo>
                    <a:pt x="20329" y="1072"/>
                  </a:lnTo>
                  <a:lnTo>
                    <a:pt x="20329" y="1655"/>
                  </a:lnTo>
                  <a:lnTo>
                    <a:pt x="20329" y="2237"/>
                  </a:lnTo>
                  <a:lnTo>
                    <a:pt x="20329" y="2820"/>
                  </a:lnTo>
                  <a:lnTo>
                    <a:pt x="19811" y="2820"/>
                  </a:lnTo>
                  <a:lnTo>
                    <a:pt x="19811" y="2237"/>
                  </a:lnTo>
                  <a:lnTo>
                    <a:pt x="19811" y="1655"/>
                  </a:lnTo>
                  <a:lnTo>
                    <a:pt x="19811" y="1072"/>
                  </a:lnTo>
                  <a:lnTo>
                    <a:pt x="19811" y="490"/>
                  </a:lnTo>
                  <a:lnTo>
                    <a:pt x="19016" y="490"/>
                  </a:lnTo>
                  <a:lnTo>
                    <a:pt x="19016" y="62"/>
                  </a:lnTo>
                  <a:close/>
                  <a:moveTo>
                    <a:pt x="21362" y="2820"/>
                  </a:moveTo>
                  <a:lnTo>
                    <a:pt x="21362" y="2130"/>
                  </a:lnTo>
                  <a:lnTo>
                    <a:pt x="21362" y="1441"/>
                  </a:lnTo>
                  <a:lnTo>
                    <a:pt x="21362" y="751"/>
                  </a:lnTo>
                  <a:lnTo>
                    <a:pt x="21362" y="62"/>
                  </a:lnTo>
                  <a:lnTo>
                    <a:pt x="21876" y="62"/>
                  </a:lnTo>
                  <a:lnTo>
                    <a:pt x="21876" y="751"/>
                  </a:lnTo>
                  <a:lnTo>
                    <a:pt x="21876" y="1441"/>
                  </a:lnTo>
                  <a:lnTo>
                    <a:pt x="21876" y="2130"/>
                  </a:lnTo>
                  <a:lnTo>
                    <a:pt x="21876" y="2820"/>
                  </a:lnTo>
                  <a:lnTo>
                    <a:pt x="21362" y="2820"/>
                  </a:lnTo>
                  <a:close/>
                  <a:moveTo>
                    <a:pt x="22287" y="62"/>
                  </a:moveTo>
                  <a:lnTo>
                    <a:pt x="23208" y="62"/>
                  </a:lnTo>
                  <a:lnTo>
                    <a:pt x="24131" y="62"/>
                  </a:lnTo>
                  <a:lnTo>
                    <a:pt x="24131" y="490"/>
                  </a:lnTo>
                  <a:lnTo>
                    <a:pt x="23466" y="490"/>
                  </a:lnTo>
                  <a:lnTo>
                    <a:pt x="22802" y="490"/>
                  </a:lnTo>
                  <a:lnTo>
                    <a:pt x="22802" y="1153"/>
                  </a:lnTo>
                  <a:lnTo>
                    <a:pt x="23409" y="1153"/>
                  </a:lnTo>
                  <a:lnTo>
                    <a:pt x="24016" y="1153"/>
                  </a:lnTo>
                  <a:lnTo>
                    <a:pt x="23889" y="1581"/>
                  </a:lnTo>
                  <a:lnTo>
                    <a:pt x="23338" y="1581"/>
                  </a:lnTo>
                  <a:lnTo>
                    <a:pt x="22786" y="1581"/>
                  </a:lnTo>
                  <a:lnTo>
                    <a:pt x="22802" y="1653"/>
                  </a:lnTo>
                  <a:lnTo>
                    <a:pt x="22802" y="2392"/>
                  </a:lnTo>
                  <a:lnTo>
                    <a:pt x="23468" y="2392"/>
                  </a:lnTo>
                  <a:lnTo>
                    <a:pt x="24135" y="2392"/>
                  </a:lnTo>
                  <a:lnTo>
                    <a:pt x="24135" y="2820"/>
                  </a:lnTo>
                  <a:lnTo>
                    <a:pt x="23211" y="2820"/>
                  </a:lnTo>
                  <a:lnTo>
                    <a:pt x="22287" y="2820"/>
                  </a:lnTo>
                  <a:lnTo>
                    <a:pt x="22287" y="2130"/>
                  </a:lnTo>
                  <a:lnTo>
                    <a:pt x="22287" y="1441"/>
                  </a:lnTo>
                  <a:lnTo>
                    <a:pt x="22287" y="751"/>
                  </a:lnTo>
                  <a:lnTo>
                    <a:pt x="22287" y="62"/>
                  </a:lnTo>
                  <a:close/>
                  <a:moveTo>
                    <a:pt x="24299" y="62"/>
                  </a:moveTo>
                  <a:lnTo>
                    <a:pt x="24824" y="62"/>
                  </a:lnTo>
                  <a:lnTo>
                    <a:pt x="25351" y="62"/>
                  </a:lnTo>
                  <a:lnTo>
                    <a:pt x="25877" y="62"/>
                  </a:lnTo>
                  <a:lnTo>
                    <a:pt x="26404" y="62"/>
                  </a:lnTo>
                  <a:lnTo>
                    <a:pt x="26404" y="490"/>
                  </a:lnTo>
                  <a:lnTo>
                    <a:pt x="25612" y="490"/>
                  </a:lnTo>
                  <a:lnTo>
                    <a:pt x="25612" y="1072"/>
                  </a:lnTo>
                  <a:lnTo>
                    <a:pt x="25612" y="1655"/>
                  </a:lnTo>
                  <a:lnTo>
                    <a:pt x="25612" y="2237"/>
                  </a:lnTo>
                  <a:lnTo>
                    <a:pt x="25612" y="2820"/>
                  </a:lnTo>
                  <a:lnTo>
                    <a:pt x="25095" y="2820"/>
                  </a:lnTo>
                  <a:lnTo>
                    <a:pt x="25095" y="2237"/>
                  </a:lnTo>
                  <a:lnTo>
                    <a:pt x="25095" y="1655"/>
                  </a:lnTo>
                  <a:lnTo>
                    <a:pt x="25095" y="1072"/>
                  </a:lnTo>
                  <a:lnTo>
                    <a:pt x="25095" y="490"/>
                  </a:lnTo>
                  <a:lnTo>
                    <a:pt x="24299" y="490"/>
                  </a:lnTo>
                  <a:lnTo>
                    <a:pt x="24299" y="62"/>
                  </a:lnTo>
                  <a:close/>
                  <a:moveTo>
                    <a:pt x="27590" y="2442"/>
                  </a:moveTo>
                  <a:lnTo>
                    <a:pt x="27637" y="2441"/>
                  </a:lnTo>
                  <a:lnTo>
                    <a:pt x="27681" y="2438"/>
                  </a:lnTo>
                  <a:lnTo>
                    <a:pt x="27724" y="2433"/>
                  </a:lnTo>
                  <a:lnTo>
                    <a:pt x="27764" y="2427"/>
                  </a:lnTo>
                  <a:lnTo>
                    <a:pt x="27839" y="2409"/>
                  </a:lnTo>
                  <a:lnTo>
                    <a:pt x="27907" y="2382"/>
                  </a:lnTo>
                  <a:lnTo>
                    <a:pt x="27938" y="2366"/>
                  </a:lnTo>
                  <a:lnTo>
                    <a:pt x="27968" y="2348"/>
                  </a:lnTo>
                  <a:lnTo>
                    <a:pt x="27997" y="2328"/>
                  </a:lnTo>
                  <a:lnTo>
                    <a:pt x="28022" y="2306"/>
                  </a:lnTo>
                  <a:lnTo>
                    <a:pt x="28047" y="2281"/>
                  </a:lnTo>
                  <a:lnTo>
                    <a:pt x="28070" y="2255"/>
                  </a:lnTo>
                  <a:lnTo>
                    <a:pt x="28092" y="2227"/>
                  </a:lnTo>
                  <a:lnTo>
                    <a:pt x="28103" y="2212"/>
                  </a:lnTo>
                  <a:lnTo>
                    <a:pt x="28112" y="2196"/>
                  </a:lnTo>
                  <a:lnTo>
                    <a:pt x="28131" y="2164"/>
                  </a:lnTo>
                  <a:lnTo>
                    <a:pt x="28148" y="2129"/>
                  </a:lnTo>
                  <a:lnTo>
                    <a:pt x="28178" y="2053"/>
                  </a:lnTo>
                  <a:lnTo>
                    <a:pt x="28202" y="1969"/>
                  </a:lnTo>
                  <a:lnTo>
                    <a:pt x="28213" y="1923"/>
                  </a:lnTo>
                  <a:lnTo>
                    <a:pt x="28222" y="1875"/>
                  </a:lnTo>
                  <a:lnTo>
                    <a:pt x="28236" y="1773"/>
                  </a:lnTo>
                  <a:lnTo>
                    <a:pt x="28246" y="1661"/>
                  </a:lnTo>
                  <a:lnTo>
                    <a:pt x="28253" y="1540"/>
                  </a:lnTo>
                  <a:lnTo>
                    <a:pt x="28254" y="1408"/>
                  </a:lnTo>
                  <a:lnTo>
                    <a:pt x="28253" y="1291"/>
                  </a:lnTo>
                  <a:lnTo>
                    <a:pt x="28246" y="1180"/>
                  </a:lnTo>
                  <a:lnTo>
                    <a:pt x="28236" y="1078"/>
                  </a:lnTo>
                  <a:lnTo>
                    <a:pt x="28222" y="983"/>
                  </a:lnTo>
                  <a:lnTo>
                    <a:pt x="28213" y="939"/>
                  </a:lnTo>
                  <a:lnTo>
                    <a:pt x="28202" y="897"/>
                  </a:lnTo>
                  <a:lnTo>
                    <a:pt x="28179" y="817"/>
                  </a:lnTo>
                  <a:lnTo>
                    <a:pt x="28165" y="780"/>
                  </a:lnTo>
                  <a:lnTo>
                    <a:pt x="28149" y="744"/>
                  </a:lnTo>
                  <a:lnTo>
                    <a:pt x="28132" y="712"/>
                  </a:lnTo>
                  <a:lnTo>
                    <a:pt x="28113" y="681"/>
                  </a:lnTo>
                  <a:lnTo>
                    <a:pt x="28094" y="652"/>
                  </a:lnTo>
                  <a:lnTo>
                    <a:pt x="28072" y="624"/>
                  </a:lnTo>
                  <a:lnTo>
                    <a:pt x="28050" y="599"/>
                  </a:lnTo>
                  <a:lnTo>
                    <a:pt x="28025" y="575"/>
                  </a:lnTo>
                  <a:lnTo>
                    <a:pt x="27998" y="554"/>
                  </a:lnTo>
                  <a:lnTo>
                    <a:pt x="27971" y="534"/>
                  </a:lnTo>
                  <a:lnTo>
                    <a:pt x="27941" y="516"/>
                  </a:lnTo>
                  <a:lnTo>
                    <a:pt x="27909" y="501"/>
                  </a:lnTo>
                  <a:lnTo>
                    <a:pt x="27876" y="487"/>
                  </a:lnTo>
                  <a:lnTo>
                    <a:pt x="27841" y="475"/>
                  </a:lnTo>
                  <a:lnTo>
                    <a:pt x="27804" y="465"/>
                  </a:lnTo>
                  <a:lnTo>
                    <a:pt x="27765" y="456"/>
                  </a:lnTo>
                  <a:lnTo>
                    <a:pt x="27725" y="449"/>
                  </a:lnTo>
                  <a:lnTo>
                    <a:pt x="27681" y="444"/>
                  </a:lnTo>
                  <a:lnTo>
                    <a:pt x="27637" y="441"/>
                  </a:lnTo>
                  <a:lnTo>
                    <a:pt x="27590" y="441"/>
                  </a:lnTo>
                  <a:lnTo>
                    <a:pt x="27544" y="441"/>
                  </a:lnTo>
                  <a:lnTo>
                    <a:pt x="27498" y="444"/>
                  </a:lnTo>
                  <a:lnTo>
                    <a:pt x="27457" y="449"/>
                  </a:lnTo>
                  <a:lnTo>
                    <a:pt x="27416" y="456"/>
                  </a:lnTo>
                  <a:lnTo>
                    <a:pt x="27342" y="475"/>
                  </a:lnTo>
                  <a:lnTo>
                    <a:pt x="27275" y="501"/>
                  </a:lnTo>
                  <a:lnTo>
                    <a:pt x="27244" y="516"/>
                  </a:lnTo>
                  <a:lnTo>
                    <a:pt x="27214" y="534"/>
                  </a:lnTo>
                  <a:lnTo>
                    <a:pt x="27187" y="554"/>
                  </a:lnTo>
                  <a:lnTo>
                    <a:pt x="27161" y="575"/>
                  </a:lnTo>
                  <a:lnTo>
                    <a:pt x="27136" y="599"/>
                  </a:lnTo>
                  <a:lnTo>
                    <a:pt x="27114" y="624"/>
                  </a:lnTo>
                  <a:lnTo>
                    <a:pt x="27092" y="652"/>
                  </a:lnTo>
                  <a:lnTo>
                    <a:pt x="27073" y="681"/>
                  </a:lnTo>
                  <a:lnTo>
                    <a:pt x="27056" y="712"/>
                  </a:lnTo>
                  <a:lnTo>
                    <a:pt x="27039" y="744"/>
                  </a:lnTo>
                  <a:lnTo>
                    <a:pt x="27024" y="780"/>
                  </a:lnTo>
                  <a:lnTo>
                    <a:pt x="27009" y="817"/>
                  </a:lnTo>
                  <a:lnTo>
                    <a:pt x="26998" y="855"/>
                  </a:lnTo>
                  <a:lnTo>
                    <a:pt x="26986" y="897"/>
                  </a:lnTo>
                  <a:lnTo>
                    <a:pt x="26968" y="983"/>
                  </a:lnTo>
                  <a:lnTo>
                    <a:pt x="26954" y="1078"/>
                  </a:lnTo>
                  <a:lnTo>
                    <a:pt x="26945" y="1180"/>
                  </a:lnTo>
                  <a:lnTo>
                    <a:pt x="26938" y="1291"/>
                  </a:lnTo>
                  <a:lnTo>
                    <a:pt x="26937" y="1408"/>
                  </a:lnTo>
                  <a:lnTo>
                    <a:pt x="26940" y="1540"/>
                  </a:lnTo>
                  <a:lnTo>
                    <a:pt x="26945" y="1662"/>
                  </a:lnTo>
                  <a:lnTo>
                    <a:pt x="26949" y="1719"/>
                  </a:lnTo>
                  <a:lnTo>
                    <a:pt x="26954" y="1775"/>
                  </a:lnTo>
                  <a:lnTo>
                    <a:pt x="26968" y="1876"/>
                  </a:lnTo>
                  <a:lnTo>
                    <a:pt x="26977" y="1925"/>
                  </a:lnTo>
                  <a:lnTo>
                    <a:pt x="26987" y="1970"/>
                  </a:lnTo>
                  <a:lnTo>
                    <a:pt x="26999" y="2014"/>
                  </a:lnTo>
                  <a:lnTo>
                    <a:pt x="27011" y="2056"/>
                  </a:lnTo>
                  <a:lnTo>
                    <a:pt x="27025" y="2094"/>
                  </a:lnTo>
                  <a:lnTo>
                    <a:pt x="27040" y="2130"/>
                  </a:lnTo>
                  <a:lnTo>
                    <a:pt x="27057" y="2165"/>
                  </a:lnTo>
                  <a:lnTo>
                    <a:pt x="27075" y="2197"/>
                  </a:lnTo>
                  <a:lnTo>
                    <a:pt x="27095" y="2228"/>
                  </a:lnTo>
                  <a:lnTo>
                    <a:pt x="27115" y="2257"/>
                  </a:lnTo>
                  <a:lnTo>
                    <a:pt x="27137" y="2282"/>
                  </a:lnTo>
                  <a:lnTo>
                    <a:pt x="27162" y="2307"/>
                  </a:lnTo>
                  <a:lnTo>
                    <a:pt x="27188" y="2329"/>
                  </a:lnTo>
                  <a:lnTo>
                    <a:pt x="27215" y="2348"/>
                  </a:lnTo>
                  <a:lnTo>
                    <a:pt x="27245" y="2366"/>
                  </a:lnTo>
                  <a:lnTo>
                    <a:pt x="27276" y="2383"/>
                  </a:lnTo>
                  <a:lnTo>
                    <a:pt x="27308" y="2397"/>
                  </a:lnTo>
                  <a:lnTo>
                    <a:pt x="27343" y="2409"/>
                  </a:lnTo>
                  <a:lnTo>
                    <a:pt x="27379" y="2419"/>
                  </a:lnTo>
                  <a:lnTo>
                    <a:pt x="27398" y="2423"/>
                  </a:lnTo>
                  <a:lnTo>
                    <a:pt x="27417" y="2427"/>
                  </a:lnTo>
                  <a:lnTo>
                    <a:pt x="27457" y="2433"/>
                  </a:lnTo>
                  <a:lnTo>
                    <a:pt x="27500" y="2438"/>
                  </a:lnTo>
                  <a:lnTo>
                    <a:pt x="27544" y="2441"/>
                  </a:lnTo>
                  <a:lnTo>
                    <a:pt x="27590" y="2442"/>
                  </a:lnTo>
                  <a:close/>
                  <a:moveTo>
                    <a:pt x="27590" y="0"/>
                  </a:moveTo>
                  <a:lnTo>
                    <a:pt x="27677" y="3"/>
                  </a:lnTo>
                  <a:lnTo>
                    <a:pt x="27761" y="8"/>
                  </a:lnTo>
                  <a:lnTo>
                    <a:pt x="27840" y="18"/>
                  </a:lnTo>
                  <a:lnTo>
                    <a:pt x="27915" y="31"/>
                  </a:lnTo>
                  <a:lnTo>
                    <a:pt x="27986" y="48"/>
                  </a:lnTo>
                  <a:lnTo>
                    <a:pt x="28055" y="67"/>
                  </a:lnTo>
                  <a:lnTo>
                    <a:pt x="28118" y="91"/>
                  </a:lnTo>
                  <a:lnTo>
                    <a:pt x="28149" y="104"/>
                  </a:lnTo>
                  <a:lnTo>
                    <a:pt x="28179" y="118"/>
                  </a:lnTo>
                  <a:lnTo>
                    <a:pt x="28236" y="147"/>
                  </a:lnTo>
                  <a:lnTo>
                    <a:pt x="28289" y="180"/>
                  </a:lnTo>
                  <a:lnTo>
                    <a:pt x="28338" y="214"/>
                  </a:lnTo>
                  <a:lnTo>
                    <a:pt x="28386" y="253"/>
                  </a:lnTo>
                  <a:lnTo>
                    <a:pt x="28429" y="293"/>
                  </a:lnTo>
                  <a:lnTo>
                    <a:pt x="28470" y="336"/>
                  </a:lnTo>
                  <a:lnTo>
                    <a:pt x="28508" y="382"/>
                  </a:lnTo>
                  <a:lnTo>
                    <a:pt x="28541" y="430"/>
                  </a:lnTo>
                  <a:lnTo>
                    <a:pt x="28574" y="479"/>
                  </a:lnTo>
                  <a:lnTo>
                    <a:pt x="28602" y="532"/>
                  </a:lnTo>
                  <a:lnTo>
                    <a:pt x="28629" y="584"/>
                  </a:lnTo>
                  <a:lnTo>
                    <a:pt x="28653" y="640"/>
                  </a:lnTo>
                  <a:lnTo>
                    <a:pt x="28675" y="698"/>
                  </a:lnTo>
                  <a:lnTo>
                    <a:pt x="28694" y="757"/>
                  </a:lnTo>
                  <a:lnTo>
                    <a:pt x="28711" y="817"/>
                  </a:lnTo>
                  <a:lnTo>
                    <a:pt x="28725" y="878"/>
                  </a:lnTo>
                  <a:lnTo>
                    <a:pt x="28738" y="942"/>
                  </a:lnTo>
                  <a:lnTo>
                    <a:pt x="28748" y="1006"/>
                  </a:lnTo>
                  <a:lnTo>
                    <a:pt x="28757" y="1072"/>
                  </a:lnTo>
                  <a:lnTo>
                    <a:pt x="28765" y="1138"/>
                  </a:lnTo>
                  <a:lnTo>
                    <a:pt x="28774" y="1272"/>
                  </a:lnTo>
                  <a:lnTo>
                    <a:pt x="28777" y="1408"/>
                  </a:lnTo>
                  <a:lnTo>
                    <a:pt x="28774" y="1559"/>
                  </a:lnTo>
                  <a:lnTo>
                    <a:pt x="28770" y="1634"/>
                  </a:lnTo>
                  <a:lnTo>
                    <a:pt x="28765" y="1706"/>
                  </a:lnTo>
                  <a:lnTo>
                    <a:pt x="28757" y="1777"/>
                  </a:lnTo>
                  <a:lnTo>
                    <a:pt x="28748" y="1847"/>
                  </a:lnTo>
                  <a:lnTo>
                    <a:pt x="28738" y="1915"/>
                  </a:lnTo>
                  <a:lnTo>
                    <a:pt x="28725" y="1982"/>
                  </a:lnTo>
                  <a:lnTo>
                    <a:pt x="28711" y="2048"/>
                  </a:lnTo>
                  <a:lnTo>
                    <a:pt x="28694" y="2111"/>
                  </a:lnTo>
                  <a:lnTo>
                    <a:pt x="28675" y="2173"/>
                  </a:lnTo>
                  <a:lnTo>
                    <a:pt x="28653" y="2232"/>
                  </a:lnTo>
                  <a:lnTo>
                    <a:pt x="28629" y="2289"/>
                  </a:lnTo>
                  <a:lnTo>
                    <a:pt x="28602" y="2344"/>
                  </a:lnTo>
                  <a:lnTo>
                    <a:pt x="28574" y="2399"/>
                  </a:lnTo>
                  <a:lnTo>
                    <a:pt x="28541" y="2449"/>
                  </a:lnTo>
                  <a:lnTo>
                    <a:pt x="28508" y="2498"/>
                  </a:lnTo>
                  <a:lnTo>
                    <a:pt x="28470" y="2544"/>
                  </a:lnTo>
                  <a:lnTo>
                    <a:pt x="28429" y="2587"/>
                  </a:lnTo>
                  <a:lnTo>
                    <a:pt x="28386" y="2628"/>
                  </a:lnTo>
                  <a:lnTo>
                    <a:pt x="28338" y="2667"/>
                  </a:lnTo>
                  <a:lnTo>
                    <a:pt x="28314" y="2685"/>
                  </a:lnTo>
                  <a:lnTo>
                    <a:pt x="28289" y="2702"/>
                  </a:lnTo>
                  <a:lnTo>
                    <a:pt x="28236" y="2734"/>
                  </a:lnTo>
                  <a:lnTo>
                    <a:pt x="28179" y="2763"/>
                  </a:lnTo>
                  <a:lnTo>
                    <a:pt x="28118" y="2789"/>
                  </a:lnTo>
                  <a:lnTo>
                    <a:pt x="28055" y="2812"/>
                  </a:lnTo>
                  <a:lnTo>
                    <a:pt x="28021" y="2823"/>
                  </a:lnTo>
                  <a:lnTo>
                    <a:pt x="27986" y="2832"/>
                  </a:lnTo>
                  <a:lnTo>
                    <a:pt x="27915" y="2848"/>
                  </a:lnTo>
                  <a:lnTo>
                    <a:pt x="27840" y="2861"/>
                  </a:lnTo>
                  <a:lnTo>
                    <a:pt x="27761" y="2870"/>
                  </a:lnTo>
                  <a:lnTo>
                    <a:pt x="27677" y="2877"/>
                  </a:lnTo>
                  <a:lnTo>
                    <a:pt x="27590" y="2878"/>
                  </a:lnTo>
                  <a:lnTo>
                    <a:pt x="27502" y="2877"/>
                  </a:lnTo>
                  <a:lnTo>
                    <a:pt x="27418" y="2870"/>
                  </a:lnTo>
                  <a:lnTo>
                    <a:pt x="27339" y="2861"/>
                  </a:lnTo>
                  <a:lnTo>
                    <a:pt x="27264" y="2848"/>
                  </a:lnTo>
                  <a:lnTo>
                    <a:pt x="27192" y="2832"/>
                  </a:lnTo>
                  <a:lnTo>
                    <a:pt x="27125" y="2812"/>
                  </a:lnTo>
                  <a:lnTo>
                    <a:pt x="27061" y="2789"/>
                  </a:lnTo>
                  <a:lnTo>
                    <a:pt x="27002" y="2763"/>
                  </a:lnTo>
                  <a:lnTo>
                    <a:pt x="26945" y="2734"/>
                  </a:lnTo>
                  <a:lnTo>
                    <a:pt x="26892" y="2702"/>
                  </a:lnTo>
                  <a:lnTo>
                    <a:pt x="26842" y="2667"/>
                  </a:lnTo>
                  <a:lnTo>
                    <a:pt x="26796" y="2628"/>
                  </a:lnTo>
                  <a:lnTo>
                    <a:pt x="26753" y="2587"/>
                  </a:lnTo>
                  <a:lnTo>
                    <a:pt x="26713" y="2544"/>
                  </a:lnTo>
                  <a:lnTo>
                    <a:pt x="26677" y="2498"/>
                  </a:lnTo>
                  <a:lnTo>
                    <a:pt x="26642" y="2449"/>
                  </a:lnTo>
                  <a:lnTo>
                    <a:pt x="26611" y="2399"/>
                  </a:lnTo>
                  <a:lnTo>
                    <a:pt x="26582" y="2344"/>
                  </a:lnTo>
                  <a:lnTo>
                    <a:pt x="26557" y="2289"/>
                  </a:lnTo>
                  <a:lnTo>
                    <a:pt x="26533" y="2232"/>
                  </a:lnTo>
                  <a:lnTo>
                    <a:pt x="26513" y="2173"/>
                  </a:lnTo>
                  <a:lnTo>
                    <a:pt x="26494" y="2111"/>
                  </a:lnTo>
                  <a:lnTo>
                    <a:pt x="26478" y="2048"/>
                  </a:lnTo>
                  <a:lnTo>
                    <a:pt x="26463" y="1982"/>
                  </a:lnTo>
                  <a:lnTo>
                    <a:pt x="26457" y="1949"/>
                  </a:lnTo>
                  <a:lnTo>
                    <a:pt x="26452" y="1915"/>
                  </a:lnTo>
                  <a:lnTo>
                    <a:pt x="26441" y="1847"/>
                  </a:lnTo>
                  <a:lnTo>
                    <a:pt x="26432" y="1777"/>
                  </a:lnTo>
                  <a:lnTo>
                    <a:pt x="26426" y="1706"/>
                  </a:lnTo>
                  <a:lnTo>
                    <a:pt x="26418" y="1559"/>
                  </a:lnTo>
                  <a:lnTo>
                    <a:pt x="26414" y="1408"/>
                  </a:lnTo>
                  <a:lnTo>
                    <a:pt x="26418" y="1272"/>
                  </a:lnTo>
                  <a:lnTo>
                    <a:pt x="26421" y="1205"/>
                  </a:lnTo>
                  <a:lnTo>
                    <a:pt x="26426" y="1138"/>
                  </a:lnTo>
                  <a:lnTo>
                    <a:pt x="26441" y="1006"/>
                  </a:lnTo>
                  <a:lnTo>
                    <a:pt x="26463" y="878"/>
                  </a:lnTo>
                  <a:lnTo>
                    <a:pt x="26479" y="817"/>
                  </a:lnTo>
                  <a:lnTo>
                    <a:pt x="26494" y="757"/>
                  </a:lnTo>
                  <a:lnTo>
                    <a:pt x="26514" y="698"/>
                  </a:lnTo>
                  <a:lnTo>
                    <a:pt x="26535" y="640"/>
                  </a:lnTo>
                  <a:lnTo>
                    <a:pt x="26558" y="584"/>
                  </a:lnTo>
                  <a:lnTo>
                    <a:pt x="26584" y="532"/>
                  </a:lnTo>
                  <a:lnTo>
                    <a:pt x="26612" y="479"/>
                  </a:lnTo>
                  <a:lnTo>
                    <a:pt x="26643" y="430"/>
                  </a:lnTo>
                  <a:lnTo>
                    <a:pt x="26678" y="382"/>
                  </a:lnTo>
                  <a:lnTo>
                    <a:pt x="26714" y="336"/>
                  </a:lnTo>
                  <a:lnTo>
                    <a:pt x="26735" y="314"/>
                  </a:lnTo>
                  <a:lnTo>
                    <a:pt x="26755" y="293"/>
                  </a:lnTo>
                  <a:lnTo>
                    <a:pt x="26798" y="253"/>
                  </a:lnTo>
                  <a:lnTo>
                    <a:pt x="26820" y="234"/>
                  </a:lnTo>
                  <a:lnTo>
                    <a:pt x="26844" y="214"/>
                  </a:lnTo>
                  <a:lnTo>
                    <a:pt x="26894" y="180"/>
                  </a:lnTo>
                  <a:lnTo>
                    <a:pt x="26946" y="147"/>
                  </a:lnTo>
                  <a:lnTo>
                    <a:pt x="27003" y="118"/>
                  </a:lnTo>
                  <a:lnTo>
                    <a:pt x="27062" y="91"/>
                  </a:lnTo>
                  <a:lnTo>
                    <a:pt x="27126" y="67"/>
                  </a:lnTo>
                  <a:lnTo>
                    <a:pt x="27193" y="48"/>
                  </a:lnTo>
                  <a:lnTo>
                    <a:pt x="27264" y="31"/>
                  </a:lnTo>
                  <a:lnTo>
                    <a:pt x="27339" y="18"/>
                  </a:lnTo>
                  <a:lnTo>
                    <a:pt x="27420" y="8"/>
                  </a:lnTo>
                  <a:lnTo>
                    <a:pt x="27502" y="3"/>
                  </a:lnTo>
                  <a:lnTo>
                    <a:pt x="27590" y="0"/>
                  </a:lnTo>
                  <a:close/>
                  <a:moveTo>
                    <a:pt x="2968" y="1692"/>
                  </a:moveTo>
                  <a:lnTo>
                    <a:pt x="3643" y="1692"/>
                  </a:lnTo>
                  <a:lnTo>
                    <a:pt x="3364" y="869"/>
                  </a:lnTo>
                  <a:lnTo>
                    <a:pt x="3344" y="811"/>
                  </a:lnTo>
                  <a:lnTo>
                    <a:pt x="3328" y="752"/>
                  </a:lnTo>
                  <a:lnTo>
                    <a:pt x="3315" y="697"/>
                  </a:lnTo>
                  <a:lnTo>
                    <a:pt x="3306" y="652"/>
                  </a:lnTo>
                  <a:lnTo>
                    <a:pt x="3298" y="698"/>
                  </a:lnTo>
                  <a:lnTo>
                    <a:pt x="3285" y="755"/>
                  </a:lnTo>
                  <a:lnTo>
                    <a:pt x="3269" y="814"/>
                  </a:lnTo>
                  <a:lnTo>
                    <a:pt x="3253" y="869"/>
                  </a:lnTo>
                  <a:lnTo>
                    <a:pt x="2968" y="1692"/>
                  </a:lnTo>
                  <a:close/>
                  <a:moveTo>
                    <a:pt x="941" y="1328"/>
                  </a:moveTo>
                  <a:lnTo>
                    <a:pt x="1005" y="1327"/>
                  </a:lnTo>
                  <a:lnTo>
                    <a:pt x="1066" y="1321"/>
                  </a:lnTo>
                  <a:lnTo>
                    <a:pt x="1122" y="1312"/>
                  </a:lnTo>
                  <a:lnTo>
                    <a:pt x="1172" y="1300"/>
                  </a:lnTo>
                  <a:lnTo>
                    <a:pt x="1217" y="1283"/>
                  </a:lnTo>
                  <a:lnTo>
                    <a:pt x="1259" y="1264"/>
                  </a:lnTo>
                  <a:lnTo>
                    <a:pt x="1295" y="1242"/>
                  </a:lnTo>
                  <a:lnTo>
                    <a:pt x="1327" y="1216"/>
                  </a:lnTo>
                  <a:lnTo>
                    <a:pt x="1356" y="1188"/>
                  </a:lnTo>
                  <a:lnTo>
                    <a:pt x="1379" y="1157"/>
                  </a:lnTo>
                  <a:lnTo>
                    <a:pt x="1391" y="1140"/>
                  </a:lnTo>
                  <a:lnTo>
                    <a:pt x="1400" y="1123"/>
                  </a:lnTo>
                  <a:lnTo>
                    <a:pt x="1415" y="1086"/>
                  </a:lnTo>
                  <a:lnTo>
                    <a:pt x="1428" y="1047"/>
                  </a:lnTo>
                  <a:lnTo>
                    <a:pt x="1437" y="1006"/>
                  </a:lnTo>
                  <a:lnTo>
                    <a:pt x="1443" y="961"/>
                  </a:lnTo>
                  <a:lnTo>
                    <a:pt x="1444" y="916"/>
                  </a:lnTo>
                  <a:lnTo>
                    <a:pt x="1441" y="866"/>
                  </a:lnTo>
                  <a:lnTo>
                    <a:pt x="1436" y="818"/>
                  </a:lnTo>
                  <a:lnTo>
                    <a:pt x="1427" y="774"/>
                  </a:lnTo>
                  <a:lnTo>
                    <a:pt x="1414" y="733"/>
                  </a:lnTo>
                  <a:lnTo>
                    <a:pt x="1397" y="694"/>
                  </a:lnTo>
                  <a:lnTo>
                    <a:pt x="1377" y="659"/>
                  </a:lnTo>
                  <a:lnTo>
                    <a:pt x="1352" y="628"/>
                  </a:lnTo>
                  <a:lnTo>
                    <a:pt x="1324" y="600"/>
                  </a:lnTo>
                  <a:lnTo>
                    <a:pt x="1290" y="574"/>
                  </a:lnTo>
                  <a:lnTo>
                    <a:pt x="1254" y="552"/>
                  </a:lnTo>
                  <a:lnTo>
                    <a:pt x="1212" y="533"/>
                  </a:lnTo>
                  <a:lnTo>
                    <a:pt x="1167" y="519"/>
                  </a:lnTo>
                  <a:lnTo>
                    <a:pt x="1142" y="512"/>
                  </a:lnTo>
                  <a:lnTo>
                    <a:pt x="1117" y="506"/>
                  </a:lnTo>
                  <a:lnTo>
                    <a:pt x="1062" y="497"/>
                  </a:lnTo>
                  <a:lnTo>
                    <a:pt x="1004" y="492"/>
                  </a:lnTo>
                  <a:lnTo>
                    <a:pt x="941" y="490"/>
                  </a:lnTo>
                  <a:lnTo>
                    <a:pt x="515" y="490"/>
                  </a:lnTo>
                  <a:lnTo>
                    <a:pt x="515" y="1328"/>
                  </a:lnTo>
                  <a:lnTo>
                    <a:pt x="941" y="1328"/>
                  </a:lnTo>
                  <a:close/>
                  <a:moveTo>
                    <a:pt x="3048" y="62"/>
                  </a:moveTo>
                  <a:lnTo>
                    <a:pt x="3575" y="62"/>
                  </a:lnTo>
                  <a:lnTo>
                    <a:pt x="3824" y="751"/>
                  </a:lnTo>
                  <a:lnTo>
                    <a:pt x="4074" y="1441"/>
                  </a:lnTo>
                  <a:lnTo>
                    <a:pt x="4324" y="2130"/>
                  </a:lnTo>
                  <a:lnTo>
                    <a:pt x="4574" y="2820"/>
                  </a:lnTo>
                  <a:lnTo>
                    <a:pt x="4031" y="2820"/>
                  </a:lnTo>
                  <a:lnTo>
                    <a:pt x="3793" y="2120"/>
                  </a:lnTo>
                  <a:lnTo>
                    <a:pt x="2822" y="2120"/>
                  </a:lnTo>
                  <a:lnTo>
                    <a:pt x="2580" y="2820"/>
                  </a:lnTo>
                  <a:lnTo>
                    <a:pt x="2127" y="2820"/>
                  </a:lnTo>
                  <a:lnTo>
                    <a:pt x="2047" y="2820"/>
                  </a:lnTo>
                  <a:lnTo>
                    <a:pt x="1509" y="2820"/>
                  </a:lnTo>
                  <a:lnTo>
                    <a:pt x="872" y="1849"/>
                  </a:lnTo>
                  <a:lnTo>
                    <a:pt x="837" y="1756"/>
                  </a:lnTo>
                  <a:lnTo>
                    <a:pt x="515" y="1756"/>
                  </a:lnTo>
                  <a:lnTo>
                    <a:pt x="515" y="2288"/>
                  </a:lnTo>
                  <a:lnTo>
                    <a:pt x="515" y="2820"/>
                  </a:lnTo>
                  <a:lnTo>
                    <a:pt x="0" y="2820"/>
                  </a:lnTo>
                  <a:lnTo>
                    <a:pt x="0" y="2130"/>
                  </a:lnTo>
                  <a:lnTo>
                    <a:pt x="0" y="1441"/>
                  </a:lnTo>
                  <a:lnTo>
                    <a:pt x="0" y="751"/>
                  </a:lnTo>
                  <a:lnTo>
                    <a:pt x="0" y="62"/>
                  </a:lnTo>
                  <a:lnTo>
                    <a:pt x="941" y="62"/>
                  </a:lnTo>
                  <a:lnTo>
                    <a:pt x="1005" y="62"/>
                  </a:lnTo>
                  <a:lnTo>
                    <a:pt x="1067" y="66"/>
                  </a:lnTo>
                  <a:lnTo>
                    <a:pt x="1128" y="71"/>
                  </a:lnTo>
                  <a:lnTo>
                    <a:pt x="1186" y="78"/>
                  </a:lnTo>
                  <a:lnTo>
                    <a:pt x="1242" y="87"/>
                  </a:lnTo>
                  <a:lnTo>
                    <a:pt x="1296" y="97"/>
                  </a:lnTo>
                  <a:lnTo>
                    <a:pt x="1348" y="110"/>
                  </a:lnTo>
                  <a:lnTo>
                    <a:pt x="1397" y="124"/>
                  </a:lnTo>
                  <a:lnTo>
                    <a:pt x="1490" y="158"/>
                  </a:lnTo>
                  <a:lnTo>
                    <a:pt x="1573" y="198"/>
                  </a:lnTo>
                  <a:lnTo>
                    <a:pt x="1613" y="221"/>
                  </a:lnTo>
                  <a:lnTo>
                    <a:pt x="1650" y="244"/>
                  </a:lnTo>
                  <a:lnTo>
                    <a:pt x="1717" y="298"/>
                  </a:lnTo>
                  <a:lnTo>
                    <a:pt x="1776" y="356"/>
                  </a:lnTo>
                  <a:lnTo>
                    <a:pt x="1802" y="389"/>
                  </a:lnTo>
                  <a:lnTo>
                    <a:pt x="1827" y="422"/>
                  </a:lnTo>
                  <a:lnTo>
                    <a:pt x="1849" y="456"/>
                  </a:lnTo>
                  <a:lnTo>
                    <a:pt x="1870" y="492"/>
                  </a:lnTo>
                  <a:lnTo>
                    <a:pt x="1888" y="529"/>
                  </a:lnTo>
                  <a:lnTo>
                    <a:pt x="1904" y="568"/>
                  </a:lnTo>
                  <a:lnTo>
                    <a:pt x="1919" y="606"/>
                  </a:lnTo>
                  <a:lnTo>
                    <a:pt x="1932" y="648"/>
                  </a:lnTo>
                  <a:lnTo>
                    <a:pt x="1942" y="689"/>
                  </a:lnTo>
                  <a:lnTo>
                    <a:pt x="1951" y="733"/>
                  </a:lnTo>
                  <a:lnTo>
                    <a:pt x="1963" y="822"/>
                  </a:lnTo>
                  <a:lnTo>
                    <a:pt x="1965" y="916"/>
                  </a:lnTo>
                  <a:lnTo>
                    <a:pt x="1964" y="984"/>
                  </a:lnTo>
                  <a:lnTo>
                    <a:pt x="1958" y="1051"/>
                  </a:lnTo>
                  <a:lnTo>
                    <a:pt x="1946" y="1116"/>
                  </a:lnTo>
                  <a:lnTo>
                    <a:pt x="1930" y="1178"/>
                  </a:lnTo>
                  <a:lnTo>
                    <a:pt x="1911" y="1236"/>
                  </a:lnTo>
                  <a:lnTo>
                    <a:pt x="1886" y="1292"/>
                  </a:lnTo>
                  <a:lnTo>
                    <a:pt x="1858" y="1345"/>
                  </a:lnTo>
                  <a:lnTo>
                    <a:pt x="1824" y="1397"/>
                  </a:lnTo>
                  <a:lnTo>
                    <a:pt x="1787" y="1444"/>
                  </a:lnTo>
                  <a:lnTo>
                    <a:pt x="1744" y="1488"/>
                  </a:lnTo>
                  <a:lnTo>
                    <a:pt x="1697" y="1530"/>
                  </a:lnTo>
                  <a:lnTo>
                    <a:pt x="1646" y="1568"/>
                  </a:lnTo>
                  <a:lnTo>
                    <a:pt x="1589" y="1603"/>
                  </a:lnTo>
                  <a:lnTo>
                    <a:pt x="1527" y="1635"/>
                  </a:lnTo>
                  <a:lnTo>
                    <a:pt x="1461" y="1664"/>
                  </a:lnTo>
                  <a:lnTo>
                    <a:pt x="1390" y="1688"/>
                  </a:lnTo>
                  <a:lnTo>
                    <a:pt x="1732" y="2214"/>
                  </a:lnTo>
                  <a:lnTo>
                    <a:pt x="2075" y="2741"/>
                  </a:lnTo>
                  <a:lnTo>
                    <a:pt x="2318" y="2071"/>
                  </a:lnTo>
                  <a:lnTo>
                    <a:pt x="2562" y="1402"/>
                  </a:lnTo>
                  <a:lnTo>
                    <a:pt x="2805" y="731"/>
                  </a:lnTo>
                  <a:lnTo>
                    <a:pt x="3048" y="62"/>
                  </a:lnTo>
                  <a:close/>
                  <a:moveTo>
                    <a:pt x="16185" y="1673"/>
                  </a:moveTo>
                  <a:lnTo>
                    <a:pt x="16185" y="867"/>
                  </a:lnTo>
                  <a:lnTo>
                    <a:pt x="16185" y="62"/>
                  </a:lnTo>
                  <a:lnTo>
                    <a:pt x="16700" y="62"/>
                  </a:lnTo>
                  <a:lnTo>
                    <a:pt x="16700" y="867"/>
                  </a:lnTo>
                  <a:lnTo>
                    <a:pt x="16700" y="1673"/>
                  </a:lnTo>
                  <a:lnTo>
                    <a:pt x="16699" y="1751"/>
                  </a:lnTo>
                  <a:lnTo>
                    <a:pt x="16695" y="1827"/>
                  </a:lnTo>
                  <a:lnTo>
                    <a:pt x="16689" y="1900"/>
                  </a:lnTo>
                  <a:lnTo>
                    <a:pt x="16678" y="1969"/>
                  </a:lnTo>
                  <a:lnTo>
                    <a:pt x="16667" y="2038"/>
                  </a:lnTo>
                  <a:lnTo>
                    <a:pt x="16653" y="2101"/>
                  </a:lnTo>
                  <a:lnTo>
                    <a:pt x="16636" y="2163"/>
                  </a:lnTo>
                  <a:lnTo>
                    <a:pt x="16616" y="2222"/>
                  </a:lnTo>
                  <a:lnTo>
                    <a:pt x="16594" y="2277"/>
                  </a:lnTo>
                  <a:lnTo>
                    <a:pt x="16570" y="2331"/>
                  </a:lnTo>
                  <a:lnTo>
                    <a:pt x="16544" y="2382"/>
                  </a:lnTo>
                  <a:lnTo>
                    <a:pt x="16514" y="2431"/>
                  </a:lnTo>
                  <a:lnTo>
                    <a:pt x="16484" y="2476"/>
                  </a:lnTo>
                  <a:lnTo>
                    <a:pt x="16451" y="2518"/>
                  </a:lnTo>
                  <a:lnTo>
                    <a:pt x="16416" y="2560"/>
                  </a:lnTo>
                  <a:lnTo>
                    <a:pt x="16380" y="2597"/>
                  </a:lnTo>
                  <a:lnTo>
                    <a:pt x="16339" y="2633"/>
                  </a:lnTo>
                  <a:lnTo>
                    <a:pt x="16299" y="2665"/>
                  </a:lnTo>
                  <a:lnTo>
                    <a:pt x="16257" y="2696"/>
                  </a:lnTo>
                  <a:lnTo>
                    <a:pt x="16213" y="2725"/>
                  </a:lnTo>
                  <a:lnTo>
                    <a:pt x="16166" y="2750"/>
                  </a:lnTo>
                  <a:lnTo>
                    <a:pt x="16118" y="2774"/>
                  </a:lnTo>
                  <a:lnTo>
                    <a:pt x="16068" y="2794"/>
                  </a:lnTo>
                  <a:lnTo>
                    <a:pt x="16017" y="2814"/>
                  </a:lnTo>
                  <a:lnTo>
                    <a:pt x="15964" y="2829"/>
                  </a:lnTo>
                  <a:lnTo>
                    <a:pt x="15910" y="2843"/>
                  </a:lnTo>
                  <a:lnTo>
                    <a:pt x="15854" y="2855"/>
                  </a:lnTo>
                  <a:lnTo>
                    <a:pt x="15797" y="2865"/>
                  </a:lnTo>
                  <a:lnTo>
                    <a:pt x="15739" y="2873"/>
                  </a:lnTo>
                  <a:lnTo>
                    <a:pt x="15680" y="2878"/>
                  </a:lnTo>
                  <a:lnTo>
                    <a:pt x="15557" y="2882"/>
                  </a:lnTo>
                  <a:lnTo>
                    <a:pt x="15434" y="2878"/>
                  </a:lnTo>
                  <a:lnTo>
                    <a:pt x="15374" y="2873"/>
                  </a:lnTo>
                  <a:lnTo>
                    <a:pt x="15316" y="2865"/>
                  </a:lnTo>
                  <a:lnTo>
                    <a:pt x="15259" y="2855"/>
                  </a:lnTo>
                  <a:lnTo>
                    <a:pt x="15203" y="2843"/>
                  </a:lnTo>
                  <a:lnTo>
                    <a:pt x="15149" y="2829"/>
                  </a:lnTo>
                  <a:lnTo>
                    <a:pt x="15097" y="2814"/>
                  </a:lnTo>
                  <a:lnTo>
                    <a:pt x="15046" y="2794"/>
                  </a:lnTo>
                  <a:lnTo>
                    <a:pt x="14996" y="2774"/>
                  </a:lnTo>
                  <a:lnTo>
                    <a:pt x="14949" y="2750"/>
                  </a:lnTo>
                  <a:lnTo>
                    <a:pt x="14903" y="2725"/>
                  </a:lnTo>
                  <a:lnTo>
                    <a:pt x="14859" y="2696"/>
                  </a:lnTo>
                  <a:lnTo>
                    <a:pt x="14817" y="2665"/>
                  </a:lnTo>
                  <a:lnTo>
                    <a:pt x="14776" y="2633"/>
                  </a:lnTo>
                  <a:lnTo>
                    <a:pt x="14738" y="2597"/>
                  </a:lnTo>
                  <a:lnTo>
                    <a:pt x="14701" y="2560"/>
                  </a:lnTo>
                  <a:lnTo>
                    <a:pt x="14667" y="2518"/>
                  </a:lnTo>
                  <a:lnTo>
                    <a:pt x="14634" y="2476"/>
                  </a:lnTo>
                  <a:lnTo>
                    <a:pt x="14603" y="2431"/>
                  </a:lnTo>
                  <a:lnTo>
                    <a:pt x="14575" y="2382"/>
                  </a:lnTo>
                  <a:lnTo>
                    <a:pt x="14549" y="2331"/>
                  </a:lnTo>
                  <a:lnTo>
                    <a:pt x="14525" y="2277"/>
                  </a:lnTo>
                  <a:lnTo>
                    <a:pt x="14504" y="2222"/>
                  </a:lnTo>
                  <a:lnTo>
                    <a:pt x="14484" y="2163"/>
                  </a:lnTo>
                  <a:lnTo>
                    <a:pt x="14467" y="2101"/>
                  </a:lnTo>
                  <a:lnTo>
                    <a:pt x="14453" y="2038"/>
                  </a:lnTo>
                  <a:lnTo>
                    <a:pt x="14441" y="1969"/>
                  </a:lnTo>
                  <a:lnTo>
                    <a:pt x="14432" y="1900"/>
                  </a:lnTo>
                  <a:lnTo>
                    <a:pt x="14425" y="1827"/>
                  </a:lnTo>
                  <a:lnTo>
                    <a:pt x="14421" y="1751"/>
                  </a:lnTo>
                  <a:lnTo>
                    <a:pt x="14419" y="1673"/>
                  </a:lnTo>
                  <a:lnTo>
                    <a:pt x="14419" y="867"/>
                  </a:lnTo>
                  <a:lnTo>
                    <a:pt x="14419" y="62"/>
                  </a:lnTo>
                  <a:lnTo>
                    <a:pt x="14934" y="62"/>
                  </a:lnTo>
                  <a:lnTo>
                    <a:pt x="14934" y="867"/>
                  </a:lnTo>
                  <a:lnTo>
                    <a:pt x="14934" y="1673"/>
                  </a:lnTo>
                  <a:lnTo>
                    <a:pt x="14937" y="1773"/>
                  </a:lnTo>
                  <a:lnTo>
                    <a:pt x="14940" y="1821"/>
                  </a:lnTo>
                  <a:lnTo>
                    <a:pt x="14945" y="1866"/>
                  </a:lnTo>
                  <a:lnTo>
                    <a:pt x="14956" y="1951"/>
                  </a:lnTo>
                  <a:lnTo>
                    <a:pt x="14974" y="2028"/>
                  </a:lnTo>
                  <a:lnTo>
                    <a:pt x="14996" y="2099"/>
                  </a:lnTo>
                  <a:lnTo>
                    <a:pt x="15009" y="2132"/>
                  </a:lnTo>
                  <a:lnTo>
                    <a:pt x="15024" y="2161"/>
                  </a:lnTo>
                  <a:lnTo>
                    <a:pt x="15039" y="2191"/>
                  </a:lnTo>
                  <a:lnTo>
                    <a:pt x="15056" y="2218"/>
                  </a:lnTo>
                  <a:lnTo>
                    <a:pt x="15092" y="2267"/>
                  </a:lnTo>
                  <a:lnTo>
                    <a:pt x="15113" y="2289"/>
                  </a:lnTo>
                  <a:lnTo>
                    <a:pt x="15135" y="2310"/>
                  </a:lnTo>
                  <a:lnTo>
                    <a:pt x="15157" y="2329"/>
                  </a:lnTo>
                  <a:lnTo>
                    <a:pt x="15180" y="2346"/>
                  </a:lnTo>
                  <a:lnTo>
                    <a:pt x="15206" y="2361"/>
                  </a:lnTo>
                  <a:lnTo>
                    <a:pt x="15232" y="2377"/>
                  </a:lnTo>
                  <a:lnTo>
                    <a:pt x="15288" y="2400"/>
                  </a:lnTo>
                  <a:lnTo>
                    <a:pt x="15317" y="2410"/>
                  </a:lnTo>
                  <a:lnTo>
                    <a:pt x="15348" y="2419"/>
                  </a:lnTo>
                  <a:lnTo>
                    <a:pt x="15413" y="2432"/>
                  </a:lnTo>
                  <a:lnTo>
                    <a:pt x="15447" y="2436"/>
                  </a:lnTo>
                  <a:lnTo>
                    <a:pt x="15483" y="2440"/>
                  </a:lnTo>
                  <a:lnTo>
                    <a:pt x="15557" y="2442"/>
                  </a:lnTo>
                  <a:lnTo>
                    <a:pt x="15630" y="2440"/>
                  </a:lnTo>
                  <a:lnTo>
                    <a:pt x="15665" y="2436"/>
                  </a:lnTo>
                  <a:lnTo>
                    <a:pt x="15700" y="2432"/>
                  </a:lnTo>
                  <a:lnTo>
                    <a:pt x="15765" y="2419"/>
                  </a:lnTo>
                  <a:lnTo>
                    <a:pt x="15796" y="2410"/>
                  </a:lnTo>
                  <a:lnTo>
                    <a:pt x="15827" y="2400"/>
                  </a:lnTo>
                  <a:lnTo>
                    <a:pt x="15883" y="2375"/>
                  </a:lnTo>
                  <a:lnTo>
                    <a:pt x="15909" y="2361"/>
                  </a:lnTo>
                  <a:lnTo>
                    <a:pt x="15934" y="2344"/>
                  </a:lnTo>
                  <a:lnTo>
                    <a:pt x="15959" y="2328"/>
                  </a:lnTo>
                  <a:lnTo>
                    <a:pt x="15981" y="2308"/>
                  </a:lnTo>
                  <a:lnTo>
                    <a:pt x="16003" y="2288"/>
                  </a:lnTo>
                  <a:lnTo>
                    <a:pt x="16024" y="2266"/>
                  </a:lnTo>
                  <a:lnTo>
                    <a:pt x="16061" y="2215"/>
                  </a:lnTo>
                  <a:lnTo>
                    <a:pt x="16094" y="2160"/>
                  </a:lnTo>
                  <a:lnTo>
                    <a:pt x="16109" y="2129"/>
                  </a:lnTo>
                  <a:lnTo>
                    <a:pt x="16122" y="2097"/>
                  </a:lnTo>
                  <a:lnTo>
                    <a:pt x="16134" y="2063"/>
                  </a:lnTo>
                  <a:lnTo>
                    <a:pt x="16145" y="2027"/>
                  </a:lnTo>
                  <a:lnTo>
                    <a:pt x="16163" y="1950"/>
                  </a:lnTo>
                  <a:lnTo>
                    <a:pt x="16175" y="1865"/>
                  </a:lnTo>
                  <a:lnTo>
                    <a:pt x="16180" y="1820"/>
                  </a:lnTo>
                  <a:lnTo>
                    <a:pt x="16183" y="1773"/>
                  </a:lnTo>
                  <a:lnTo>
                    <a:pt x="16185" y="1673"/>
                  </a:lnTo>
                  <a:close/>
                  <a:moveTo>
                    <a:pt x="18240" y="1167"/>
                  </a:moveTo>
                  <a:lnTo>
                    <a:pt x="18316" y="1181"/>
                  </a:lnTo>
                  <a:lnTo>
                    <a:pt x="18391" y="1199"/>
                  </a:lnTo>
                  <a:lnTo>
                    <a:pt x="18464" y="1221"/>
                  </a:lnTo>
                  <a:lnTo>
                    <a:pt x="18499" y="1234"/>
                  </a:lnTo>
                  <a:lnTo>
                    <a:pt x="18532" y="1248"/>
                  </a:lnTo>
                  <a:lnTo>
                    <a:pt x="18598" y="1279"/>
                  </a:lnTo>
                  <a:lnTo>
                    <a:pt x="18660" y="1316"/>
                  </a:lnTo>
                  <a:lnTo>
                    <a:pt x="18719" y="1357"/>
                  </a:lnTo>
                  <a:lnTo>
                    <a:pt x="18746" y="1380"/>
                  </a:lnTo>
                  <a:lnTo>
                    <a:pt x="18772" y="1403"/>
                  </a:lnTo>
                  <a:lnTo>
                    <a:pt x="18796" y="1429"/>
                  </a:lnTo>
                  <a:lnTo>
                    <a:pt x="18821" y="1456"/>
                  </a:lnTo>
                  <a:lnTo>
                    <a:pt x="18843" y="1484"/>
                  </a:lnTo>
                  <a:lnTo>
                    <a:pt x="18864" y="1515"/>
                  </a:lnTo>
                  <a:lnTo>
                    <a:pt x="18901" y="1580"/>
                  </a:lnTo>
                  <a:lnTo>
                    <a:pt x="18933" y="1652"/>
                  </a:lnTo>
                  <a:lnTo>
                    <a:pt x="18959" y="1729"/>
                  </a:lnTo>
                  <a:lnTo>
                    <a:pt x="18968" y="1772"/>
                  </a:lnTo>
                  <a:lnTo>
                    <a:pt x="18977" y="1816"/>
                  </a:lnTo>
                  <a:lnTo>
                    <a:pt x="18984" y="1861"/>
                  </a:lnTo>
                  <a:lnTo>
                    <a:pt x="18989" y="1909"/>
                  </a:lnTo>
                  <a:lnTo>
                    <a:pt x="18992" y="1958"/>
                  </a:lnTo>
                  <a:lnTo>
                    <a:pt x="18993" y="2009"/>
                  </a:lnTo>
                  <a:lnTo>
                    <a:pt x="18992" y="2057"/>
                  </a:lnTo>
                  <a:lnTo>
                    <a:pt x="18989" y="2102"/>
                  </a:lnTo>
                  <a:lnTo>
                    <a:pt x="18984" y="2148"/>
                  </a:lnTo>
                  <a:lnTo>
                    <a:pt x="18977" y="2192"/>
                  </a:lnTo>
                  <a:lnTo>
                    <a:pt x="18968" y="2235"/>
                  </a:lnTo>
                  <a:lnTo>
                    <a:pt x="18958" y="2277"/>
                  </a:lnTo>
                  <a:lnTo>
                    <a:pt x="18945" y="2319"/>
                  </a:lnTo>
                  <a:lnTo>
                    <a:pt x="18931" y="2359"/>
                  </a:lnTo>
                  <a:lnTo>
                    <a:pt x="18914" y="2399"/>
                  </a:lnTo>
                  <a:lnTo>
                    <a:pt x="18905" y="2417"/>
                  </a:lnTo>
                  <a:lnTo>
                    <a:pt x="18895" y="2436"/>
                  </a:lnTo>
                  <a:lnTo>
                    <a:pt x="18874" y="2472"/>
                  </a:lnTo>
                  <a:lnTo>
                    <a:pt x="18851" y="2508"/>
                  </a:lnTo>
                  <a:lnTo>
                    <a:pt x="18825" y="2542"/>
                  </a:lnTo>
                  <a:lnTo>
                    <a:pt x="18798" y="2574"/>
                  </a:lnTo>
                  <a:lnTo>
                    <a:pt x="18768" y="2605"/>
                  </a:lnTo>
                  <a:lnTo>
                    <a:pt x="18737" y="2636"/>
                  </a:lnTo>
                  <a:lnTo>
                    <a:pt x="18702" y="2663"/>
                  </a:lnTo>
                  <a:lnTo>
                    <a:pt x="18666" y="2690"/>
                  </a:lnTo>
                  <a:lnTo>
                    <a:pt x="18587" y="2739"/>
                  </a:lnTo>
                  <a:lnTo>
                    <a:pt x="18544" y="2761"/>
                  </a:lnTo>
                  <a:lnTo>
                    <a:pt x="18497" y="2781"/>
                  </a:lnTo>
                  <a:lnTo>
                    <a:pt x="18450" y="2799"/>
                  </a:lnTo>
                  <a:lnTo>
                    <a:pt x="18400" y="2816"/>
                  </a:lnTo>
                  <a:lnTo>
                    <a:pt x="18292" y="2845"/>
                  </a:lnTo>
                  <a:lnTo>
                    <a:pt x="18235" y="2856"/>
                  </a:lnTo>
                  <a:lnTo>
                    <a:pt x="18175" y="2865"/>
                  </a:lnTo>
                  <a:lnTo>
                    <a:pt x="18112" y="2873"/>
                  </a:lnTo>
                  <a:lnTo>
                    <a:pt x="18047" y="2878"/>
                  </a:lnTo>
                  <a:lnTo>
                    <a:pt x="17980" y="2881"/>
                  </a:lnTo>
                  <a:lnTo>
                    <a:pt x="17910" y="2882"/>
                  </a:lnTo>
                  <a:lnTo>
                    <a:pt x="17807" y="2879"/>
                  </a:lnTo>
                  <a:lnTo>
                    <a:pt x="17710" y="2870"/>
                  </a:lnTo>
                  <a:lnTo>
                    <a:pt x="17618" y="2856"/>
                  </a:lnTo>
                  <a:lnTo>
                    <a:pt x="17575" y="2847"/>
                  </a:lnTo>
                  <a:lnTo>
                    <a:pt x="17534" y="2837"/>
                  </a:lnTo>
                  <a:lnTo>
                    <a:pt x="17455" y="2812"/>
                  </a:lnTo>
                  <a:lnTo>
                    <a:pt x="17381" y="2784"/>
                  </a:lnTo>
                  <a:lnTo>
                    <a:pt x="17312" y="2752"/>
                  </a:lnTo>
                  <a:lnTo>
                    <a:pt x="17249" y="2714"/>
                  </a:lnTo>
                  <a:lnTo>
                    <a:pt x="17191" y="2676"/>
                  </a:lnTo>
                  <a:lnTo>
                    <a:pt x="17136" y="2633"/>
                  </a:lnTo>
                  <a:lnTo>
                    <a:pt x="17086" y="2588"/>
                  </a:lnTo>
                  <a:lnTo>
                    <a:pt x="17039" y="2542"/>
                  </a:lnTo>
                  <a:lnTo>
                    <a:pt x="17017" y="2517"/>
                  </a:lnTo>
                  <a:lnTo>
                    <a:pt x="16995" y="2493"/>
                  </a:lnTo>
                  <a:lnTo>
                    <a:pt x="16957" y="2442"/>
                  </a:lnTo>
                  <a:lnTo>
                    <a:pt x="16919" y="2391"/>
                  </a:lnTo>
                  <a:lnTo>
                    <a:pt x="16885" y="2339"/>
                  </a:lnTo>
                  <a:lnTo>
                    <a:pt x="17311" y="2116"/>
                  </a:lnTo>
                  <a:lnTo>
                    <a:pt x="17359" y="2181"/>
                  </a:lnTo>
                  <a:lnTo>
                    <a:pt x="17385" y="2212"/>
                  </a:lnTo>
                  <a:lnTo>
                    <a:pt x="17413" y="2241"/>
                  </a:lnTo>
                  <a:lnTo>
                    <a:pt x="17443" y="2270"/>
                  </a:lnTo>
                  <a:lnTo>
                    <a:pt x="17474" y="2297"/>
                  </a:lnTo>
                  <a:lnTo>
                    <a:pt x="17544" y="2346"/>
                  </a:lnTo>
                  <a:lnTo>
                    <a:pt x="17581" y="2366"/>
                  </a:lnTo>
                  <a:lnTo>
                    <a:pt x="17622" y="2386"/>
                  </a:lnTo>
                  <a:lnTo>
                    <a:pt x="17663" y="2402"/>
                  </a:lnTo>
                  <a:lnTo>
                    <a:pt x="17707" y="2415"/>
                  </a:lnTo>
                  <a:lnTo>
                    <a:pt x="17754" y="2427"/>
                  </a:lnTo>
                  <a:lnTo>
                    <a:pt x="17777" y="2432"/>
                  </a:lnTo>
                  <a:lnTo>
                    <a:pt x="17801" y="2435"/>
                  </a:lnTo>
                  <a:lnTo>
                    <a:pt x="17853" y="2440"/>
                  </a:lnTo>
                  <a:lnTo>
                    <a:pt x="17906" y="2442"/>
                  </a:lnTo>
                  <a:lnTo>
                    <a:pt x="17984" y="2440"/>
                  </a:lnTo>
                  <a:lnTo>
                    <a:pt x="18055" y="2433"/>
                  </a:lnTo>
                  <a:lnTo>
                    <a:pt x="18120" y="2423"/>
                  </a:lnTo>
                  <a:lnTo>
                    <a:pt x="18178" y="2409"/>
                  </a:lnTo>
                  <a:lnTo>
                    <a:pt x="18230" y="2392"/>
                  </a:lnTo>
                  <a:lnTo>
                    <a:pt x="18275" y="2370"/>
                  </a:lnTo>
                  <a:lnTo>
                    <a:pt x="18297" y="2359"/>
                  </a:lnTo>
                  <a:lnTo>
                    <a:pt x="18316" y="2347"/>
                  </a:lnTo>
                  <a:lnTo>
                    <a:pt x="18351" y="2319"/>
                  </a:lnTo>
                  <a:lnTo>
                    <a:pt x="18367" y="2304"/>
                  </a:lnTo>
                  <a:lnTo>
                    <a:pt x="18381" y="2289"/>
                  </a:lnTo>
                  <a:lnTo>
                    <a:pt x="18407" y="2255"/>
                  </a:lnTo>
                  <a:lnTo>
                    <a:pt x="18428" y="2221"/>
                  </a:lnTo>
                  <a:lnTo>
                    <a:pt x="18443" y="2182"/>
                  </a:lnTo>
                  <a:lnTo>
                    <a:pt x="18456" y="2142"/>
                  </a:lnTo>
                  <a:lnTo>
                    <a:pt x="18464" y="2099"/>
                  </a:lnTo>
                  <a:lnTo>
                    <a:pt x="18469" y="2056"/>
                  </a:lnTo>
                  <a:lnTo>
                    <a:pt x="18470" y="2009"/>
                  </a:lnTo>
                  <a:lnTo>
                    <a:pt x="18469" y="1977"/>
                  </a:lnTo>
                  <a:lnTo>
                    <a:pt x="18466" y="1945"/>
                  </a:lnTo>
                  <a:lnTo>
                    <a:pt x="18461" y="1914"/>
                  </a:lnTo>
                  <a:lnTo>
                    <a:pt x="18453" y="1884"/>
                  </a:lnTo>
                  <a:lnTo>
                    <a:pt x="18443" y="1857"/>
                  </a:lnTo>
                  <a:lnTo>
                    <a:pt x="18430" y="1830"/>
                  </a:lnTo>
                  <a:lnTo>
                    <a:pt x="18416" y="1805"/>
                  </a:lnTo>
                  <a:lnTo>
                    <a:pt x="18398" y="1782"/>
                  </a:lnTo>
                  <a:lnTo>
                    <a:pt x="18377" y="1760"/>
                  </a:lnTo>
                  <a:lnTo>
                    <a:pt x="18353" y="1741"/>
                  </a:lnTo>
                  <a:lnTo>
                    <a:pt x="18325" y="1723"/>
                  </a:lnTo>
                  <a:lnTo>
                    <a:pt x="18296" y="1706"/>
                  </a:lnTo>
                  <a:lnTo>
                    <a:pt x="18262" y="1692"/>
                  </a:lnTo>
                  <a:lnTo>
                    <a:pt x="18224" y="1680"/>
                  </a:lnTo>
                  <a:lnTo>
                    <a:pt x="18184" y="1670"/>
                  </a:lnTo>
                  <a:lnTo>
                    <a:pt x="18162" y="1665"/>
                  </a:lnTo>
                  <a:lnTo>
                    <a:pt x="18140" y="1661"/>
                  </a:lnTo>
                  <a:lnTo>
                    <a:pt x="17576" y="1570"/>
                  </a:lnTo>
                  <a:lnTo>
                    <a:pt x="17503" y="1555"/>
                  </a:lnTo>
                  <a:lnTo>
                    <a:pt x="17433" y="1539"/>
                  </a:lnTo>
                  <a:lnTo>
                    <a:pt x="17367" y="1517"/>
                  </a:lnTo>
                  <a:lnTo>
                    <a:pt x="17305" y="1491"/>
                  </a:lnTo>
                  <a:lnTo>
                    <a:pt x="17246" y="1461"/>
                  </a:lnTo>
                  <a:lnTo>
                    <a:pt x="17192" y="1428"/>
                  </a:lnTo>
                  <a:lnTo>
                    <a:pt x="17143" y="1388"/>
                  </a:lnTo>
                  <a:lnTo>
                    <a:pt x="17098" y="1344"/>
                  </a:lnTo>
                  <a:lnTo>
                    <a:pt x="17057" y="1295"/>
                  </a:lnTo>
                  <a:lnTo>
                    <a:pt x="17021" y="1241"/>
                  </a:lnTo>
                  <a:lnTo>
                    <a:pt x="17006" y="1211"/>
                  </a:lnTo>
                  <a:lnTo>
                    <a:pt x="16991" y="1180"/>
                  </a:lnTo>
                  <a:lnTo>
                    <a:pt x="16966" y="1114"/>
                  </a:lnTo>
                  <a:lnTo>
                    <a:pt x="16946" y="1043"/>
                  </a:lnTo>
                  <a:lnTo>
                    <a:pt x="16931" y="965"/>
                  </a:lnTo>
                  <a:lnTo>
                    <a:pt x="16923" y="880"/>
                  </a:lnTo>
                  <a:lnTo>
                    <a:pt x="16920" y="836"/>
                  </a:lnTo>
                  <a:lnTo>
                    <a:pt x="16919" y="789"/>
                  </a:lnTo>
                  <a:lnTo>
                    <a:pt x="16923" y="715"/>
                  </a:lnTo>
                  <a:lnTo>
                    <a:pt x="16927" y="677"/>
                  </a:lnTo>
                  <a:lnTo>
                    <a:pt x="16932" y="641"/>
                  </a:lnTo>
                  <a:lnTo>
                    <a:pt x="16940" y="604"/>
                  </a:lnTo>
                  <a:lnTo>
                    <a:pt x="16950" y="569"/>
                  </a:lnTo>
                  <a:lnTo>
                    <a:pt x="16960" y="533"/>
                  </a:lnTo>
                  <a:lnTo>
                    <a:pt x="16973" y="498"/>
                  </a:lnTo>
                  <a:lnTo>
                    <a:pt x="16989" y="463"/>
                  </a:lnTo>
                  <a:lnTo>
                    <a:pt x="17006" y="430"/>
                  </a:lnTo>
                  <a:lnTo>
                    <a:pt x="17025" y="396"/>
                  </a:lnTo>
                  <a:lnTo>
                    <a:pt x="17046" y="365"/>
                  </a:lnTo>
                  <a:lnTo>
                    <a:pt x="17068" y="333"/>
                  </a:lnTo>
                  <a:lnTo>
                    <a:pt x="17092" y="303"/>
                  </a:lnTo>
                  <a:lnTo>
                    <a:pt x="17149" y="245"/>
                  </a:lnTo>
                  <a:lnTo>
                    <a:pt x="17180" y="218"/>
                  </a:lnTo>
                  <a:lnTo>
                    <a:pt x="17213" y="193"/>
                  </a:lnTo>
                  <a:lnTo>
                    <a:pt x="17286" y="145"/>
                  </a:lnTo>
                  <a:lnTo>
                    <a:pt x="17327" y="123"/>
                  </a:lnTo>
                  <a:lnTo>
                    <a:pt x="17369" y="104"/>
                  </a:lnTo>
                  <a:lnTo>
                    <a:pt x="17413" y="84"/>
                  </a:lnTo>
                  <a:lnTo>
                    <a:pt x="17460" y="67"/>
                  </a:lnTo>
                  <a:lnTo>
                    <a:pt x="17510" y="53"/>
                  </a:lnTo>
                  <a:lnTo>
                    <a:pt x="17562" y="39"/>
                  </a:lnTo>
                  <a:lnTo>
                    <a:pt x="17616" y="28"/>
                  </a:lnTo>
                  <a:lnTo>
                    <a:pt x="17672" y="18"/>
                  </a:lnTo>
                  <a:lnTo>
                    <a:pt x="17732" y="11"/>
                  </a:lnTo>
                  <a:lnTo>
                    <a:pt x="17794" y="6"/>
                  </a:lnTo>
                  <a:lnTo>
                    <a:pt x="17858" y="2"/>
                  </a:lnTo>
                  <a:lnTo>
                    <a:pt x="17926" y="0"/>
                  </a:lnTo>
                  <a:lnTo>
                    <a:pt x="18029" y="3"/>
                  </a:lnTo>
                  <a:lnTo>
                    <a:pt x="18078" y="7"/>
                  </a:lnTo>
                  <a:lnTo>
                    <a:pt x="18125" y="11"/>
                  </a:lnTo>
                  <a:lnTo>
                    <a:pt x="18171" y="16"/>
                  </a:lnTo>
                  <a:lnTo>
                    <a:pt x="18214" y="22"/>
                  </a:lnTo>
                  <a:lnTo>
                    <a:pt x="18298" y="39"/>
                  </a:lnTo>
                  <a:lnTo>
                    <a:pt x="18375" y="58"/>
                  </a:lnTo>
                  <a:lnTo>
                    <a:pt x="18446" y="83"/>
                  </a:lnTo>
                  <a:lnTo>
                    <a:pt x="18512" y="111"/>
                  </a:lnTo>
                  <a:lnTo>
                    <a:pt x="18573" y="142"/>
                  </a:lnTo>
                  <a:lnTo>
                    <a:pt x="18629" y="177"/>
                  </a:lnTo>
                  <a:lnTo>
                    <a:pt x="18681" y="216"/>
                  </a:lnTo>
                  <a:lnTo>
                    <a:pt x="18729" y="256"/>
                  </a:lnTo>
                  <a:lnTo>
                    <a:pt x="18773" y="300"/>
                  </a:lnTo>
                  <a:lnTo>
                    <a:pt x="18814" y="345"/>
                  </a:lnTo>
                  <a:lnTo>
                    <a:pt x="18853" y="392"/>
                  </a:lnTo>
                  <a:lnTo>
                    <a:pt x="18889" y="443"/>
                  </a:lnTo>
                  <a:lnTo>
                    <a:pt x="18923" y="494"/>
                  </a:lnTo>
                  <a:lnTo>
                    <a:pt x="18497" y="716"/>
                  </a:lnTo>
                  <a:lnTo>
                    <a:pt x="18451" y="654"/>
                  </a:lnTo>
                  <a:lnTo>
                    <a:pt x="18399" y="599"/>
                  </a:lnTo>
                  <a:lnTo>
                    <a:pt x="18371" y="574"/>
                  </a:lnTo>
                  <a:lnTo>
                    <a:pt x="18341" y="552"/>
                  </a:lnTo>
                  <a:lnTo>
                    <a:pt x="18310" y="532"/>
                  </a:lnTo>
                  <a:lnTo>
                    <a:pt x="18276" y="512"/>
                  </a:lnTo>
                  <a:lnTo>
                    <a:pt x="18241" y="496"/>
                  </a:lnTo>
                  <a:lnTo>
                    <a:pt x="18204" y="481"/>
                  </a:lnTo>
                  <a:lnTo>
                    <a:pt x="18164" y="470"/>
                  </a:lnTo>
                  <a:lnTo>
                    <a:pt x="18121" y="459"/>
                  </a:lnTo>
                  <a:lnTo>
                    <a:pt x="18076" y="452"/>
                  </a:lnTo>
                  <a:lnTo>
                    <a:pt x="18029" y="445"/>
                  </a:lnTo>
                  <a:lnTo>
                    <a:pt x="17979" y="441"/>
                  </a:lnTo>
                  <a:lnTo>
                    <a:pt x="17926" y="441"/>
                  </a:lnTo>
                  <a:lnTo>
                    <a:pt x="17860" y="443"/>
                  </a:lnTo>
                  <a:lnTo>
                    <a:pt x="17799" y="448"/>
                  </a:lnTo>
                  <a:lnTo>
                    <a:pt x="17743" y="456"/>
                  </a:lnTo>
                  <a:lnTo>
                    <a:pt x="17693" y="466"/>
                  </a:lnTo>
                  <a:lnTo>
                    <a:pt x="17647" y="480"/>
                  </a:lnTo>
                  <a:lnTo>
                    <a:pt x="17606" y="497"/>
                  </a:lnTo>
                  <a:lnTo>
                    <a:pt x="17571" y="516"/>
                  </a:lnTo>
                  <a:lnTo>
                    <a:pt x="17540" y="537"/>
                  </a:lnTo>
                  <a:lnTo>
                    <a:pt x="17513" y="561"/>
                  </a:lnTo>
                  <a:lnTo>
                    <a:pt x="17490" y="588"/>
                  </a:lnTo>
                  <a:lnTo>
                    <a:pt x="17470" y="617"/>
                  </a:lnTo>
                  <a:lnTo>
                    <a:pt x="17456" y="648"/>
                  </a:lnTo>
                  <a:lnTo>
                    <a:pt x="17444" y="680"/>
                  </a:lnTo>
                  <a:lnTo>
                    <a:pt x="17437" y="715"/>
                  </a:lnTo>
                  <a:lnTo>
                    <a:pt x="17431" y="751"/>
                  </a:lnTo>
                  <a:lnTo>
                    <a:pt x="17430" y="789"/>
                  </a:lnTo>
                  <a:lnTo>
                    <a:pt x="17431" y="824"/>
                  </a:lnTo>
                  <a:lnTo>
                    <a:pt x="17434" y="857"/>
                  </a:lnTo>
                  <a:lnTo>
                    <a:pt x="17444" y="912"/>
                  </a:lnTo>
                  <a:lnTo>
                    <a:pt x="17462" y="958"/>
                  </a:lnTo>
                  <a:lnTo>
                    <a:pt x="17475" y="979"/>
                  </a:lnTo>
                  <a:lnTo>
                    <a:pt x="17490" y="996"/>
                  </a:lnTo>
                  <a:lnTo>
                    <a:pt x="17506" y="1011"/>
                  </a:lnTo>
                  <a:lnTo>
                    <a:pt x="17526" y="1025"/>
                  </a:lnTo>
                  <a:lnTo>
                    <a:pt x="17547" y="1038"/>
                  </a:lnTo>
                  <a:lnTo>
                    <a:pt x="17571" y="1049"/>
                  </a:lnTo>
                  <a:lnTo>
                    <a:pt x="17625" y="1067"/>
                  </a:lnTo>
                  <a:lnTo>
                    <a:pt x="17691" y="1080"/>
                  </a:lnTo>
                  <a:lnTo>
                    <a:pt x="18240" y="1167"/>
                  </a:lnTo>
                  <a:close/>
                </a:path>
              </a:pathLst>
            </a:custGeom>
            <a:solidFill>
              <a:srgbClr val="004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528BAF-621C-0EFD-84B9-4D03DB2EA21C}"/>
              </a:ext>
            </a:extLst>
          </p:cNvPr>
          <p:cNvCxnSpPr/>
          <p:nvPr userDrawn="1"/>
        </p:nvCxnSpPr>
        <p:spPr>
          <a:xfrm>
            <a:off x="334963" y="6165850"/>
            <a:ext cx="11522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(c)" hidden="1">
            <a:extLst>
              <a:ext uri="{FF2B5EF4-FFF2-40B4-BE49-F238E27FC236}">
                <a16:creationId xmlns:a16="http://schemas.microsoft.com/office/drawing/2014/main" id="{F5FCB1E7-8ED3-98D7-CCA4-62169B35DC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07970" y="6891795"/>
            <a:ext cx="27732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noProof="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noProof="1">
                <a:solidFill>
                  <a:schemeClr val="bg1"/>
                </a:solidFill>
                <a:latin typeface="+mn-lt"/>
              </a:rPr>
              <a:t> rakennustieto</a:t>
            </a:r>
            <a:endParaRPr lang="fi-FI" sz="2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7" name="(logo)" descr="Z:\GRW (grow)\logot\copyright_grow.png" hidden="1">
            <a:extLst>
              <a:ext uri="{FF2B5EF4-FFF2-40B4-BE49-F238E27FC236}">
                <a16:creationId xmlns:a16="http://schemas.microsoft.com/office/drawing/2014/main" id="{8CC6B3B1-1F0F-8183-81DE-F3733E7C5B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6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250" indent="-2762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7" orient="horz" pos="1162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15" orient="horz" pos="3702">
          <p15:clr>
            <a:srgbClr val="F26B43"/>
          </p15:clr>
        </p15:guide>
        <p15:guide id="16" pos="438">
          <p15:clr>
            <a:srgbClr val="F26B43"/>
          </p15:clr>
        </p15:guide>
        <p15:guide id="17" pos="724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76BADC8-8049-AE87-7C00-08EFA741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6FFF34-8906-7E4F-BC89-3F49113C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703FB3-47DC-FFD9-0A4F-AA795FBCB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958E54-46EA-921D-EC69-5230F5250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i-FI"/>
              <a:t>Vastuullista kiinteistöliiketoimintaa Rakennustiedon ympäristöluokituksen avulla | Petri Jaarto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A232273-C40C-87AF-8CAF-7ABBC914C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644318-E7B5-4EE5-897A-120C06014E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05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5" Type="http://schemas.openxmlformats.org/officeDocument/2006/relationships/customXml" Target="../ink/ink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ntarahoitus.fi/app/uploads/2022/09/Vihrea-rahoitus_Edellytykset-ja-hakeminen-Syyskuu-2022_FINAL_22092022.pdf" TargetMode="External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BC6CB9F-F5DE-4EE9-A331-4E5F8DD4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14.3.2025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CA2B07D-EDED-8689-C73F-0ECC1782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Jamk | Petri Jaarto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7DA399-B454-B9A4-5671-F47D3861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E202E-AD3A-4C5D-97CC-3CD5D6135FB2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BF17BC05-94CE-B6A6-B64F-4F2AE0146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400" dirty="0"/>
              <a:t>YL-luokituksen käyttö rakennuksen elinkaaren hallinnassa: luokituksen rakenne ja kriteerit, prosessi, vastuut ja osapuolet sekä käytön tuki</a:t>
            </a:r>
            <a:endParaRPr lang="fi-FI" dirty="0"/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B486103C-DB72-CD34-1987-FF148151D0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Petri Jaarto</a:t>
            </a:r>
            <a:r>
              <a:rPr lang="fi-FI"/>
              <a:t>| 14.3.2025 </a:t>
            </a:r>
            <a:endParaRPr lang="fi-FI" dirty="0"/>
          </a:p>
        </p:txBody>
      </p:sp>
      <p:pic>
        <p:nvPicPr>
          <p:cNvPr id="9" name="Kuvan paikkamerkki 8" descr="Kuva, joka sisältää kohteen henkilö, kupla, käsi, piha-&#10;&#10;Kuvaus luotu automaattisesti">
            <a:extLst>
              <a:ext uri="{FF2B5EF4-FFF2-40B4-BE49-F238E27FC236}">
                <a16:creationId xmlns:a16="http://schemas.microsoft.com/office/drawing/2014/main" id="{D456853E-EA43-29B3-B054-ABB14F0906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6" r="27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502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0DFF6F-6D83-1067-5FD4-AF97DDF0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Kriteeristö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D657ED-CF77-C458-2AB3-6267C81F0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56792"/>
            <a:ext cx="10801350" cy="4032250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600"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Kriteeristön ytimessä ovat tärkeimmiksi</a:t>
            </a:r>
            <a:b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</a:b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tunnistetut tekijät rakennushankkeessa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600"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Vähimmäisvaatimuksia liittyen:</a:t>
            </a:r>
          </a:p>
          <a:p>
            <a:pPr marL="274951" lvl="1" indent="-285750">
              <a:buClr>
                <a:srgbClr val="FFFFFF"/>
              </a:buClr>
              <a:buSzPct val="100000"/>
              <a:defRPr/>
            </a:pPr>
            <a:r>
              <a:rPr lang="fi-FI" dirty="0">
                <a:solidFill>
                  <a:srgbClr val="000000"/>
                </a:solidFill>
                <a:ea typeface="Tahoma"/>
                <a:cs typeface="Tahoma"/>
              </a:rPr>
              <a:t>Kosteusteknisten riskien hallinta</a:t>
            </a:r>
          </a:p>
          <a:p>
            <a:pPr marL="274951" lvl="1" indent="-285750">
              <a:buClr>
                <a:srgbClr val="FFFFFF"/>
              </a:buClr>
              <a:buSzPct val="100000"/>
              <a:defRPr/>
            </a:pPr>
            <a:r>
              <a:rPr lang="fi-FI" dirty="0">
                <a:solidFill>
                  <a:srgbClr val="000000"/>
                </a:solidFill>
                <a:ea typeface="Tahoma"/>
                <a:cs typeface="Tahoma"/>
              </a:rPr>
              <a:t>Energiatehokkuus</a:t>
            </a:r>
          </a:p>
          <a:p>
            <a:pPr marL="332101" marR="0" lvl="1" indent="-34290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Sisäilmanlaatu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600"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Kriteeristö jakautuu pää- ja alaryhmiin</a:t>
            </a:r>
          </a:p>
          <a:p>
            <a:pPr marL="332101" marR="0" lvl="1" indent="-34290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5 Pääryhmää</a:t>
            </a:r>
          </a:p>
          <a:p>
            <a:pPr marL="332101" marR="0" lvl="1" indent="-34290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13 Alaryhmää</a:t>
            </a:r>
          </a:p>
          <a:p>
            <a:pPr marL="332101" marR="0" lvl="1" indent="-34290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28 yksittäistä kriteerikorttia + Innovaatiot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7F50D2-A59C-3130-E0EE-4B0B23008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D9899F-1C31-FBD3-C2C3-4BE587C1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3301DA-7DF6-2E3F-AD6B-1B6A20FC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10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C2BF659-4F26-1AD4-0C83-3F5CA80EA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714328"/>
            <a:ext cx="3564601" cy="35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6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8BC61A-CB6B-E4D3-33D8-9C8ED483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88640"/>
            <a:ext cx="10801350" cy="1007517"/>
          </a:xfrm>
        </p:spPr>
        <p:txBody>
          <a:bodyPr/>
          <a:lstStyle/>
          <a:p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Kriteerit pääpiirteittäin: pääryhmät ja alaryhmät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416D4A-C066-A566-5A26-0078FFBC2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          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Luokituksen</a:t>
            </a:r>
            <a:r>
              <a:rPr lang="fi-FI" spc="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kokonaispistemäärä</a:t>
            </a:r>
            <a:r>
              <a:rPr lang="fi-FI" spc="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pc="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100</a:t>
            </a:r>
            <a:r>
              <a:rPr lang="fi-FI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pistettä</a:t>
            </a:r>
            <a:r>
              <a:rPr lang="fi-FI" spc="6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</a:t>
            </a:r>
            <a:r>
              <a:rPr lang="fi-FI" spc="4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fi-FI" spc="4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pistettä</a:t>
            </a:r>
            <a:endParaRPr lang="fi-FI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008E5E-B8DD-7123-BCAF-1D0135AB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093027-6220-2E2A-153B-24187D24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234A02-5BD3-16A4-F230-394D9425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11</a:t>
            </a:fld>
            <a:endParaRPr lang="fi-FI" noProof="0" dirty="0"/>
          </a:p>
        </p:txBody>
      </p:sp>
      <p:pic>
        <p:nvPicPr>
          <p:cNvPr id="7" name="Picture 938">
            <a:extLst>
              <a:ext uri="{FF2B5EF4-FFF2-40B4-BE49-F238E27FC236}">
                <a16:creationId xmlns:a16="http://schemas.microsoft.com/office/drawing/2014/main" id="{5C6AB78C-4175-E419-214C-9DE4EF1CEB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21126" y="2374901"/>
            <a:ext cx="8661074" cy="1716318"/>
          </a:xfrm>
          <a:prstGeom prst="rect">
            <a:avLst/>
          </a:prstGeom>
        </p:spPr>
      </p:pic>
      <p:pic>
        <p:nvPicPr>
          <p:cNvPr id="8" name="Picture 940">
            <a:extLst>
              <a:ext uri="{FF2B5EF4-FFF2-40B4-BE49-F238E27FC236}">
                <a16:creationId xmlns:a16="http://schemas.microsoft.com/office/drawing/2014/main" id="{CB6F0D59-DE37-50E9-58C3-61197DCEECD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21126" y="4091219"/>
            <a:ext cx="8661074" cy="171631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3A38650-FE9C-11E1-B504-6BC209D66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563" y="863135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0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6B5144-4B84-8097-1AE7-C570CDEA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Vähimmäisvaatimukset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F0BDD3-C05B-73B4-9A2B-77FC10C8B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6EE61F-46D2-4C80-89C9-1973BEAC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3F4F38-53E2-96BE-D534-EB5F520C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1FF0AA-A885-1923-FC61-2030536C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12</a:t>
            </a:fld>
            <a:endParaRPr lang="fi-FI" noProof="0" dirty="0"/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96A8343A-F821-38E8-F8E4-6A1F3F23B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80135"/>
              </p:ext>
            </p:extLst>
          </p:nvPr>
        </p:nvGraphicFramePr>
        <p:xfrm>
          <a:off x="911424" y="1556792"/>
          <a:ext cx="10009112" cy="3888429"/>
        </p:xfrm>
        <a:graphic>
          <a:graphicData uri="http://schemas.openxmlformats.org/drawingml/2006/table">
            <a:tbl>
              <a:tblPr firstRow="1" firstCol="1" bandRow="1"/>
              <a:tblGrid>
                <a:gridCol w="4796192">
                  <a:extLst>
                    <a:ext uri="{9D8B030D-6E8A-4147-A177-3AD203B41FA5}">
                      <a16:colId xmlns:a16="http://schemas.microsoft.com/office/drawing/2014/main" val="2911646719"/>
                    </a:ext>
                  </a:extLst>
                </a:gridCol>
                <a:gridCol w="1737640">
                  <a:extLst>
                    <a:ext uri="{9D8B030D-6E8A-4147-A177-3AD203B41FA5}">
                      <a16:colId xmlns:a16="http://schemas.microsoft.com/office/drawing/2014/main" val="3698444642"/>
                    </a:ext>
                  </a:extLst>
                </a:gridCol>
                <a:gridCol w="1737640">
                  <a:extLst>
                    <a:ext uri="{9D8B030D-6E8A-4147-A177-3AD203B41FA5}">
                      <a16:colId xmlns:a16="http://schemas.microsoft.com/office/drawing/2014/main" val="240884242"/>
                    </a:ext>
                  </a:extLst>
                </a:gridCol>
                <a:gridCol w="1737640">
                  <a:extLst>
                    <a:ext uri="{9D8B030D-6E8A-4147-A177-3AD203B41FA5}">
                      <a16:colId xmlns:a16="http://schemas.microsoft.com/office/drawing/2014/main" val="1352808428"/>
                    </a:ext>
                  </a:extLst>
                </a:gridCol>
              </a:tblGrid>
              <a:tr h="772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Kriteeri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F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Luokitustaso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2-tähteä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F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Luokitustaso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3-tähteä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F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Luokitustaso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4- ja 5-tähteä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F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70531"/>
                  </a:ext>
                </a:extLst>
              </a:tr>
              <a:tr h="545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P1.2 Talotekninen toiminnanvarmistus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F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F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50%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F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100%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FA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409271"/>
                  </a:ext>
                </a:extLst>
              </a:tr>
              <a:tr h="282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P1.3 Käytön opastus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100%</a:t>
                      </a:r>
                      <a:endParaRPr lang="fi-FI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100%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831209"/>
                  </a:ext>
                </a:extLst>
              </a:tr>
              <a:tr h="5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P2.1 Kosteusteknisten riskien hallinta suunnittelussa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75%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75%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670931"/>
                  </a:ext>
                </a:extLst>
              </a:tr>
              <a:tr h="282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P2.2 Työmaan kosteudenhallinta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75%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75%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100%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302937"/>
                  </a:ext>
                </a:extLst>
              </a:tr>
              <a:tr h="282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Y1.1 Elinkaaren hiilijalanjälki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15%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30%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158100"/>
                  </a:ext>
                </a:extLst>
              </a:tr>
              <a:tr h="282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Y2.1 Energiatehokkuus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20%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30%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40%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702001"/>
                  </a:ext>
                </a:extLst>
              </a:tr>
              <a:tr h="282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S1.1 Lämpöolosuhteet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25% (50%)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50%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23420"/>
                  </a:ext>
                </a:extLst>
              </a:tr>
              <a:tr h="282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S1.2 Sisäilman laatu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50% (-)</a:t>
                      </a:r>
                      <a:endParaRPr lang="fi-FI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50% (-)</a:t>
                      </a:r>
                      <a:endParaRPr lang="fi-FI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50% (-)</a:t>
                      </a:r>
                      <a:endParaRPr lang="fi-FI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725333"/>
                  </a:ext>
                </a:extLst>
              </a:tr>
              <a:tr h="282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S1.4 Materiaalien emissiot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/>
                          <a:ea typeface="Times New Roman" panose="02020603050405020304" pitchFamily="18" charset="0"/>
                          <a:cs typeface="Times New Roman"/>
                        </a:rPr>
                        <a:t>50%</a:t>
                      </a:r>
                      <a:endParaRPr lang="fi-FI" sz="1100" dirty="0">
                        <a:effectLst/>
                        <a:latin typeface="Century Gothic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fi-FI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fi-FI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C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999526"/>
                  </a:ext>
                </a:extLst>
              </a:tr>
            </a:tbl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4F14DB6C-1352-B86D-E352-B33B5BECD7AD}"/>
              </a:ext>
            </a:extLst>
          </p:cNvPr>
          <p:cNvSpPr txBox="1"/>
          <p:nvPr/>
        </p:nvSpPr>
        <p:spPr>
          <a:xfrm>
            <a:off x="911424" y="5517232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dirty="0"/>
              <a:t>1 tähti; 25p, 2 tähteä; 40p, 3 tähteä; 55p, 4 tähteä;70p ja 5 tähteä; 85p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9232F80-B98A-1BDA-D385-ECBA0B10B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512" y="117570"/>
            <a:ext cx="1333248" cy="134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7F263B-A9C8-2981-7532-E46D425D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88640"/>
            <a:ext cx="10801350" cy="1007517"/>
          </a:xfrm>
        </p:spPr>
        <p:txBody>
          <a:bodyPr/>
          <a:lstStyle/>
          <a:p>
            <a:r>
              <a:rPr kumimoji="0" lang="fi-FI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Kohdekohtainen soveltuvuus,          rakennustyypit ja hanketyypit </a:t>
            </a:r>
            <a:endParaRPr lang="fi-FI" sz="3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B32BA2-8D2A-88A1-B060-FD5750475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56792"/>
            <a:ext cx="10801350" cy="4032250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Kriteeristö on laadittu rakennushankkeiden ohjausta varten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Rakennustiedon ympäristöluokitus soveltuu seuraaviin hanketyyppeihin: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Uudisrakennukset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Peruskorjaukset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Osaperuskorjaukset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Yksittäiset eri hanketyyppien eroavat vaatimukset on sisällytetty ja ohjeistettu kriteereissä, joten erillisiä kriteeristöjä eri hanketyypeille ei ole.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RTS-ympäristöluokitus soveltuu pääosaan rakennustyypeistä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Työkalussa kaksi erillistä arviointikriteeristöä 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Asuinrakennukset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Toimitila- ja palvelurakennukset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Rakennushankekohtaiset kriteerit muuttuvat osassa kriteereitä, ennen kaikkea sisäilman laadun osalta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Yksittäisten kriteerien painoarvot pysyvät samoina.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41D212-7B48-DA0F-A434-EB02B230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4E1510-1221-1C84-4DA0-950DAD21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5303F2-955E-AD43-4749-FA08FAAF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13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AC13FBF-AFD4-E08B-333F-99DDE1232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836712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2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27F68E-3979-4065-AD34-92DB73AA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200" b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Rakennustiedon ympäristöluokitus</a:t>
            </a:r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</a:t>
            </a:r>
            <a:br>
              <a:rPr lang="fi-FI" sz="4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 charset="0"/>
                <a:cs typeface="Tahoma" charset="0"/>
              </a:rPr>
            </a:b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rakennushankkeen kriteeristön valinta</a:t>
            </a:r>
            <a:endParaRPr lang="fi-FI" dirty="0">
              <a:ea typeface="Tahoma"/>
              <a:cs typeface="Tahoma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8BD37A-E3D7-8CCE-9F4A-2C4F8835D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61" y="2132856"/>
            <a:ext cx="10801350" cy="4032250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Asuinrakennuskriteeristöä käytetään:</a:t>
            </a: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Luokka 2: Asuinkerrostalot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Toimitila- ja palvelurakennuskriteeristöä käytetään:</a:t>
            </a: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Luokka 3: Toimistorakennukset</a:t>
            </a: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Luokka 4: Liikerakennukset</a:t>
            </a: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Luokka 5: Majoitusliikerakennukset</a:t>
            </a: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Luokka 6: Opetusrakennukset ja päiväkodit</a:t>
            </a: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Luokka 7: Liikuntahallit pois lukien uima- ja jäähallit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ahoma"/>
              <a:ea typeface="Tahoma" charset="0"/>
              <a:cs typeface="Tahoma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Luokka 8: Sairaalat (rajataan pois tilat, joissa korkea hygieniavaatimus)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Soveltuvuus tarkastellaan yhteistyössä luokitusryhmän kanssa kohdekohtaisesti</a:t>
            </a: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Luokka 9: Muut rakennukset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ahoma"/>
              <a:ea typeface="Tahoma" charset="0"/>
              <a:cs typeface="Tahoma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D0244B-1E22-8179-CF92-CD7406FA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38990B-4C29-C8E5-AD61-FD33F907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B3EBF7-BCE5-493D-F96B-2B1C1C12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14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334CB15-2CB5-C55D-0544-EFF322BF4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019" y="1916832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0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B2EB7B-B968-B252-6A86-71D64513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Soveltaminen erityiskohteisiin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AA00BB-2EB3-283B-EA79-4384EBD94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Sovellettavuus tarkistettava seuraavissa hankkeissa: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Pelkät tilamuutokset, joissa talotekniikkaan ei tehdä muutoksia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Kohteet, joissa sisäilmastoluokituksen mukaisen ilmanlaadun saavuttaminen ei ole oleellista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Rakennukset, joissa sisäilmaston laadun vaatimukset poikkeavat sisäilmastoluokituksen mukaisesta tavoitetasosta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Kohteet jotka sisältävät pääosin erikoistiloja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222608-6F03-0D4B-8750-B8E9CC62A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DD737B-D987-2A58-D198-C704D022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1443BB-2195-24ED-54F2-C6564E0F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15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38958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4540D8-4779-0EBB-2584-9584C809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0884"/>
            <a:ext cx="10801350" cy="1007517"/>
          </a:xfrm>
        </p:spPr>
        <p:txBody>
          <a:bodyPr/>
          <a:lstStyle/>
          <a:p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Hankkeen eteneminen Rakennustiedon ympäristöluokituksen työkalussa 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ABDD72-F939-499B-AAE6-50BD58DC4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78822"/>
            <a:ext cx="10801350" cy="51125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Hankesuunnitteluvaihe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Esiselvitys ja kehityspotentiaalin tunnistaminen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Tavoitteiden asettaminen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Suunnitteluvaihe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Tehtävälistojen hyödyntäminen suunnittelun tukena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Vastuunjako projektiryhmälle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Saavuttamisen todentaminen suunnitelmiin perustuen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Todentamismenetelmien ja vaatimusten kirjaaminen urakoitsijalle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Rakennusvaihe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Urakoitsijan raportointi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Suunnitteluratkaisujen todentaminen käyttöönotossa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F8BD2E-336E-7373-3150-949F09D9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908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14.3.2025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908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4724FE-2BBB-C647-3D94-A1462E5E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908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Jamk | Petri Jaarto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908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6D8260-106F-A9BC-DCA7-129489C0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E202E-AD3A-4C5D-97CC-3CD5D6135FB2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908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908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4E5D961-2921-A1DA-C3F7-9955F9A90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019" y="2272024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BCBD6F-BF01-48E2-9C7B-93F22D7F99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6434" y="360493"/>
            <a:ext cx="10440994" cy="708669"/>
          </a:xfrm>
        </p:spPr>
        <p:txBody>
          <a:bodyPr>
            <a:normAutofit fontScale="90000"/>
          </a:bodyPr>
          <a:lstStyle/>
          <a:p>
            <a:pPr lvl="0"/>
            <a:r>
              <a:rPr lang="fi-FI" sz="2500" dirty="0"/>
              <a:t>Rakennustiedon ympäristöluokituksen työkalu </a:t>
            </a:r>
            <a:br>
              <a:rPr lang="fi-FI" sz="2500" dirty="0"/>
            </a:br>
            <a:r>
              <a:rPr lang="fi-FI" sz="2500" b="0" dirty="0"/>
              <a:t>työkalun</a:t>
            </a:r>
            <a:r>
              <a:rPr lang="fi-FI" sz="2500" dirty="0"/>
              <a:t> </a:t>
            </a:r>
            <a:r>
              <a:rPr lang="fi-FI" sz="2500" b="0" dirty="0"/>
              <a:t>käyttö hankeen eri vaiheissa</a:t>
            </a:r>
          </a:p>
        </p:txBody>
      </p:sp>
      <p:sp>
        <p:nvSpPr>
          <p:cNvPr id="3" name="Suorakulmio: Pyöristetyt kulmat 3">
            <a:extLst>
              <a:ext uri="{FF2B5EF4-FFF2-40B4-BE49-F238E27FC236}">
                <a16:creationId xmlns:a16="http://schemas.microsoft.com/office/drawing/2014/main" id="{20D8BE30-0598-4F9F-BEB8-D4D70D182582}"/>
              </a:ext>
            </a:extLst>
          </p:cNvPr>
          <p:cNvSpPr/>
          <p:nvPr/>
        </p:nvSpPr>
        <p:spPr>
          <a:xfrm>
            <a:off x="1635852" y="1808820"/>
            <a:ext cx="1444057" cy="6075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5F5F5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4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Hanke-suunnittelu</a:t>
            </a:r>
            <a:endParaRPr kumimoji="0" lang="fi-FI" sz="84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N W3"/>
              <a:cs typeface="ヒラギノ角ゴ ProN W3"/>
            </a:endParaRPr>
          </a:p>
        </p:txBody>
      </p:sp>
      <p:sp>
        <p:nvSpPr>
          <p:cNvPr id="4" name="Suorakulmio: Pyöristetyt kulmat 4">
            <a:extLst>
              <a:ext uri="{FF2B5EF4-FFF2-40B4-BE49-F238E27FC236}">
                <a16:creationId xmlns:a16="http://schemas.microsoft.com/office/drawing/2014/main" id="{87670450-A69F-486E-90D5-E2BCDC7CBCB0}"/>
              </a:ext>
            </a:extLst>
          </p:cNvPr>
          <p:cNvSpPr/>
          <p:nvPr/>
        </p:nvSpPr>
        <p:spPr>
          <a:xfrm>
            <a:off x="3204496" y="1808820"/>
            <a:ext cx="1135620" cy="6075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5F5F5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4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/>
                <a:ea typeface="Tahoma" pitchFamily="34"/>
                <a:cs typeface="Tahoma" pitchFamily="34"/>
              </a:rPr>
              <a:t>Yleis-suunnittelu</a:t>
            </a:r>
            <a:endParaRPr kumimoji="0" lang="fi-FI" sz="84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5" name="Suorakulmio: Pyöristetyt kulmat 5">
            <a:extLst>
              <a:ext uri="{FF2B5EF4-FFF2-40B4-BE49-F238E27FC236}">
                <a16:creationId xmlns:a16="http://schemas.microsoft.com/office/drawing/2014/main" id="{1D7265F9-E4E5-411B-A2EF-F6CF6396259D}"/>
              </a:ext>
            </a:extLst>
          </p:cNvPr>
          <p:cNvSpPr/>
          <p:nvPr/>
        </p:nvSpPr>
        <p:spPr>
          <a:xfrm>
            <a:off x="4459757" y="1813840"/>
            <a:ext cx="1135620" cy="6075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5F5F5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4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Toteutus-suunnittelu</a:t>
            </a:r>
            <a:endParaRPr kumimoji="0" lang="fi-FI" sz="84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N W3"/>
              <a:cs typeface="ヒラギノ角ゴ ProN W3"/>
            </a:endParaRPr>
          </a:p>
        </p:txBody>
      </p:sp>
      <p:sp>
        <p:nvSpPr>
          <p:cNvPr id="6" name="Suorakulmio: Pyöristetyt kulmat 6">
            <a:extLst>
              <a:ext uri="{FF2B5EF4-FFF2-40B4-BE49-F238E27FC236}">
                <a16:creationId xmlns:a16="http://schemas.microsoft.com/office/drawing/2014/main" id="{87D859E4-55DB-4854-98E9-7D55DD8E18DE}"/>
              </a:ext>
            </a:extLst>
          </p:cNvPr>
          <p:cNvSpPr/>
          <p:nvPr/>
        </p:nvSpPr>
        <p:spPr>
          <a:xfrm>
            <a:off x="5715018" y="1818860"/>
            <a:ext cx="1834579" cy="6075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5F5F5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4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Rakentaminen</a:t>
            </a:r>
            <a:endParaRPr kumimoji="0" lang="fi-FI" sz="84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N W3"/>
              <a:cs typeface="ヒラギノ角ゴ ProN W3"/>
            </a:endParaRPr>
          </a:p>
        </p:txBody>
      </p:sp>
      <p:sp>
        <p:nvSpPr>
          <p:cNvPr id="7" name="Suorakulmio: Pyöristetyt kulmat 7">
            <a:extLst>
              <a:ext uri="{FF2B5EF4-FFF2-40B4-BE49-F238E27FC236}">
                <a16:creationId xmlns:a16="http://schemas.microsoft.com/office/drawing/2014/main" id="{0246820A-6690-4DB2-9067-F2FA05060C33}"/>
              </a:ext>
            </a:extLst>
          </p:cNvPr>
          <p:cNvSpPr/>
          <p:nvPr/>
        </p:nvSpPr>
        <p:spPr>
          <a:xfrm>
            <a:off x="7669237" y="1818860"/>
            <a:ext cx="1206130" cy="59752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5F5F5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4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Käyttöönotto</a:t>
            </a:r>
            <a:endParaRPr kumimoji="0" lang="fi-FI" sz="84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N W3"/>
              <a:cs typeface="ヒラギノ角ゴ ProN W3"/>
            </a:endParaRPr>
          </a:p>
        </p:txBody>
      </p:sp>
      <p:sp>
        <p:nvSpPr>
          <p:cNvPr id="10" name="Tekstiruutu 12">
            <a:extLst>
              <a:ext uri="{FF2B5EF4-FFF2-40B4-BE49-F238E27FC236}">
                <a16:creationId xmlns:a16="http://schemas.microsoft.com/office/drawing/2014/main" id="{C4DB03BB-4443-4A8E-93C5-9BB973F622D0}"/>
              </a:ext>
            </a:extLst>
          </p:cNvPr>
          <p:cNvSpPr txBox="1"/>
          <p:nvPr/>
        </p:nvSpPr>
        <p:spPr>
          <a:xfrm>
            <a:off x="1535999" y="2577464"/>
            <a:ext cx="1117177" cy="6767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266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Hankkeen tavoitteen asettaminen</a:t>
            </a:r>
          </a:p>
        </p:txBody>
      </p:sp>
      <p:sp>
        <p:nvSpPr>
          <p:cNvPr id="13" name="Tekstiruutu 16">
            <a:extLst>
              <a:ext uri="{FF2B5EF4-FFF2-40B4-BE49-F238E27FC236}">
                <a16:creationId xmlns:a16="http://schemas.microsoft.com/office/drawing/2014/main" id="{95F542AB-9C50-421F-9199-7213FDDD0FB1}"/>
              </a:ext>
            </a:extLst>
          </p:cNvPr>
          <p:cNvSpPr txBox="1"/>
          <p:nvPr/>
        </p:nvSpPr>
        <p:spPr>
          <a:xfrm>
            <a:off x="4096918" y="5341403"/>
            <a:ext cx="1719154" cy="1066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26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Suunnitteluvaiheen tavoitteenasetannan auditointi, viimeistään ennen runkovaiheen valmistumista</a:t>
            </a:r>
          </a:p>
        </p:txBody>
      </p:sp>
      <p:sp>
        <p:nvSpPr>
          <p:cNvPr id="15" name="Tekstiruutu 19">
            <a:extLst>
              <a:ext uri="{FF2B5EF4-FFF2-40B4-BE49-F238E27FC236}">
                <a16:creationId xmlns:a16="http://schemas.microsoft.com/office/drawing/2014/main" id="{2F651265-BFD6-489E-AF83-7CD75298B0D6}"/>
              </a:ext>
            </a:extLst>
          </p:cNvPr>
          <p:cNvSpPr txBox="1"/>
          <p:nvPr/>
        </p:nvSpPr>
        <p:spPr>
          <a:xfrm>
            <a:off x="7549597" y="5525736"/>
            <a:ext cx="1803780" cy="8715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26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Hankkeen ympäristöluokitus: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266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Rakentamisvaiheen auditoinnin jälkeen</a:t>
            </a:r>
            <a:endParaRPr kumimoji="0" lang="fi-FI" sz="1266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uorakulmio: Pyöristetyt kulmat 2">
            <a:extLst>
              <a:ext uri="{FF2B5EF4-FFF2-40B4-BE49-F238E27FC236}">
                <a16:creationId xmlns:a16="http://schemas.microsoft.com/office/drawing/2014/main" id="{92B43B73-CE76-40E4-9D8E-78C44D83FF6D}"/>
              </a:ext>
            </a:extLst>
          </p:cNvPr>
          <p:cNvSpPr/>
          <p:nvPr/>
        </p:nvSpPr>
        <p:spPr>
          <a:xfrm>
            <a:off x="5415113" y="2618905"/>
            <a:ext cx="697924" cy="4050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Auditointi</a:t>
            </a:r>
          </a:p>
        </p:txBody>
      </p:sp>
      <p:sp>
        <p:nvSpPr>
          <p:cNvPr id="20" name="Suorakulmio: Pyöristetyt kulmat 23">
            <a:extLst>
              <a:ext uri="{FF2B5EF4-FFF2-40B4-BE49-F238E27FC236}">
                <a16:creationId xmlns:a16="http://schemas.microsoft.com/office/drawing/2014/main" id="{D4997E2D-75AC-487A-B96E-8C41F493534D}"/>
              </a:ext>
            </a:extLst>
          </p:cNvPr>
          <p:cNvSpPr/>
          <p:nvPr/>
        </p:nvSpPr>
        <p:spPr>
          <a:xfrm>
            <a:off x="8834671" y="2649171"/>
            <a:ext cx="697924" cy="4050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Auditointi</a:t>
            </a:r>
          </a:p>
        </p:txBody>
      </p:sp>
      <p:sp>
        <p:nvSpPr>
          <p:cNvPr id="21" name="Suorakulmio: Pyöristetyt kulmat 24">
            <a:extLst>
              <a:ext uri="{FF2B5EF4-FFF2-40B4-BE49-F238E27FC236}">
                <a16:creationId xmlns:a16="http://schemas.microsoft.com/office/drawing/2014/main" id="{B72E415C-13E6-46EC-89F5-85BF38279B60}"/>
              </a:ext>
            </a:extLst>
          </p:cNvPr>
          <p:cNvSpPr/>
          <p:nvPr/>
        </p:nvSpPr>
        <p:spPr>
          <a:xfrm>
            <a:off x="2623486" y="3206023"/>
            <a:ext cx="2333009" cy="425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9DC3E6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Hankkeen ohjaus ja seuranta</a:t>
            </a:r>
          </a:p>
        </p:txBody>
      </p:sp>
      <p:sp>
        <p:nvSpPr>
          <p:cNvPr id="22" name="Suorakulmio: Pyöristetyt kulmat 25">
            <a:extLst>
              <a:ext uri="{FF2B5EF4-FFF2-40B4-BE49-F238E27FC236}">
                <a16:creationId xmlns:a16="http://schemas.microsoft.com/office/drawing/2014/main" id="{EB7726BA-8BE6-430D-AB12-29E278CA9B93}"/>
              </a:ext>
            </a:extLst>
          </p:cNvPr>
          <p:cNvSpPr/>
          <p:nvPr/>
        </p:nvSpPr>
        <p:spPr>
          <a:xfrm>
            <a:off x="5736927" y="3206023"/>
            <a:ext cx="2619061" cy="425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9DC3E6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Rakentamisen ohjaus ja seuranta</a:t>
            </a:r>
          </a:p>
        </p:txBody>
      </p:sp>
      <p:sp>
        <p:nvSpPr>
          <p:cNvPr id="23" name="Suorakulmio: Pyöristetyt kulmat 26">
            <a:extLst>
              <a:ext uri="{FF2B5EF4-FFF2-40B4-BE49-F238E27FC236}">
                <a16:creationId xmlns:a16="http://schemas.microsoft.com/office/drawing/2014/main" id="{5B0233D5-EF73-4782-AAEF-E31D27B7B7D9}"/>
              </a:ext>
            </a:extLst>
          </p:cNvPr>
          <p:cNvSpPr/>
          <p:nvPr/>
        </p:nvSpPr>
        <p:spPr>
          <a:xfrm>
            <a:off x="3397818" y="4137019"/>
            <a:ext cx="975381" cy="425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5E0B4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Todentavat laskennat</a:t>
            </a:r>
          </a:p>
        </p:txBody>
      </p:sp>
      <p:sp>
        <p:nvSpPr>
          <p:cNvPr id="24" name="Suorakulmio: Pyöristetyt kulmat 27">
            <a:extLst>
              <a:ext uri="{FF2B5EF4-FFF2-40B4-BE49-F238E27FC236}">
                <a16:creationId xmlns:a16="http://schemas.microsoft.com/office/drawing/2014/main" id="{7E8883AE-DB70-42A7-AC99-D2022FF0711F}"/>
              </a:ext>
            </a:extLst>
          </p:cNvPr>
          <p:cNvSpPr/>
          <p:nvPr/>
        </p:nvSpPr>
        <p:spPr>
          <a:xfrm>
            <a:off x="4134807" y="4372249"/>
            <a:ext cx="975381" cy="425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5E0B4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Todentavat suunnitelmat</a:t>
            </a:r>
          </a:p>
        </p:txBody>
      </p:sp>
      <p:sp>
        <p:nvSpPr>
          <p:cNvPr id="25" name="Suorakulmio: Pyöristetyt kulmat 28">
            <a:extLst>
              <a:ext uri="{FF2B5EF4-FFF2-40B4-BE49-F238E27FC236}">
                <a16:creationId xmlns:a16="http://schemas.microsoft.com/office/drawing/2014/main" id="{263024E3-F86E-4A45-BB41-B76E32AE1BC6}"/>
              </a:ext>
            </a:extLst>
          </p:cNvPr>
          <p:cNvSpPr/>
          <p:nvPr/>
        </p:nvSpPr>
        <p:spPr>
          <a:xfrm>
            <a:off x="5736927" y="4380570"/>
            <a:ext cx="975381" cy="425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5E0B4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Työmaan suunnitelmat</a:t>
            </a:r>
          </a:p>
        </p:txBody>
      </p:sp>
      <p:sp>
        <p:nvSpPr>
          <p:cNvPr id="26" name="Suorakulmio: Pyöristetyt kulmat 29">
            <a:extLst>
              <a:ext uri="{FF2B5EF4-FFF2-40B4-BE49-F238E27FC236}">
                <a16:creationId xmlns:a16="http://schemas.microsoft.com/office/drawing/2014/main" id="{6BFC6FCB-34A8-4C75-BA75-2D5239FBADA8}"/>
              </a:ext>
            </a:extLst>
          </p:cNvPr>
          <p:cNvSpPr/>
          <p:nvPr/>
        </p:nvSpPr>
        <p:spPr>
          <a:xfrm>
            <a:off x="7380606" y="4553244"/>
            <a:ext cx="975381" cy="425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5E0B4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Työmaan dokumentit</a:t>
            </a:r>
          </a:p>
        </p:txBody>
      </p:sp>
      <p:sp>
        <p:nvSpPr>
          <p:cNvPr id="27" name="Suorakulmio: Pyöristetyt kulmat 30">
            <a:extLst>
              <a:ext uri="{FF2B5EF4-FFF2-40B4-BE49-F238E27FC236}">
                <a16:creationId xmlns:a16="http://schemas.microsoft.com/office/drawing/2014/main" id="{C173AE82-F428-494E-90A9-653C088F646E}"/>
              </a:ext>
            </a:extLst>
          </p:cNvPr>
          <p:cNvSpPr/>
          <p:nvPr/>
        </p:nvSpPr>
        <p:spPr>
          <a:xfrm>
            <a:off x="7463020" y="3682150"/>
            <a:ext cx="975381" cy="75946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9DC3E6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Toteuman tarkastukset ja varmentavat mittaukset</a:t>
            </a:r>
          </a:p>
        </p:txBody>
      </p:sp>
      <p:sp>
        <p:nvSpPr>
          <p:cNvPr id="28" name="Suorakulmio: Pyöristetyt kulmat 31">
            <a:extLst>
              <a:ext uri="{FF2B5EF4-FFF2-40B4-BE49-F238E27FC236}">
                <a16:creationId xmlns:a16="http://schemas.microsoft.com/office/drawing/2014/main" id="{B72534A4-2A93-433E-9BC0-1BAEF7AFD3F2}"/>
              </a:ext>
            </a:extLst>
          </p:cNvPr>
          <p:cNvSpPr/>
          <p:nvPr/>
        </p:nvSpPr>
        <p:spPr>
          <a:xfrm>
            <a:off x="4026167" y="3682151"/>
            <a:ext cx="892966" cy="425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9DC3E6"/>
          </a:solidFill>
          <a:ln cap="flat">
            <a:noFill/>
            <a:prstDash val="solid"/>
          </a:ln>
        </p:spPr>
        <p:txBody>
          <a:bodyPr vert="horz" wrap="square" lIns="25310" tIns="32150" rIns="25310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Suunnitelmien tarkastus</a:t>
            </a:r>
          </a:p>
        </p:txBody>
      </p:sp>
      <p:sp>
        <p:nvSpPr>
          <p:cNvPr id="29" name="Suorakulmio: Pyöristetyt kulmat 32">
            <a:extLst>
              <a:ext uri="{FF2B5EF4-FFF2-40B4-BE49-F238E27FC236}">
                <a16:creationId xmlns:a16="http://schemas.microsoft.com/office/drawing/2014/main" id="{2C30B0DE-F54F-47BE-ADAE-A0B9FC03CFE5}"/>
              </a:ext>
            </a:extLst>
          </p:cNvPr>
          <p:cNvSpPr/>
          <p:nvPr/>
        </p:nvSpPr>
        <p:spPr>
          <a:xfrm>
            <a:off x="1790765" y="5551659"/>
            <a:ext cx="921084" cy="43344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Auditoija</a:t>
            </a:r>
          </a:p>
        </p:txBody>
      </p:sp>
      <p:sp>
        <p:nvSpPr>
          <p:cNvPr id="30" name="Suorakulmio: Pyöristetyt kulmat 33">
            <a:extLst>
              <a:ext uri="{FF2B5EF4-FFF2-40B4-BE49-F238E27FC236}">
                <a16:creationId xmlns:a16="http://schemas.microsoft.com/office/drawing/2014/main" id="{E8FFDF97-E906-4CBD-8271-F15F090EE1ED}"/>
              </a:ext>
            </a:extLst>
          </p:cNvPr>
          <p:cNvSpPr/>
          <p:nvPr/>
        </p:nvSpPr>
        <p:spPr>
          <a:xfrm>
            <a:off x="586094" y="5544546"/>
            <a:ext cx="1049758" cy="425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5E0B4"/>
          </a:solidFill>
          <a:ln cap="flat">
            <a:noFill/>
            <a:prstDash val="solid"/>
          </a:ln>
        </p:spPr>
        <p:txBody>
          <a:bodyPr vert="horz" wrap="square" lIns="64291" tIns="32150" rIns="64291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Projektipäälliköt</a:t>
            </a:r>
          </a:p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Suunnittelijat</a:t>
            </a:r>
          </a:p>
        </p:txBody>
      </p:sp>
      <p:sp>
        <p:nvSpPr>
          <p:cNvPr id="31" name="Suorakulmio: Pyöristetyt kulmat 34">
            <a:extLst>
              <a:ext uri="{FF2B5EF4-FFF2-40B4-BE49-F238E27FC236}">
                <a16:creationId xmlns:a16="http://schemas.microsoft.com/office/drawing/2014/main" id="{D907C46A-3841-4AD5-85F9-DDA55E020D95}"/>
              </a:ext>
            </a:extLst>
          </p:cNvPr>
          <p:cNvSpPr/>
          <p:nvPr/>
        </p:nvSpPr>
        <p:spPr>
          <a:xfrm>
            <a:off x="2866763" y="5536000"/>
            <a:ext cx="892966" cy="4254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9DC3E6"/>
          </a:solidFill>
          <a:ln cap="flat">
            <a:noFill/>
            <a:prstDash val="solid"/>
          </a:ln>
        </p:spPr>
        <p:txBody>
          <a:bodyPr vert="horz" wrap="square" lIns="25310" tIns="32150" rIns="25310" bIns="32150" anchor="ctr" anchorCtr="0" compatLnSpc="1">
            <a:noAutofit/>
          </a:bodyPr>
          <a:lstStyle/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Urakoitsijat</a:t>
            </a:r>
          </a:p>
          <a:p>
            <a:pPr marL="0" marR="0" lvl="0" indent="0" algn="l" defTabSz="642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/>
                <a:cs typeface="ヒラギノ角ゴ ProN W3"/>
              </a:rPr>
              <a:t>Valvojat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B7F0485C-8382-405E-9DBA-F7C26C5AB92D}"/>
              </a:ext>
            </a:extLst>
          </p:cNvPr>
          <p:cNvCxnSpPr/>
          <p:nvPr/>
        </p:nvCxnSpPr>
        <p:spPr>
          <a:xfrm flipV="1">
            <a:off x="5219700" y="3054213"/>
            <a:ext cx="375677" cy="2252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5DC4DACE-C278-4487-A1D8-8FCC58A8485A}"/>
              </a:ext>
            </a:extLst>
          </p:cNvPr>
          <p:cNvCxnSpPr/>
          <p:nvPr/>
        </p:nvCxnSpPr>
        <p:spPr>
          <a:xfrm flipV="1">
            <a:off x="8834671" y="3104843"/>
            <a:ext cx="348962" cy="2258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DEFE6E77-9FC3-2368-FC23-7838018F2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181246"/>
            <a:ext cx="1608218" cy="16182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D3BF4B-3129-98E5-7C6F-68F8B2D1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37751"/>
            <a:ext cx="10801349" cy="861774"/>
          </a:xfrm>
        </p:spPr>
        <p:txBody>
          <a:bodyPr/>
          <a:lstStyle/>
          <a:p>
            <a:r>
              <a:rPr lang="fi-FI" sz="3200" b="0" dirty="0"/>
              <a:t>Käyttö2023</a:t>
            </a:r>
            <a:br>
              <a:rPr lang="fi-FI" b="0" dirty="0"/>
            </a:br>
            <a:r>
              <a:rPr lang="fi-FI" sz="2400" b="0" dirty="0"/>
              <a:t>Käytössä oleville rakennuksille</a:t>
            </a:r>
            <a:endParaRPr lang="fi-FI" b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F997D13-6B8F-24C7-1163-FBF44738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339E46-B2A0-F30F-D9FD-A68A0D8B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826B1D3-A7B7-F72D-7906-447D7179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966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A76E78-F1EC-D786-4800-603BC004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6624811" cy="100751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i-FI"/>
              <a:t>Rakennustiedon ympäristöluokitus käytössä oleville rakennuksille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F2907B-FDBA-0016-D8CB-44394AE30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44676"/>
            <a:ext cx="5184651" cy="403225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i-FI" sz="1700" dirty="0"/>
              <a:t>Vastuullisemmin</a:t>
            </a:r>
          </a:p>
          <a:p>
            <a:pPr lvl="1">
              <a:lnSpc>
                <a:spcPct val="110000"/>
              </a:lnSpc>
            </a:pPr>
            <a:r>
              <a:rPr lang="fi-FI" sz="1700" dirty="0"/>
              <a:t>Johtaminen </a:t>
            </a:r>
          </a:p>
          <a:p>
            <a:pPr lvl="1">
              <a:lnSpc>
                <a:spcPct val="110000"/>
              </a:lnSpc>
            </a:pPr>
            <a:r>
              <a:rPr lang="fi-FI" sz="1700" dirty="0"/>
              <a:t>Hankinnat</a:t>
            </a:r>
          </a:p>
          <a:p>
            <a:pPr lvl="1">
              <a:lnSpc>
                <a:spcPct val="110000"/>
              </a:lnSpc>
            </a:pPr>
            <a:r>
              <a:rPr lang="fi-FI" sz="1700" dirty="0"/>
              <a:t>Sisäympäristö  </a:t>
            </a:r>
          </a:p>
          <a:p>
            <a:pPr>
              <a:lnSpc>
                <a:spcPct val="110000"/>
              </a:lnSpc>
            </a:pPr>
            <a:r>
              <a:rPr lang="fi-FI" sz="1700" dirty="0"/>
              <a:t>Tehokkaammin</a:t>
            </a:r>
          </a:p>
          <a:p>
            <a:pPr lvl="1">
              <a:lnSpc>
                <a:spcPct val="110000"/>
              </a:lnSpc>
            </a:pPr>
            <a:r>
              <a:rPr lang="fi-FI" sz="1700" dirty="0"/>
              <a:t>Käyttö-E</a:t>
            </a:r>
          </a:p>
          <a:p>
            <a:pPr lvl="1">
              <a:lnSpc>
                <a:spcPct val="110000"/>
              </a:lnSpc>
            </a:pPr>
            <a:r>
              <a:rPr lang="fi-FI" sz="1700" dirty="0"/>
              <a:t>Mittaus </a:t>
            </a:r>
          </a:p>
          <a:p>
            <a:pPr>
              <a:lnSpc>
                <a:spcPct val="110000"/>
              </a:lnSpc>
            </a:pPr>
            <a:r>
              <a:rPr lang="fi-FI" sz="1700" dirty="0"/>
              <a:t>Kestävämmin</a:t>
            </a:r>
          </a:p>
          <a:p>
            <a:pPr lvl="1">
              <a:lnSpc>
                <a:spcPct val="110000"/>
              </a:lnSpc>
            </a:pPr>
            <a:r>
              <a:rPr lang="fi-FI" sz="1700" dirty="0"/>
              <a:t>Hiilijalanjälki</a:t>
            </a:r>
          </a:p>
          <a:p>
            <a:pPr lvl="1">
              <a:lnSpc>
                <a:spcPct val="110000"/>
              </a:lnSpc>
            </a:pPr>
            <a:r>
              <a:rPr lang="fi-FI" sz="1700" dirty="0"/>
              <a:t>Kierrätysaste </a:t>
            </a:r>
          </a:p>
          <a:p>
            <a:pPr>
              <a:lnSpc>
                <a:spcPct val="110000"/>
              </a:lnSpc>
            </a:pPr>
            <a:r>
              <a:rPr lang="fi-FI" sz="1700" dirty="0"/>
              <a:t>Elinkaaren ajan</a:t>
            </a:r>
          </a:p>
          <a:p>
            <a:pPr lvl="1">
              <a:lnSpc>
                <a:spcPct val="110000"/>
              </a:lnSpc>
            </a:pPr>
            <a:r>
              <a:rPr lang="fi-FI" sz="1700" dirty="0"/>
              <a:t>Tietoisia valintoja kehdosta hautaan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E0FDAF-1DA8-7E09-5077-2B67FD67D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592" y="6452625"/>
            <a:ext cx="7848872" cy="144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000" noProof="0"/>
              <a:t>Jamk | Petri Jaarto</a:t>
            </a:r>
          </a:p>
        </p:txBody>
      </p:sp>
      <p:pic>
        <p:nvPicPr>
          <p:cNvPr id="8" name="Picture 9" descr="A black background with blue and red letters&#10;&#10;Description automatically generated">
            <a:extLst>
              <a:ext uri="{FF2B5EF4-FFF2-40B4-BE49-F238E27FC236}">
                <a16:creationId xmlns:a16="http://schemas.microsoft.com/office/drawing/2014/main" id="{33740396-1FA1-D408-8757-3BE59FCD9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91" y="1302379"/>
            <a:ext cx="4740461" cy="4574546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B217C2-0459-7501-32D3-E99E5522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D22CAA-BFB7-553D-027A-34BC8718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19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5024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A9718-723D-102F-E94D-924AB4F0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1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Rakennustieto on osa RTS-konsernia</a:t>
            </a:r>
            <a:endParaRPr lang="en-AU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A21FC8-B1C0-C4EE-DFF2-B7BA621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E16D9AE-4E42-38FB-5190-8F519244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B13C50-0106-24E0-99AD-BE0F2A1A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2</a:t>
            </a:fld>
            <a:endParaRPr lang="fi-FI" noProof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3950282-01BA-B1B4-79DE-925225D7A2A2}"/>
              </a:ext>
            </a:extLst>
          </p:cNvPr>
          <p:cNvSpPr txBox="1">
            <a:spLocks/>
          </p:cNvSpPr>
          <p:nvPr/>
        </p:nvSpPr>
        <p:spPr>
          <a:xfrm>
            <a:off x="2347390" y="4703544"/>
            <a:ext cx="8353266" cy="135553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5950" indent="-2667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667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500" kern="10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Rakennustietosäätiö RTS tukee laadukkaan ja kestävän rakennetun ympäristön toteuttamista, jossa ihminen voi hyvin. Toiminnan perustan muodostaa laaja-alainen yhteistyö kiinteistö- ja rakentamisalan eri toimijoiden kanssa. Toimikunnissa työskentelee vuosittain luotettavan tiedon, sopimusasiakirjojen ja laatuvaatimusten laatimisen parissa noin 500 toimialamme ammattilaista.</a:t>
            </a:r>
            <a:r>
              <a:rPr lang="fi-FI" sz="1500" i="1" kern="10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 sz="1500" kern="10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99686D62-699E-090E-457B-75003A130934}"/>
              </a:ext>
            </a:extLst>
          </p:cNvPr>
          <p:cNvSpPr txBox="1">
            <a:spLocks/>
          </p:cNvSpPr>
          <p:nvPr/>
        </p:nvSpPr>
        <p:spPr>
          <a:xfrm>
            <a:off x="695325" y="1573766"/>
            <a:ext cx="10190307" cy="257011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9250" indent="-2762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5950" indent="-2667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667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kern="1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Rakennustieto on Rakennustietosäätiö RTSn omistama osakeyhtiö ja osa RTS-konsernia.</a:t>
            </a:r>
          </a:p>
          <a:p>
            <a:r>
              <a:rPr lang="fi-FI" sz="1800" kern="1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Rakennustieto tuo Rakennustietosäätiön toimikunnissa syntyneen tietopääoman kuten</a:t>
            </a:r>
            <a:br>
              <a:rPr lang="fi-FI" sz="1800" kern="1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kern="1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RT-kortiston ja RYLit digitaalisina palveluina osaksi kiinteistö- ja rakennusalan toimijoiden arkea.</a:t>
            </a:r>
          </a:p>
          <a:p>
            <a:r>
              <a:rPr lang="fi-FI" sz="1800" kern="1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Rakennustiedon uusia kasvavia palveluita ovat varmentamisen palvelut ja toimialan tuottavuutta parantavat vakioidun, digitaalisen tuotetiedon palvelut.</a:t>
            </a:r>
          </a:p>
          <a:p>
            <a:r>
              <a:rPr lang="fi-FI" sz="1800" kern="1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Tuotot ohjautuvat Rakennustietosäätiön toiminnan kautta koko kiinteistö- ja rakentamisalan kehittämiseen – ja lopulta meidän kaikkien hyväksi.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GB" sz="1800" kern="100">
                <a:solidFill>
                  <a:schemeClr val="bg1">
                    <a:lumMod val="8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_ _ _ _ _ _ _ _ _ _ _ _ _ _ _ _ _ _ _ _ _ _ _ _ _ _ _ _ _ _ _ _ _ _ _ _ _ _ _ _ _ _ _ _ _ _ _ _ _ _ _ </a:t>
            </a:r>
          </a:p>
        </p:txBody>
      </p:sp>
      <p:pic>
        <p:nvPicPr>
          <p:cNvPr id="13" name="Kuva 12" descr="Kuva, joka sisältää kohteen teksti, clipart&#10;&#10;Kuvaus luotu automaattisesti">
            <a:extLst>
              <a:ext uri="{FF2B5EF4-FFF2-40B4-BE49-F238E27FC236}">
                <a16:creationId xmlns:a16="http://schemas.microsoft.com/office/drawing/2014/main" id="{56DA4EF2-1563-B1B4-1987-597B923CE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3" y="4648489"/>
            <a:ext cx="1617632" cy="7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68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544D4-68ED-2312-1FDA-89F7030C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Luokitustasot</a:t>
            </a:r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9DEC644D-48F6-F37B-425F-43F0CE49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Luokitustasot ja luokitusasteikko vastaa rakennushankkeen kriteeristöä</a:t>
            </a:r>
          </a:p>
          <a:p>
            <a:r>
              <a:rPr lang="fi-FI"/>
              <a:t>Minimivaatimukset vain taksonomianmukaisuuteen liittyen</a:t>
            </a:r>
          </a:p>
        </p:txBody>
      </p:sp>
      <p:graphicFrame>
        <p:nvGraphicFramePr>
          <p:cNvPr id="25" name="Sisällön paikkamerkki 6">
            <a:extLst>
              <a:ext uri="{FF2B5EF4-FFF2-40B4-BE49-F238E27FC236}">
                <a16:creationId xmlns:a16="http://schemas.microsoft.com/office/drawing/2014/main" id="{E458F02F-9D7C-D8D1-9689-A94CDEB9A058}"/>
              </a:ext>
            </a:extLst>
          </p:cNvPr>
          <p:cNvGraphicFramePr>
            <a:graphicFrameLocks/>
          </p:cNvGraphicFramePr>
          <p:nvPr/>
        </p:nvGraphicFramePr>
        <p:xfrm>
          <a:off x="680896" y="3068960"/>
          <a:ext cx="10729268" cy="259243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32658">
                  <a:extLst>
                    <a:ext uri="{9D8B030D-6E8A-4147-A177-3AD203B41FA5}">
                      <a16:colId xmlns:a16="http://schemas.microsoft.com/office/drawing/2014/main" val="1317520186"/>
                    </a:ext>
                  </a:extLst>
                </a:gridCol>
                <a:gridCol w="1332820">
                  <a:extLst>
                    <a:ext uri="{9D8B030D-6E8A-4147-A177-3AD203B41FA5}">
                      <a16:colId xmlns:a16="http://schemas.microsoft.com/office/drawing/2014/main" val="2407479725"/>
                    </a:ext>
                  </a:extLst>
                </a:gridCol>
                <a:gridCol w="2711262">
                  <a:extLst>
                    <a:ext uri="{9D8B030D-6E8A-4147-A177-3AD203B41FA5}">
                      <a16:colId xmlns:a16="http://schemas.microsoft.com/office/drawing/2014/main" val="555975045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1106061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/>
                        <a:t>Luokitustaso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Pistemäärä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/>
                        <a:t>Ympäristösuorituskyky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Vähimmäisvaatimukset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416044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pPr algn="ctr"/>
                      <a:endParaRPr lang="fi-FI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/>
                        <a:t>25 - 40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/>
                        <a:t>Tavanomaista parempi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259414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pPr algn="ctr"/>
                      <a:endParaRPr lang="fi-FI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/>
                        <a:t>40 - 55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/>
                        <a:t>Hyvä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72408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pPr algn="ctr"/>
                      <a:endParaRPr lang="fi-FI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/>
                        <a:t>55 - 70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/>
                        <a:t>Korkea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H2.3 ja Y2.2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982303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pPr algn="ctr"/>
                      <a:endParaRPr lang="fi-FI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/>
                        <a:t>70 - 85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/>
                        <a:t>Erinomainen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/>
                        <a:t>H2.3 ja Y2.2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655591"/>
                  </a:ext>
                </a:extLst>
              </a:tr>
              <a:tr h="444319">
                <a:tc>
                  <a:txBody>
                    <a:bodyPr/>
                    <a:lstStyle/>
                    <a:p>
                      <a:pPr algn="ctr"/>
                      <a:endParaRPr lang="fi-FI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/>
                        <a:t>85 -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/>
                        <a:t>Johtava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/>
                        <a:t>H2.3 ja Y2.2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904173"/>
                  </a:ext>
                </a:extLst>
              </a:tr>
            </a:tbl>
          </a:graphicData>
        </a:graphic>
      </p:graphicFrame>
      <p:sp>
        <p:nvSpPr>
          <p:cNvPr id="26" name="Tähti: 5-sakarainen 25">
            <a:extLst>
              <a:ext uri="{FF2B5EF4-FFF2-40B4-BE49-F238E27FC236}">
                <a16:creationId xmlns:a16="http://schemas.microsoft.com/office/drawing/2014/main" id="{A4D95CC8-92F9-659D-E0E8-3E8254A7339B}"/>
              </a:ext>
            </a:extLst>
          </p:cNvPr>
          <p:cNvSpPr/>
          <p:nvPr/>
        </p:nvSpPr>
        <p:spPr>
          <a:xfrm>
            <a:off x="1473060" y="3501157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ähti: 5-sakarainen 26">
            <a:extLst>
              <a:ext uri="{FF2B5EF4-FFF2-40B4-BE49-F238E27FC236}">
                <a16:creationId xmlns:a16="http://schemas.microsoft.com/office/drawing/2014/main" id="{1C8E3E9C-4253-5121-DA94-F8673D117602}"/>
              </a:ext>
            </a:extLst>
          </p:cNvPr>
          <p:cNvSpPr/>
          <p:nvPr/>
        </p:nvSpPr>
        <p:spPr>
          <a:xfrm>
            <a:off x="1466362" y="4393042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ähti: 5-sakarainen 27">
            <a:extLst>
              <a:ext uri="{FF2B5EF4-FFF2-40B4-BE49-F238E27FC236}">
                <a16:creationId xmlns:a16="http://schemas.microsoft.com/office/drawing/2014/main" id="{2AFDF9C6-F1C2-E826-B5EA-272CB644631D}"/>
              </a:ext>
            </a:extLst>
          </p:cNvPr>
          <p:cNvSpPr/>
          <p:nvPr/>
        </p:nvSpPr>
        <p:spPr>
          <a:xfrm>
            <a:off x="970016" y="4818403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ähti: 5-sakarainen 28">
            <a:extLst>
              <a:ext uri="{FF2B5EF4-FFF2-40B4-BE49-F238E27FC236}">
                <a16:creationId xmlns:a16="http://schemas.microsoft.com/office/drawing/2014/main" id="{38890A3F-8D13-75FC-17C7-EAEADD51D7BE}"/>
              </a:ext>
            </a:extLst>
          </p:cNvPr>
          <p:cNvSpPr/>
          <p:nvPr/>
        </p:nvSpPr>
        <p:spPr>
          <a:xfrm>
            <a:off x="1617076" y="4824941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ähti: 5-sakarainen 29">
            <a:extLst>
              <a:ext uri="{FF2B5EF4-FFF2-40B4-BE49-F238E27FC236}">
                <a16:creationId xmlns:a16="http://schemas.microsoft.com/office/drawing/2014/main" id="{FF8D93B1-0625-831E-2B75-0B0EA0E4F8DD}"/>
              </a:ext>
            </a:extLst>
          </p:cNvPr>
          <p:cNvSpPr/>
          <p:nvPr/>
        </p:nvSpPr>
        <p:spPr>
          <a:xfrm>
            <a:off x="1122411" y="4393042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ähti: 5-sakarainen 30">
            <a:extLst>
              <a:ext uri="{FF2B5EF4-FFF2-40B4-BE49-F238E27FC236}">
                <a16:creationId xmlns:a16="http://schemas.microsoft.com/office/drawing/2014/main" id="{7B6E8122-9959-27C0-122A-ACF463CBF19B}"/>
              </a:ext>
            </a:extLst>
          </p:cNvPr>
          <p:cNvSpPr/>
          <p:nvPr/>
        </p:nvSpPr>
        <p:spPr>
          <a:xfrm>
            <a:off x="1810313" y="4394311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ähti: 5-sakarainen 31">
            <a:extLst>
              <a:ext uri="{FF2B5EF4-FFF2-40B4-BE49-F238E27FC236}">
                <a16:creationId xmlns:a16="http://schemas.microsoft.com/office/drawing/2014/main" id="{09A8212F-4950-E10B-5A49-EB45B7322C44}"/>
              </a:ext>
            </a:extLst>
          </p:cNvPr>
          <p:cNvSpPr/>
          <p:nvPr/>
        </p:nvSpPr>
        <p:spPr>
          <a:xfrm>
            <a:off x="785158" y="5284927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ähti: 5-sakarainen 32">
            <a:extLst>
              <a:ext uri="{FF2B5EF4-FFF2-40B4-BE49-F238E27FC236}">
                <a16:creationId xmlns:a16="http://schemas.microsoft.com/office/drawing/2014/main" id="{2C01A23B-FCED-AD57-2C60-8AFC6DF4E134}"/>
              </a:ext>
            </a:extLst>
          </p:cNvPr>
          <p:cNvSpPr/>
          <p:nvPr/>
        </p:nvSpPr>
        <p:spPr>
          <a:xfrm>
            <a:off x="2160962" y="5284927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Tähti: 5-sakarainen 33">
            <a:extLst>
              <a:ext uri="{FF2B5EF4-FFF2-40B4-BE49-F238E27FC236}">
                <a16:creationId xmlns:a16="http://schemas.microsoft.com/office/drawing/2014/main" id="{862F5FC1-08A3-B8A8-A169-FE17B0C248F1}"/>
              </a:ext>
            </a:extLst>
          </p:cNvPr>
          <p:cNvSpPr/>
          <p:nvPr/>
        </p:nvSpPr>
        <p:spPr>
          <a:xfrm>
            <a:off x="1473060" y="5284927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Tähti: 5-sakarainen 34">
            <a:extLst>
              <a:ext uri="{FF2B5EF4-FFF2-40B4-BE49-F238E27FC236}">
                <a16:creationId xmlns:a16="http://schemas.microsoft.com/office/drawing/2014/main" id="{03150F50-B01D-6D48-81A9-EE721AFC12EA}"/>
              </a:ext>
            </a:extLst>
          </p:cNvPr>
          <p:cNvSpPr/>
          <p:nvPr/>
        </p:nvSpPr>
        <p:spPr>
          <a:xfrm>
            <a:off x="1129109" y="5284927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ähti: 5-sakarainen 35">
            <a:extLst>
              <a:ext uri="{FF2B5EF4-FFF2-40B4-BE49-F238E27FC236}">
                <a16:creationId xmlns:a16="http://schemas.microsoft.com/office/drawing/2014/main" id="{D55CAE77-6995-4E03-E6E5-BFC08083B040}"/>
              </a:ext>
            </a:extLst>
          </p:cNvPr>
          <p:cNvSpPr/>
          <p:nvPr/>
        </p:nvSpPr>
        <p:spPr>
          <a:xfrm>
            <a:off x="1817011" y="5286196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Tähti: 5-sakarainen 36">
            <a:extLst>
              <a:ext uri="{FF2B5EF4-FFF2-40B4-BE49-F238E27FC236}">
                <a16:creationId xmlns:a16="http://schemas.microsoft.com/office/drawing/2014/main" id="{9F923AA5-B986-A101-E7E9-E83C9B582905}"/>
              </a:ext>
            </a:extLst>
          </p:cNvPr>
          <p:cNvSpPr/>
          <p:nvPr/>
        </p:nvSpPr>
        <p:spPr>
          <a:xfrm>
            <a:off x="1287510" y="3962011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ähti: 5-sakarainen 37">
            <a:extLst>
              <a:ext uri="{FF2B5EF4-FFF2-40B4-BE49-F238E27FC236}">
                <a16:creationId xmlns:a16="http://schemas.microsoft.com/office/drawing/2014/main" id="{EDDC40DB-5FC0-F847-30B7-81CAE1CB2325}"/>
              </a:ext>
            </a:extLst>
          </p:cNvPr>
          <p:cNvSpPr/>
          <p:nvPr/>
        </p:nvSpPr>
        <p:spPr>
          <a:xfrm>
            <a:off x="1617076" y="3958936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Tähti: 5-sakarainen 38">
            <a:extLst>
              <a:ext uri="{FF2B5EF4-FFF2-40B4-BE49-F238E27FC236}">
                <a16:creationId xmlns:a16="http://schemas.microsoft.com/office/drawing/2014/main" id="{740FBDDA-3B02-F087-50D1-581CF7488012}"/>
              </a:ext>
            </a:extLst>
          </p:cNvPr>
          <p:cNvSpPr/>
          <p:nvPr/>
        </p:nvSpPr>
        <p:spPr>
          <a:xfrm>
            <a:off x="1292884" y="4833101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Tähti: 5-sakarainen 39">
            <a:extLst>
              <a:ext uri="{FF2B5EF4-FFF2-40B4-BE49-F238E27FC236}">
                <a16:creationId xmlns:a16="http://schemas.microsoft.com/office/drawing/2014/main" id="{806811E5-7F47-BEBF-C901-644048C291C3}"/>
              </a:ext>
            </a:extLst>
          </p:cNvPr>
          <p:cNvSpPr/>
          <p:nvPr/>
        </p:nvSpPr>
        <p:spPr>
          <a:xfrm>
            <a:off x="1939944" y="4839639"/>
            <a:ext cx="288032" cy="28803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979A427-E231-70BF-5B95-90253FD5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E6165BA-C922-A3D8-6872-784332FEF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464" y="283965"/>
            <a:ext cx="1548518" cy="1560711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E4A34F3-59BA-82B2-208E-7A9343DF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FDCB1CF-9531-11A5-2705-A793C3BC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20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34791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CD57D5B-385D-134C-66A6-DA9F3B2D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Käyttö2023-kriteeristö jakautuu kolmeen pääryhmään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A2A9EDD-BB63-6965-80D7-7038B357F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44676"/>
            <a:ext cx="5832723" cy="4320628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Kiinteistönhallinta</a:t>
            </a:r>
          </a:p>
          <a:p>
            <a:pPr lvl="1"/>
            <a:r>
              <a:rPr lang="fi-FI" dirty="0"/>
              <a:t>Kiinteistöjohtamisen järjestelmät ja ohjaustavat</a:t>
            </a:r>
          </a:p>
          <a:p>
            <a:pPr lvl="1"/>
            <a:r>
              <a:rPr lang="fi-FI" dirty="0"/>
              <a:t>Kunnossapidon suunnitelmallisuus, kestävyys ja siivouksen laatu</a:t>
            </a:r>
          </a:p>
          <a:p>
            <a:r>
              <a:rPr lang="fi-FI" b="1" dirty="0"/>
              <a:t>Ympäristö- ja energia</a:t>
            </a:r>
          </a:p>
          <a:p>
            <a:pPr lvl="1"/>
            <a:r>
              <a:rPr lang="fi-FI" dirty="0"/>
              <a:t>Energian- ja vedenkulutuksen hallinta ja ohjaus</a:t>
            </a:r>
          </a:p>
          <a:p>
            <a:pPr lvl="1"/>
            <a:r>
              <a:rPr lang="fi-FI" dirty="0"/>
              <a:t>Muut ympäristöaiheet</a:t>
            </a:r>
          </a:p>
          <a:p>
            <a:r>
              <a:rPr lang="fi-FI" b="1" dirty="0"/>
              <a:t>Hyvinvointi ja terveellisyys</a:t>
            </a:r>
          </a:p>
          <a:p>
            <a:pPr lvl="1"/>
            <a:r>
              <a:rPr lang="fi-FI" dirty="0"/>
              <a:t>Sisäilmaston laatu ja käyttäjätyytyväisyys</a:t>
            </a:r>
          </a:p>
          <a:p>
            <a:pPr lvl="1"/>
            <a:r>
              <a:rPr lang="fi-FI" dirty="0"/>
              <a:t>Mukana myös päivänvalo ja näkemät</a:t>
            </a:r>
          </a:p>
          <a:p>
            <a:pPr lvl="1"/>
            <a:r>
              <a:rPr lang="fi-FI" dirty="0"/>
              <a:t>Käytettävyydessä portaat ja esteettömyys</a:t>
            </a:r>
          </a:p>
          <a:p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AC014E7-BFD9-2A11-946F-DA96A306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986F69E-9EC6-28FF-F02F-4D3B3D47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7650DD8-F1BB-69C7-0905-7702E0BD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21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42D0545-925A-E30C-C79D-00784A9C4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655" y="1053033"/>
            <a:ext cx="4916111" cy="53046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1EFC4336-8364-13C8-9F91-43067A2AAA25}"/>
                  </a:ext>
                </a:extLst>
              </p14:cNvPr>
              <p14:cNvContentPartPr/>
              <p14:nvPr/>
            </p14:nvContentPartPr>
            <p14:xfrm>
              <a:off x="11480600" y="1077080"/>
              <a:ext cx="360" cy="360"/>
            </p14:xfrm>
          </p:contentPart>
        </mc:Choice>
        <mc:Fallback xmlns=""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1EFC4336-8364-13C8-9F91-43067A2AAA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76280" y="10727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B389A776-FD0A-FAC1-A27D-322A3A1E5586}"/>
                  </a:ext>
                </a:extLst>
              </p14:cNvPr>
              <p14:cNvContentPartPr/>
              <p14:nvPr/>
            </p14:nvContentPartPr>
            <p14:xfrm>
              <a:off x="-253960" y="426560"/>
              <a:ext cx="360" cy="360"/>
            </p14:xfrm>
          </p:contentPart>
        </mc:Choice>
        <mc:Fallback xmlns=""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B389A776-FD0A-FAC1-A27D-322A3A1E55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58280" y="422240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54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4FD228F3-FBB7-827B-3A91-2781BDC8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Käyttö2023 prosessi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AF6066F-13B8-FC07-7D9F-79C685FA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26446"/>
            <a:ext cx="10801350" cy="2012598"/>
          </a:xfrm>
        </p:spPr>
        <p:txBody>
          <a:bodyPr>
            <a:normAutofit/>
          </a:bodyPr>
          <a:lstStyle/>
          <a:p>
            <a:r>
              <a:rPr lang="fi-FI" sz="1800"/>
              <a:t>Uudessa prosessissa pätevät Rakennustiedon ympäristöluokituksen konsultit</a:t>
            </a:r>
            <a:br>
              <a:rPr lang="fi-FI" sz="1800"/>
            </a:br>
            <a:r>
              <a:rPr lang="fi-FI" sz="1800"/>
              <a:t>laadunvalvonnan ytimessä</a:t>
            </a:r>
          </a:p>
          <a:p>
            <a:pPr lvl="1"/>
            <a:r>
              <a:rPr lang="fi-FI" sz="1800"/>
              <a:t>Rakennustiedon ympäristöluokituksen konsultti vastaa aineiston</a:t>
            </a:r>
            <a:br>
              <a:rPr lang="fi-FI" sz="1800"/>
            </a:br>
            <a:r>
              <a:rPr lang="fi-FI" sz="1800"/>
              <a:t>laatutarkastuksesta</a:t>
            </a:r>
            <a:r>
              <a:rPr lang="fi-FI"/>
              <a:t> </a:t>
            </a:r>
            <a:r>
              <a:rPr lang="fi-FI" sz="1800"/>
              <a:t>ja kohdekierroksesta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5B072634-01D6-C740-8C1B-36434DF64131}"/>
              </a:ext>
            </a:extLst>
          </p:cNvPr>
          <p:cNvCxnSpPr/>
          <p:nvPr/>
        </p:nvCxnSpPr>
        <p:spPr>
          <a:xfrm>
            <a:off x="2832265" y="4648349"/>
            <a:ext cx="7733211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B273D118-7B1C-77FC-42CF-B19980220765}"/>
              </a:ext>
            </a:extLst>
          </p:cNvPr>
          <p:cNvSpPr/>
          <p:nvPr/>
        </p:nvSpPr>
        <p:spPr>
          <a:xfrm>
            <a:off x="3011967" y="3290045"/>
            <a:ext cx="1245326" cy="8011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>
                <a:solidFill>
                  <a:schemeClr val="tx1"/>
                </a:solidFill>
              </a:rPr>
              <a:t>Esiselvitys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D22F3486-60F7-52C3-7924-ED17873FB71A}"/>
              </a:ext>
            </a:extLst>
          </p:cNvPr>
          <p:cNvSpPr/>
          <p:nvPr/>
        </p:nvSpPr>
        <p:spPr>
          <a:xfrm>
            <a:off x="4383567" y="3298754"/>
            <a:ext cx="2190206" cy="8011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>
                <a:solidFill>
                  <a:schemeClr val="tx1"/>
                </a:solidFill>
              </a:rPr>
              <a:t>Parannukset ja dokumentointi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77DBC6E8-1A8C-8E28-4EFD-187BE08F1DEA}"/>
              </a:ext>
            </a:extLst>
          </p:cNvPr>
          <p:cNvSpPr/>
          <p:nvPr/>
        </p:nvSpPr>
        <p:spPr>
          <a:xfrm>
            <a:off x="6025133" y="4247755"/>
            <a:ext cx="1245326" cy="8011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Kohde-kierros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A65C5D4E-58D4-3639-1A09-469F41EBCCC1}"/>
              </a:ext>
            </a:extLst>
          </p:cNvPr>
          <p:cNvSpPr/>
          <p:nvPr/>
        </p:nvSpPr>
        <p:spPr>
          <a:xfrm>
            <a:off x="7368255" y="5196757"/>
            <a:ext cx="1245326" cy="80118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</a:rPr>
              <a:t>Laadun-varmennus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E427714C-69A1-5658-70E4-FC0416B516C6}"/>
              </a:ext>
            </a:extLst>
          </p:cNvPr>
          <p:cNvSpPr/>
          <p:nvPr/>
        </p:nvSpPr>
        <p:spPr>
          <a:xfrm>
            <a:off x="6698871" y="3290045"/>
            <a:ext cx="1245326" cy="8011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>
                <a:solidFill>
                  <a:schemeClr val="tx1"/>
                </a:solidFill>
              </a:rPr>
              <a:t>Luokitus-hakemus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D2777A8F-18AB-26A6-2A33-3460D46F40F6}"/>
              </a:ext>
            </a:extLst>
          </p:cNvPr>
          <p:cNvSpPr/>
          <p:nvPr/>
        </p:nvSpPr>
        <p:spPr>
          <a:xfrm>
            <a:off x="9837219" y="3284984"/>
            <a:ext cx="1245326" cy="8011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>
                <a:solidFill>
                  <a:schemeClr val="tx1"/>
                </a:solidFill>
              </a:rPr>
              <a:t>Luokitus-hakemus</a:t>
            </a:r>
          </a:p>
        </p:txBody>
      </p: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1476BFF7-E0CB-76AB-E450-9E115DBEB988}"/>
              </a:ext>
            </a:extLst>
          </p:cNvPr>
          <p:cNvCxnSpPr>
            <a:cxnSpLocks/>
          </p:cNvCxnSpPr>
          <p:nvPr/>
        </p:nvCxnSpPr>
        <p:spPr>
          <a:xfrm flipV="1">
            <a:off x="8115190" y="3685578"/>
            <a:ext cx="1582351" cy="13770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kstiruutu 24">
            <a:extLst>
              <a:ext uri="{FF2B5EF4-FFF2-40B4-BE49-F238E27FC236}">
                <a16:creationId xmlns:a16="http://schemas.microsoft.com/office/drawing/2014/main" id="{198BEB6F-8270-6753-2422-E45F98EAE7B3}"/>
              </a:ext>
            </a:extLst>
          </p:cNvPr>
          <p:cNvSpPr txBox="1"/>
          <p:nvPr/>
        </p:nvSpPr>
        <p:spPr>
          <a:xfrm>
            <a:off x="8360574" y="3323131"/>
            <a:ext cx="124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5 vuotta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C5D5E3BF-90CD-82CE-CF0D-27201DB7AD58}"/>
              </a:ext>
            </a:extLst>
          </p:cNvPr>
          <p:cNvSpPr txBox="1"/>
          <p:nvPr/>
        </p:nvSpPr>
        <p:spPr>
          <a:xfrm>
            <a:off x="1535322" y="3505973"/>
            <a:ext cx="124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/>
              <a:t>Tilaaja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0DB2DD09-6C78-B463-9673-715477BCC829}"/>
              </a:ext>
            </a:extLst>
          </p:cNvPr>
          <p:cNvSpPr txBox="1"/>
          <p:nvPr/>
        </p:nvSpPr>
        <p:spPr>
          <a:xfrm>
            <a:off x="263352" y="4325183"/>
            <a:ext cx="2587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/>
              <a:t>Rakennustiedon ympäristöluokituksenkonsultti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163C2386-ACEB-6EC0-6BBF-67D948420C6D}"/>
              </a:ext>
            </a:extLst>
          </p:cNvPr>
          <p:cNvSpPr txBox="1"/>
          <p:nvPr/>
        </p:nvSpPr>
        <p:spPr>
          <a:xfrm>
            <a:off x="911424" y="5376044"/>
            <a:ext cx="193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/>
              <a:t>Rakennustieto</a:t>
            </a: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F6A2BF1D-4901-EB8D-6185-2A7041C2E237}"/>
              </a:ext>
            </a:extLst>
          </p:cNvPr>
          <p:cNvSpPr/>
          <p:nvPr/>
        </p:nvSpPr>
        <p:spPr>
          <a:xfrm>
            <a:off x="9892014" y="4223496"/>
            <a:ext cx="1245326" cy="801188"/>
          </a:xfrm>
          <a:prstGeom prst="roundRect">
            <a:avLst/>
          </a:prstGeom>
          <a:solidFill>
            <a:schemeClr val="bg2"/>
          </a:solidFill>
          <a:ln w="19050"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Kohde-kierros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9456F818-A44B-D7B3-5184-76F9BD0D29D1}"/>
              </a:ext>
            </a:extLst>
          </p:cNvPr>
          <p:cNvSpPr/>
          <p:nvPr/>
        </p:nvSpPr>
        <p:spPr>
          <a:xfrm>
            <a:off x="9942813" y="5212851"/>
            <a:ext cx="1245326" cy="80118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</a:rPr>
              <a:t>Laadun-varmennus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05230D7E-E65E-CF9A-7A82-E4263335B2EC}"/>
              </a:ext>
            </a:extLst>
          </p:cNvPr>
          <p:cNvSpPr/>
          <p:nvPr/>
        </p:nvSpPr>
        <p:spPr>
          <a:xfrm>
            <a:off x="5951110" y="5205465"/>
            <a:ext cx="1245326" cy="8011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Auditointi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54936E5-0028-4FC3-218D-F4F1CA1D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4EFFAB7-7CB2-7E4D-88B5-94F649602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882" y="223845"/>
            <a:ext cx="1548518" cy="156071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EE5409-ADC9-F339-A60D-68162541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874FBE-123A-0333-ED38-6EB21B2A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22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43394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87C3C0-CF9E-A627-529A-47178CEB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Vastuut ja osapuolet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8958507-8ED3-5960-8E3D-47CFA214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5A369E-4BEB-0D27-D21A-CA4A9DD3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79A2EB1-AB5F-AA03-73FB-442F7671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0194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EF37EE-5D46-0CF8-3B0E-820612B4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2756"/>
            <a:ext cx="10801350" cy="1007517"/>
          </a:xfrm>
        </p:spPr>
        <p:txBody>
          <a:bodyPr/>
          <a:lstStyle/>
          <a:p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Luokitustyöryhmä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787792-55E8-2A72-F1A3-5A6237424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800"/>
            <a:ext cx="10801350" cy="4032250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Luokitustyöryhmän muodostavat tekniset asiantuntijat ja työryhmän sihteeri. 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Tehtävänä on seurata auditoijien työtä ja Rakennustiedon ympäristöluokituksen kehitystarpeita.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Tehtävänä on tarkastaa Rakennustiedon ympäristöluokituksen luokitushakemukset. 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Luokitustyöryhmä käsittelee Innovaatiohakemukset ja niiden perusteet.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Käsittelee mahdolliset muut päätöksiin liittyvät asiat. 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Luokitustyöryhmä tarkastaa Rakennustiedon ympäristöluokituksen konsulttien hakemukset ja päättää hyväksynnästä.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Luokitustyöryhmän sihteerin tehtävänä on huolehtia puolueettomuuden toteutumisesta sekä hoitaa luokitukseen liittyvät operatiiviset asiat.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BDA79A-FAE6-F649-77D3-9D5E8C34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EC40C7-37A1-06D7-43BE-A80C7241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DC7049-F19B-65D0-A8FF-1B2C768D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24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F70120-73EE-F959-56C6-A1079E9B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215409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21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942283-A835-59C6-53DE-F88FF819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Luokitustyöryhmä - tulkinnat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8C4FDE-BA4E-B8FA-F84C-8099CDA5C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56792"/>
            <a:ext cx="10801350" cy="4032250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Selkeisiin tulkintakysymyksiin pyritään vastaamaan riittävän nopeasti, jotta hankekohtaiset tulkinnat eivät jää avoimiksi tai hankaloita prosessia.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Kysymyksessä hyvä esittää seuraavat tiedot: </a:t>
            </a:r>
          </a:p>
          <a:p>
            <a:pPr marL="3429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Kriteeritunnus ja vaatimusnumero, johon kysymys viittaa </a:t>
            </a:r>
          </a:p>
          <a:p>
            <a:pPr marL="3429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Prosessin vaihe johon kysymys liittyy</a:t>
            </a:r>
          </a:p>
          <a:p>
            <a:pPr marL="3429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Haettavan tulkinnan perustelut </a:t>
            </a:r>
          </a:p>
          <a:p>
            <a:pPr marL="3429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Soveltuvuus</a:t>
            </a:r>
          </a:p>
          <a:p>
            <a:pPr marL="3429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Kriteeristön soveltuvuus tiettyyn hanketyyppiin käsitellään kuten tulkintakysymykset:</a:t>
            </a:r>
          </a:p>
          <a:p>
            <a:pPr marL="3429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Hankkeen perustiedot: brm2, hanketyyppi, rakennustyyppi, paikkakunta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Tarkentavat tiedot: </a:t>
            </a:r>
          </a:p>
          <a:p>
            <a:pPr marL="3429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Tilaryhmien pinta-alat (toimisto, asunto, hygieniatilat, hallitilat, pommisuojat jne.)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128BE1-8C2C-CC70-CF56-EA3AB266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12D032-31EA-121B-6E4E-EFBFBC3C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A142E2-18E7-9E4A-30D7-47B24187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25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15615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957E9-E0B3-A7B4-A183-BD37BF1A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Eri käyttöoikeustasot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2EBDA9-7B1D-F397-FB9D-C5A085F7E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55563"/>
            <a:ext cx="10801350" cy="403225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684F3C-E053-3D6A-255B-23794583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C414E6-E412-1657-D95C-A5DAAFF0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10FADA-9B44-5B5C-9C1F-32DB56A3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26</a:t>
            </a:fld>
            <a:endParaRPr lang="fi-FI" noProof="0" dirty="0"/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0859AAF2-962C-ED93-E94B-5473B5F2A24D}"/>
              </a:ext>
            </a:extLst>
          </p:cNvPr>
          <p:cNvSpPr/>
          <p:nvPr/>
        </p:nvSpPr>
        <p:spPr>
          <a:xfrm>
            <a:off x="2917999" y="5008682"/>
            <a:ext cx="1746987" cy="985652"/>
          </a:xfrm>
          <a:prstGeom prst="rect">
            <a:avLst/>
          </a:prstGeom>
          <a:solidFill>
            <a:srgbClr val="004B87"/>
          </a:solidFill>
          <a:ln w="12700" cap="flat" cmpd="sng" algn="ctr">
            <a:solidFill>
              <a:srgbClr val="004B8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SUUNNIT-TELIJA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A4A785BF-D8BA-3643-1661-43DCC8D1F3B2}"/>
              </a:ext>
            </a:extLst>
          </p:cNvPr>
          <p:cNvSpPr/>
          <p:nvPr/>
        </p:nvSpPr>
        <p:spPr>
          <a:xfrm>
            <a:off x="7025876" y="3753306"/>
            <a:ext cx="1840674" cy="1055238"/>
          </a:xfrm>
          <a:prstGeom prst="rect">
            <a:avLst/>
          </a:prstGeom>
          <a:solidFill>
            <a:srgbClr val="004B87"/>
          </a:solidFill>
          <a:ln w="12700" cap="flat" cmpd="sng" algn="ctr">
            <a:solidFill>
              <a:srgbClr val="004B8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Rakennustiedon ympäristö-luokituksen konsultti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4CE1F35F-8E5C-ED58-3808-A0744DC1A17D}"/>
              </a:ext>
            </a:extLst>
          </p:cNvPr>
          <p:cNvSpPr/>
          <p:nvPr/>
        </p:nvSpPr>
        <p:spPr>
          <a:xfrm>
            <a:off x="4947276" y="3764107"/>
            <a:ext cx="1801563" cy="985652"/>
          </a:xfrm>
          <a:prstGeom prst="rect">
            <a:avLst/>
          </a:prstGeom>
          <a:solidFill>
            <a:srgbClr val="004B87"/>
          </a:solidFill>
          <a:ln w="12700" cap="flat" cmpd="sng" algn="ctr">
            <a:solidFill>
              <a:srgbClr val="004B8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VALVOJAT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1A6EFAFE-72D3-2CB0-26D5-0C010831A623}"/>
              </a:ext>
            </a:extLst>
          </p:cNvPr>
          <p:cNvSpPr/>
          <p:nvPr/>
        </p:nvSpPr>
        <p:spPr>
          <a:xfrm>
            <a:off x="2943863" y="3753306"/>
            <a:ext cx="1726376" cy="985652"/>
          </a:xfrm>
          <a:prstGeom prst="rect">
            <a:avLst/>
          </a:prstGeom>
          <a:solidFill>
            <a:srgbClr val="004B87"/>
          </a:solidFill>
          <a:ln w="12700" cap="flat" cmpd="sng" algn="ctr">
            <a:solidFill>
              <a:srgbClr val="004B8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PROJEKTI-PÄÄLLIKKÖ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5C993BC8-EFCB-CB83-1949-B6A08C4136D5}"/>
              </a:ext>
            </a:extLst>
          </p:cNvPr>
          <p:cNvSpPr/>
          <p:nvPr/>
        </p:nvSpPr>
        <p:spPr>
          <a:xfrm>
            <a:off x="7025876" y="5019132"/>
            <a:ext cx="1683332" cy="969974"/>
          </a:xfrm>
          <a:prstGeom prst="rect">
            <a:avLst/>
          </a:prstGeom>
          <a:solidFill>
            <a:srgbClr val="004B87"/>
          </a:solidFill>
          <a:ln w="12700" cap="flat" cmpd="sng" algn="ctr">
            <a:solidFill>
              <a:srgbClr val="004B8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URAKOITSIJA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6A19E893-44B8-7958-803A-DB2389E1CAB3}"/>
              </a:ext>
            </a:extLst>
          </p:cNvPr>
          <p:cNvSpPr/>
          <p:nvPr/>
        </p:nvSpPr>
        <p:spPr>
          <a:xfrm>
            <a:off x="4947275" y="5019132"/>
            <a:ext cx="1921257" cy="985652"/>
          </a:xfrm>
          <a:prstGeom prst="rect">
            <a:avLst/>
          </a:prstGeom>
          <a:solidFill>
            <a:srgbClr val="004B87"/>
          </a:solidFill>
          <a:ln w="12700" cap="flat" cmpd="sng" algn="ctr">
            <a:solidFill>
              <a:srgbClr val="004B8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ERIKOIS-SUUNNITTELIJA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DBC78DD4-5D39-56F0-FDAA-37FDFD420A44}"/>
              </a:ext>
            </a:extLst>
          </p:cNvPr>
          <p:cNvSpPr/>
          <p:nvPr/>
        </p:nvSpPr>
        <p:spPr>
          <a:xfrm>
            <a:off x="2943862" y="2712804"/>
            <a:ext cx="5765345" cy="703008"/>
          </a:xfrm>
          <a:prstGeom prst="rect">
            <a:avLst/>
          </a:prstGeom>
          <a:solidFill>
            <a:srgbClr val="004B87"/>
          </a:solidFill>
          <a:ln w="12700" cap="flat" cmpd="sng" algn="ctr">
            <a:solidFill>
              <a:srgbClr val="004B8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YRITYKSEN PÄÄKÄYTTÄJÄ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D536FFD6-5408-E8B7-D417-2F37FF4E7422}"/>
              </a:ext>
            </a:extLst>
          </p:cNvPr>
          <p:cNvSpPr/>
          <p:nvPr/>
        </p:nvSpPr>
        <p:spPr>
          <a:xfrm>
            <a:off x="922686" y="1420518"/>
            <a:ext cx="10004068" cy="942477"/>
          </a:xfrm>
          <a:prstGeom prst="rect">
            <a:avLst/>
          </a:prstGeom>
          <a:solidFill>
            <a:srgbClr val="004B87"/>
          </a:solidFill>
          <a:ln w="12700" cap="flat" cmpd="sng" algn="ctr">
            <a:solidFill>
              <a:srgbClr val="004B8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ADMIN (RAKENNUSTIETO)</a:t>
            </a: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E8352399-6F37-FEA1-0344-299F9DA6ABF4}"/>
              </a:ext>
            </a:extLst>
          </p:cNvPr>
          <p:cNvSpPr/>
          <p:nvPr/>
        </p:nvSpPr>
        <p:spPr>
          <a:xfrm>
            <a:off x="922685" y="3626400"/>
            <a:ext cx="10004070" cy="2554747"/>
          </a:xfrm>
          <a:prstGeom prst="rect">
            <a:avLst/>
          </a:prstGeom>
          <a:noFill/>
          <a:ln w="12700" cap="flat" cmpd="sng" algn="ctr">
            <a:solidFill>
              <a:srgbClr val="004B8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1BE94D08-381D-9413-8097-DF30B933AE65}"/>
              </a:ext>
            </a:extLst>
          </p:cNvPr>
          <p:cNvSpPr txBox="1"/>
          <p:nvPr/>
        </p:nvSpPr>
        <p:spPr>
          <a:xfrm>
            <a:off x="9086080" y="4121764"/>
            <a:ext cx="184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ahoma"/>
              </a:rPr>
              <a:t>HANKETASO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2262F04D-89DA-23DD-B7C5-FF880EF627AD}"/>
              </a:ext>
            </a:extLst>
          </p:cNvPr>
          <p:cNvSpPr txBox="1"/>
          <p:nvPr/>
        </p:nvSpPr>
        <p:spPr>
          <a:xfrm>
            <a:off x="8991498" y="5327292"/>
            <a:ext cx="177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ahoma"/>
              </a:rPr>
              <a:t>KRITEERITASO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42FD61C0-731B-5F59-5891-52F58F291D31}"/>
              </a:ext>
            </a:extLst>
          </p:cNvPr>
          <p:cNvSpPr txBox="1"/>
          <p:nvPr/>
        </p:nvSpPr>
        <p:spPr>
          <a:xfrm>
            <a:off x="1000750" y="4699200"/>
            <a:ext cx="121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ahoma"/>
              </a:rPr>
              <a:t>PROJEKTI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F9C51B3A-DAB7-FC33-AA53-E5DBC9F545B5}"/>
              </a:ext>
            </a:extLst>
          </p:cNvPr>
          <p:cNvSpPr/>
          <p:nvPr/>
        </p:nvSpPr>
        <p:spPr>
          <a:xfrm>
            <a:off x="922685" y="2513842"/>
            <a:ext cx="10004070" cy="1112558"/>
          </a:xfrm>
          <a:prstGeom prst="rect">
            <a:avLst/>
          </a:prstGeom>
          <a:noFill/>
          <a:ln w="12700" cap="flat" cmpd="sng" algn="ctr">
            <a:solidFill>
              <a:srgbClr val="004B8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76F620D6-3263-9CC1-E5EB-23AC6711C9F3}"/>
              </a:ext>
            </a:extLst>
          </p:cNvPr>
          <p:cNvSpPr txBox="1"/>
          <p:nvPr/>
        </p:nvSpPr>
        <p:spPr>
          <a:xfrm>
            <a:off x="1108452" y="2847518"/>
            <a:ext cx="121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ahoma"/>
              </a:rPr>
              <a:t>YRITYS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90436FB-961E-C5E1-9800-21F4934CA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754" y="162335"/>
            <a:ext cx="1191469" cy="11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50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F3F4A9-592F-B061-1450-1603C45E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88" y="548954"/>
            <a:ext cx="11153005" cy="1007517"/>
          </a:xfrm>
        </p:spPr>
        <p:txBody>
          <a:bodyPr/>
          <a:lstStyle/>
          <a:p>
            <a:pPr algn="ctr"/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Rakennustiedon ympäristöluokituksen konsultti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91DAD7-AE5C-709F-D5E8-05C8F33AD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Rakennustiedon ympäristöluokituksen konsultti (YL-konsultti) voi toimia hankkeissa mm. ympäristökoordinaattorina tai projektipäällikkönä. 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Konsultilla on rakennus- ja ympäristöalan tekninen koulutus (vaatimuksena vähintään 3 vuotta alan työkokemusta ja alan AMK-koulutus) sekä selkeä ymmärrys rakennushankkeen elinkaaren aikaisista vaikutuksista ympäristöön, sisäilmaan, prosessiin ja talouteen. Konsultin täytyy tuntea hyvin Rakennustiedon ympäristöluokituksen kriteerit sekä -työkalun toiminta.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2200" dirty="0">
                <a:solidFill>
                  <a:srgbClr val="000000"/>
                </a:solidFill>
                <a:latin typeface="Tahoma"/>
                <a:ea typeface="Tahoma" charset="0"/>
                <a:cs typeface="Tahoma" charset="0"/>
              </a:rPr>
              <a:t>Tentti</a:t>
            </a: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charset="0"/>
              <a:cs typeface="Tahoma" charset="0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2200" dirty="0">
                <a:solidFill>
                  <a:srgbClr val="000000"/>
                </a:solidFill>
                <a:latin typeface="Tahoma"/>
                <a:ea typeface="Tahoma" charset="0"/>
                <a:cs typeface="Tahoma" charset="0"/>
              </a:rPr>
              <a:t>Erikseen pätevyydet Hanke- ja Käyttö-vaiheelle.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 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5E6979-329B-E729-B544-BCA4FA0A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3A0959-44FD-6BF4-B90C-E0BCEF13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32B71A-429B-4AC8-4792-CA5C6D4C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27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48128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1BE4AE-B9B4-3400-9B8B-313ACC51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Hankkeen perustaja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36DC0F-F3A0-5208-B98E-6E7922E86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&gt;"/>
              <a:tabLst/>
              <a:defRPr/>
            </a:pPr>
            <a:endParaRPr kumimoji="0" lang="fi-FI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charset="0"/>
              <a:cs typeface="Tahoma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&gt;"/>
              <a:tabLst/>
              <a:defRPr/>
            </a:pPr>
            <a:endParaRPr lang="fi-FI" sz="2600" dirty="0">
              <a:solidFill>
                <a:srgbClr val="000000"/>
              </a:solidFill>
              <a:latin typeface="Tahoma"/>
              <a:ea typeface="Tahoma" charset="0"/>
              <a:cs typeface="Tahoma" charset="0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Perustaa hankkeen/rakennuksen YL-työkaluun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Hankkeeseen ryhtyvän pääkäyttäjä tai YL-konsultti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Nimeää hankkeelle vastuullisen projektipäällikön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C1733F-246E-259D-A06C-7D633513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20355A-EFCE-0014-7D3E-2D0172C0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A60DFB-E39B-341C-40AE-565FABF0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28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488282D-78A9-E339-2D1F-F4AE2E015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00" y="286726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6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44D36-D86D-146A-70FE-7484D571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Projektipäällikkö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AA0D7D-5A7D-19AA-68B7-8088D3CBD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12875"/>
            <a:ext cx="10801350" cy="4032250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Rakennuttaja/ rakentaja 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YL-konsultti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Antaa hanketason käyttöoikeuksia ja kutsuu osapuolia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Hyväksyy hankkeen kriteerit auditoitavaksi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Näkee kaikki kriteerit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Voi tallentaa dokumentteja tai kommentoida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Voi tulostaa raportteja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Voi olla myös valvoja, suunnittelija, urakoitsija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1BA65C-A9C7-0945-3325-754CBCFA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A8BD7-D1E0-56CA-8CFE-53F05D8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944932-D14F-FDD3-686D-5338C78E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29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AF2B5C-6AAC-4684-1DAB-A9860BBF8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375254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D4B48CA-CD31-CC26-5DCD-FBB8B378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0AFD0E-53C5-105D-C483-7EE50F61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AC4A5F-A9D5-ED88-3275-AF179522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3</a:t>
            </a:fld>
            <a:endParaRPr lang="fi-FI" noProof="0"/>
          </a:p>
        </p:txBody>
      </p:sp>
      <p:pic>
        <p:nvPicPr>
          <p:cNvPr id="8" name="Picture 7" descr="A collage of men working on a project&#10;&#10;Description automatically generated">
            <a:extLst>
              <a:ext uri="{FF2B5EF4-FFF2-40B4-BE49-F238E27FC236}">
                <a16:creationId xmlns:a16="http://schemas.microsoft.com/office/drawing/2014/main" id="{EBB31F1E-7485-CA40-05A0-F64A8A9608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62" y="445789"/>
            <a:ext cx="11522074" cy="553462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C44A1EC-AC7B-BAD2-C65F-C28E88CBA4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131" y="1733384"/>
            <a:ext cx="2146852" cy="2146852"/>
          </a:xfrm>
          <a:prstGeom prst="ellipse">
            <a:avLst/>
          </a:prstGeom>
          <a:solidFill>
            <a:srgbClr val="133C69">
              <a:alpha val="7098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DEA63D-4EC3-0A56-189C-F625F02265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27120" y="1733384"/>
            <a:ext cx="2146852" cy="2146852"/>
          </a:xfrm>
          <a:prstGeom prst="ellipse">
            <a:avLst/>
          </a:prstGeom>
          <a:solidFill>
            <a:srgbClr val="133C69">
              <a:alpha val="7098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36BABE-CCE9-3072-C8D3-619163974F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18030" y="1733384"/>
            <a:ext cx="2146852" cy="2146852"/>
          </a:xfrm>
          <a:prstGeom prst="ellipse">
            <a:avLst/>
          </a:prstGeom>
          <a:solidFill>
            <a:srgbClr val="133C69">
              <a:alpha val="7098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C9E6BA-36DE-97F2-5AC1-3E66C36A10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40746" y="1733384"/>
            <a:ext cx="2146852" cy="2146852"/>
          </a:xfrm>
          <a:prstGeom prst="ellipse">
            <a:avLst/>
          </a:prstGeom>
          <a:solidFill>
            <a:srgbClr val="133C69">
              <a:alpha val="7098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04E808-1D4E-7383-463A-C0C0DDD1A2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31022" y="4352451"/>
            <a:ext cx="1092114" cy="1092114"/>
          </a:xfrm>
          <a:prstGeom prst="ellipse">
            <a:avLst/>
          </a:prstGeom>
          <a:solidFill>
            <a:srgbClr val="D20A2D">
              <a:alpha val="5997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D20A2D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ED4649-7BC1-57EB-4DD8-F168A21334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11799" y="4352451"/>
            <a:ext cx="1092114" cy="1092114"/>
          </a:xfrm>
          <a:prstGeom prst="ellipse">
            <a:avLst/>
          </a:prstGeom>
          <a:solidFill>
            <a:srgbClr val="D20A2D">
              <a:alpha val="5997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solidFill>
                <a:srgbClr val="D20A2D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506816-A081-63EB-82A7-9CA0FA7B70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92576" y="4348263"/>
            <a:ext cx="1092114" cy="1092114"/>
          </a:xfrm>
          <a:prstGeom prst="ellipse">
            <a:avLst/>
          </a:prstGeom>
          <a:solidFill>
            <a:srgbClr val="D20A2D">
              <a:alpha val="5997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D20A2D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C85E086-62C6-3568-6EDE-BFEBA2F0E7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73353" y="4348263"/>
            <a:ext cx="1092114" cy="1092114"/>
          </a:xfrm>
          <a:prstGeom prst="ellipse">
            <a:avLst/>
          </a:prstGeom>
          <a:solidFill>
            <a:srgbClr val="D20A2D">
              <a:alpha val="5997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solidFill>
                <a:srgbClr val="D20A2D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BBFA209-592D-428E-A772-B30BD5F9F9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4130" y="4348263"/>
            <a:ext cx="1092114" cy="1092114"/>
          </a:xfrm>
          <a:prstGeom prst="ellipse">
            <a:avLst/>
          </a:prstGeom>
          <a:solidFill>
            <a:srgbClr val="D20A2D">
              <a:alpha val="5997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D20A2D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AB2F07-EF34-1F2D-FC59-0B9A29647D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4907" y="4348263"/>
            <a:ext cx="1092114" cy="1092114"/>
          </a:xfrm>
          <a:prstGeom prst="ellipse">
            <a:avLst/>
          </a:prstGeom>
          <a:solidFill>
            <a:srgbClr val="D20A2D">
              <a:alpha val="59975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solidFill>
                <a:srgbClr val="D20A2D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244EFB-3785-C184-03C8-096DDBC81148}"/>
              </a:ext>
            </a:extLst>
          </p:cNvPr>
          <p:cNvSpPr txBox="1"/>
          <p:nvPr/>
        </p:nvSpPr>
        <p:spPr>
          <a:xfrm>
            <a:off x="1284918" y="2124064"/>
            <a:ext cx="1134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F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AD7AED-816C-5EA9-EABD-95065941B990}"/>
              </a:ext>
            </a:extLst>
          </p:cNvPr>
          <p:cNvSpPr txBox="1"/>
          <p:nvPr/>
        </p:nvSpPr>
        <p:spPr>
          <a:xfrm>
            <a:off x="4169454" y="2142998"/>
            <a:ext cx="1134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F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177D4-3C6D-8BF7-8AD9-634E4D06E9AE}"/>
              </a:ext>
            </a:extLst>
          </p:cNvPr>
          <p:cNvSpPr txBox="1"/>
          <p:nvPr/>
        </p:nvSpPr>
        <p:spPr>
          <a:xfrm>
            <a:off x="6994883" y="2124063"/>
            <a:ext cx="1134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en-F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B57E66-78DC-8186-4EB8-DE063271AA63}"/>
              </a:ext>
            </a:extLst>
          </p:cNvPr>
          <p:cNvSpPr txBox="1"/>
          <p:nvPr/>
        </p:nvSpPr>
        <p:spPr>
          <a:xfrm>
            <a:off x="9376102" y="2130625"/>
            <a:ext cx="1916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8000</a:t>
            </a:r>
            <a:endParaRPr lang="en-FI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C5A416-D128-0481-C03C-5C74500CFCF3}"/>
              </a:ext>
            </a:extLst>
          </p:cNvPr>
          <p:cNvSpPr txBox="1"/>
          <p:nvPr/>
        </p:nvSpPr>
        <p:spPr>
          <a:xfrm>
            <a:off x="1208343" y="2951489"/>
            <a:ext cx="1282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Liikevaihto </a:t>
            </a:r>
            <a:br>
              <a:rPr lang="en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n.10 milj.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ur.</a:t>
            </a:r>
            <a:endParaRPr lang="en-FI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588829-3636-046A-1554-C428CDFEAAE7}"/>
              </a:ext>
            </a:extLst>
          </p:cNvPr>
          <p:cNvSpPr txBox="1"/>
          <p:nvPr/>
        </p:nvSpPr>
        <p:spPr>
          <a:xfrm>
            <a:off x="3762334" y="2958768"/>
            <a:ext cx="187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Rakennustietolaista</a:t>
            </a:r>
            <a:endParaRPr lang="en-FI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D52651-80B4-87FA-32DE-684AB255A02E}"/>
              </a:ext>
            </a:extLst>
          </p:cNvPr>
          <p:cNvSpPr txBox="1"/>
          <p:nvPr/>
        </p:nvSpPr>
        <p:spPr>
          <a:xfrm>
            <a:off x="6561467" y="2959463"/>
            <a:ext cx="187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</a:t>
            </a:r>
            <a:endParaRPr lang="en-FI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EA0C0F-2DD3-B64F-83B7-1F7904E8761D}"/>
              </a:ext>
            </a:extLst>
          </p:cNvPr>
          <p:cNvSpPr txBox="1"/>
          <p:nvPr/>
        </p:nvSpPr>
        <p:spPr>
          <a:xfrm>
            <a:off x="9375960" y="2958768"/>
            <a:ext cx="187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Asiakasta</a:t>
            </a:r>
            <a:endParaRPr lang="en-FI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06601F-744F-D689-C863-BE87327AD939}"/>
              </a:ext>
            </a:extLst>
          </p:cNvPr>
          <p:cNvSpPr txBox="1"/>
          <p:nvPr/>
        </p:nvSpPr>
        <p:spPr>
          <a:xfrm>
            <a:off x="1535714" y="4692814"/>
            <a:ext cx="1282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Kiinteistöomistajat </a:t>
            </a:r>
            <a:br>
              <a:rPr lang="en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ja rakennuttajat</a:t>
            </a:r>
            <a:endParaRPr lang="en-FI" sz="1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C6DF3C-C217-2C9B-208C-F0CE96A98AF2}"/>
              </a:ext>
            </a:extLst>
          </p:cNvPr>
          <p:cNvSpPr txBox="1"/>
          <p:nvPr/>
        </p:nvSpPr>
        <p:spPr>
          <a:xfrm>
            <a:off x="3116491" y="4755470"/>
            <a:ext cx="1282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Suunnittelijat</a:t>
            </a:r>
            <a:endParaRPr lang="en-FI" sz="1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4D730D-D818-BDAA-4E09-356338289248}"/>
              </a:ext>
            </a:extLst>
          </p:cNvPr>
          <p:cNvSpPr txBox="1"/>
          <p:nvPr/>
        </p:nvSpPr>
        <p:spPr>
          <a:xfrm>
            <a:off x="4697268" y="4615870"/>
            <a:ext cx="1282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Rakennustuote-</a:t>
            </a:r>
            <a:b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teollisuus ja </a:t>
            </a:r>
            <a:b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maahantuojat</a:t>
            </a:r>
            <a:endParaRPr lang="en-FI" sz="1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A3C81A-CF31-8BA4-754F-C31E00DE9C07}"/>
              </a:ext>
            </a:extLst>
          </p:cNvPr>
          <p:cNvSpPr txBox="1"/>
          <p:nvPr/>
        </p:nvSpPr>
        <p:spPr>
          <a:xfrm>
            <a:off x="6286815" y="4706205"/>
            <a:ext cx="1282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Rakennusliikkeet</a:t>
            </a:r>
            <a:b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ja urakoitsijat</a:t>
            </a:r>
            <a:endParaRPr lang="en-FI" sz="1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AEBB3C-0FAC-EEC6-952C-7A70DB4148FE}"/>
              </a:ext>
            </a:extLst>
          </p:cNvPr>
          <p:cNvSpPr txBox="1"/>
          <p:nvPr/>
        </p:nvSpPr>
        <p:spPr>
          <a:xfrm>
            <a:off x="7867187" y="4685725"/>
            <a:ext cx="1282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Rakennusmateriaali-</a:t>
            </a:r>
            <a:b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ja tarvikekauppa</a:t>
            </a:r>
            <a:endParaRPr lang="en-FI" sz="1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4EF5D6-8A6D-A27B-30F1-52406A57BC41}"/>
              </a:ext>
            </a:extLst>
          </p:cNvPr>
          <p:cNvSpPr txBox="1"/>
          <p:nvPr/>
        </p:nvSpPr>
        <p:spPr>
          <a:xfrm>
            <a:off x="9447559" y="4629261"/>
            <a:ext cx="1282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Rakennusalan</a:t>
            </a:r>
            <a:b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sovelluksia kehittävät</a:t>
            </a:r>
          </a:p>
          <a:p>
            <a:pPr algn="ctr"/>
            <a:r>
              <a:rPr lang="fi-FI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yritykset</a:t>
            </a:r>
            <a:endParaRPr lang="en-FI" sz="1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62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CA2E-FC03-1BEE-2AAA-1231CD98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Suunnittelija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068141-5C6E-F2DF-6A04-DB413AD49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&gt;"/>
              <a:tabLst/>
              <a:defRPr/>
            </a:pPr>
            <a:endParaRPr kumimoji="0" lang="fi-FI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charset="0"/>
              <a:cs typeface="Tahom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fi-FI" sz="2600" dirty="0">
              <a:solidFill>
                <a:srgbClr val="000000"/>
              </a:solidFill>
              <a:latin typeface="Tahoma"/>
              <a:ea typeface="Tahoma" charset="0"/>
              <a:cs typeface="Tahoma" charset="0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Voi nähdä kaikki kriteerit tai vain rajatun osuuden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Voi tallentaa dokumentteja tai kommentoida oikeuksiensa puitteissa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Myös valvojalla voi olla vain rajatut oikeudet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D77DFA-3FD0-87C5-0E33-F96A9E25B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AF8935-9733-9B2D-AD8B-0231CDB4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4D684A-9F72-4FE3-AA13-52A476D5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30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8211F3B-6AC7-9BED-2D87-C3E16C85A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08" y="549275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56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DA429-A6B2-B442-9A05-F0FAD9E7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16725"/>
            <a:ext cx="10801350" cy="1007517"/>
          </a:xfrm>
        </p:spPr>
        <p:txBody>
          <a:bodyPr/>
          <a:lstStyle/>
          <a:p>
            <a:r>
              <a:rPr kumimoji="0" lang="fi-FI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Auditoija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545A8A-61E8-FEFC-C14C-40B6E5168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556792"/>
            <a:ext cx="11642939" cy="4176464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Auditoijalla tulee olla riittävä osaaminen ja Rakennustiedon ympäristöluokituksen kriteeristön tuntemus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fi-FI" sz="1600" dirty="0">
                <a:solidFill>
                  <a:srgbClr val="000000"/>
                </a:solidFill>
                <a:latin typeface="Tahoma"/>
                <a:ea typeface="Tahoma" charset="0"/>
                <a:cs typeface="Tahoma" charset="0"/>
              </a:rPr>
              <a:t>Sekä Hanke- että Käyttö-vaiheen YL-konsultin pätevyys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charset="0"/>
              <a:cs typeface="Tahoma" charset="0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Rakennus- ja ympäristöalan tekninen koulutus (vähintään alan AMK-koulutus sekä 5 vuotta</a:t>
            </a: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alan työkokemusta) sekä selkeä ymmärrys rakennushankkeen elinkaaren aikaisista vaikutuksista</a:t>
            </a: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ympäristöön, sisäilmaan, prosessiin ja talouteen. 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Auditoijat ovat koulutettuja ja tentin läpi päässeitä sekä luokitustyöryhmän hyväksymiä.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Rakennustieto nimeää auditoijat hankekohtaisesti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Auditoijalla ehdoton vaitiolovelvollisuus liittyen auditoimiinsa hankkeisiin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Auditoijan henkilöllisyys ei näy projektiryhmälle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Puolueettomuus ja riippumattomuus suhteessa hankkeeseen varmennetaan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charset="0"/>
                <a:cs typeface="Tahoma" charset="0"/>
              </a:rPr>
              <a:t>Auditoijan tehtävänä on tarkastaa hankkeen dokumentaation vastaavuus kriteerien vaatimuksiin.</a:t>
            </a: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 charset="0"/>
              <a:cs typeface="Tahoma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00F8F5-F3E3-E974-211F-DE228B440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ACEDCC-B6F1-A3A5-59BF-2CB70906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ECB062-3A4B-09C3-4E0A-B5174E38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31</a:t>
            </a:fld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AEFD29-8F1A-04D8-75E9-FCAC1FF9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2983085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43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2017EC6-1CCF-CDB9-2428-C10F7918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496597A-A869-2DCA-EE3F-C972B47E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Jamk | Petri Jaarto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E6B3EA-CB0C-7922-D276-53A2AEBF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202E-AD3A-4C5D-97CC-3CD5D6135FB2}" type="slidenum">
              <a:rPr lang="fi-FI" noProof="0" smtClean="0"/>
              <a:t>32</a:t>
            </a:fld>
            <a:endParaRPr lang="fi-FI" noProof="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439377F-2626-1F55-88EF-24DD9EDC5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Viestintä</a:t>
            </a:r>
          </a:p>
        </p:txBody>
      </p:sp>
    </p:spTree>
    <p:extLst>
      <p:ext uri="{BB962C8B-B14F-4D97-AF65-F5344CB8AC3E}">
        <p14:creationId xmlns:p14="http://schemas.microsoft.com/office/powerpoint/2010/main" val="1918576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582C5C-4AF5-4F0A-BD70-2C09001B2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Rakennustiedon ympäristöluokituksesta viestiminen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FF967D-3740-475A-B7B4-AF7E915820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440" y="1382751"/>
            <a:ext cx="8288082" cy="4276126"/>
          </a:xfrm>
        </p:spPr>
        <p:txBody>
          <a:bodyPr>
            <a:normAutofit/>
          </a:bodyPr>
          <a:lstStyle/>
          <a:p>
            <a:r>
              <a:rPr lang="fi-FI" dirty="0"/>
              <a:t>Hankkeen perustamisen jälkeen</a:t>
            </a:r>
          </a:p>
          <a:p>
            <a:pPr lvl="2"/>
            <a:r>
              <a:rPr lang="fi-FI" dirty="0"/>
              <a:t>Hankkeen perustaja/ omistaja voi halutessaan viestiä perustetusta hankkeesta maininnalla : ”Hankkeessa tavoitellaan Rakennustiedon ympäristöluokitusta.”</a:t>
            </a:r>
          </a:p>
          <a:p>
            <a:pPr lvl="2"/>
            <a:r>
              <a:rPr lang="fi-FI" dirty="0"/>
              <a:t>Painokelpoinen logo ja muuta materiaalia saatavilla; kysy Rakennustiedon ympäristöluokituksen tuotepäälliköltä.</a:t>
            </a:r>
          </a:p>
          <a:p>
            <a:r>
              <a:rPr lang="fi-FI" dirty="0"/>
              <a:t>Luokituksen myöntämisen jälkeen</a:t>
            </a:r>
          </a:p>
          <a:p>
            <a:pPr lvl="2"/>
            <a:r>
              <a:rPr lang="fi-FI" dirty="0"/>
              <a:t>Hanke saa sekä luokitustodistuksen että rakennuksen seinään kiinnitettävän lasisen plakaatin.</a:t>
            </a:r>
          </a:p>
          <a:p>
            <a:pPr lvl="2"/>
            <a:r>
              <a:rPr lang="fi-FI" dirty="0"/>
              <a:t>Hankkeen tiedot julkaistaan hankkeen luvalla Rakennustiedon ympäristöluokituksen sivustolla.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897B48-158B-4108-9500-6526A8F14B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908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14.3.2025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AF89F59-8274-B2B3-6921-79B7E4750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656" y="1747739"/>
            <a:ext cx="2834886" cy="3779848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3874B2-1D34-2FBE-C64A-0AAE1DF2C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F72D6-3A4A-4748-9917-8241545C7583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908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908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4D5701-35BF-52F1-D701-13605B80EB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908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Jamk | Petri Jaarto</a:t>
            </a:r>
          </a:p>
        </p:txBody>
      </p:sp>
    </p:spTree>
    <p:extLst>
      <p:ext uri="{BB962C8B-B14F-4D97-AF65-F5344CB8AC3E}">
        <p14:creationId xmlns:p14="http://schemas.microsoft.com/office/powerpoint/2010/main" val="196717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082432-A63F-67E7-406E-02FDD01B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923330"/>
          </a:xfrm>
        </p:spPr>
        <p:txBody>
          <a:bodyPr/>
          <a:lstStyle/>
          <a:p>
            <a:r>
              <a:rPr lang="fi-GB" dirty="0"/>
              <a:t>Palvelumme kattavat rakentami</a:t>
            </a:r>
            <a:r>
              <a:rPr lang="fi-FI" dirty="0"/>
              <a:t>sen </a:t>
            </a:r>
            <a:br>
              <a:rPr lang="fi-FI" dirty="0"/>
            </a:br>
            <a:r>
              <a:rPr lang="fi-FI" dirty="0"/>
              <a:t>kaikki elinkaaren </a:t>
            </a:r>
            <a:r>
              <a:rPr lang="fi-GB" dirty="0"/>
              <a:t>vaiheet</a:t>
            </a:r>
            <a:endParaRPr lang="en-AU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68B60F-4CC0-BB21-A370-45BE438E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908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Jamk | Petri Jaarto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908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E288E8-7931-10F7-CBA4-7CFD62D6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E202E-AD3A-4C5D-97CC-3CD5D6135FB2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908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908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D1E7928-0075-0A6B-483F-72D564003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433" y="2167146"/>
            <a:ext cx="1675732" cy="16941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FED153E-5A92-6031-CC7A-39BB23DFF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4447" y="2167146"/>
            <a:ext cx="1675732" cy="16941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8F8B500-ED44-D93F-F5B2-16D322FF4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0577" y="2167146"/>
            <a:ext cx="1675732" cy="16941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DE2B19-BE0F-2E3E-DE4A-3DF99CDAC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6707" y="2167146"/>
            <a:ext cx="1675732" cy="169414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6FD9831-064D-B527-33D7-B99994FF0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2835" y="2167146"/>
            <a:ext cx="1675732" cy="1694147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FC9D2781-7324-EC80-D316-E2F9CD0A6897}"/>
              </a:ext>
            </a:extLst>
          </p:cNvPr>
          <p:cNvSpPr txBox="1"/>
          <p:nvPr/>
        </p:nvSpPr>
        <p:spPr>
          <a:xfrm>
            <a:off x="3070067" y="3950155"/>
            <a:ext cx="18585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14B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Ohjeet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D19ABAE-2ABD-68EE-A698-F1565F5C1CAB}"/>
              </a:ext>
            </a:extLst>
          </p:cNvPr>
          <p:cNvSpPr txBox="1"/>
          <p:nvPr/>
        </p:nvSpPr>
        <p:spPr>
          <a:xfrm>
            <a:off x="5207310" y="3950155"/>
            <a:ext cx="18585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004B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Varmentaminen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6FE605C-52E2-7913-C3A6-7B2A3667CFD6}"/>
              </a:ext>
            </a:extLst>
          </p:cNvPr>
          <p:cNvSpPr txBox="1"/>
          <p:nvPr/>
        </p:nvSpPr>
        <p:spPr>
          <a:xfrm>
            <a:off x="7105457" y="3950155"/>
            <a:ext cx="2316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00" b="1" i="0" u="none" strike="noStrike" cap="none" spc="0" normalizeH="0" baseline="0">
                <a:ln>
                  <a:noFill/>
                </a:ln>
                <a:solidFill>
                  <a:srgbClr val="004B87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fi-FI" dirty="0"/>
              <a:t>Tuotetieto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5BEA643-5F42-DD2D-8902-D01952E7169A}"/>
              </a:ext>
            </a:extLst>
          </p:cNvPr>
          <p:cNvSpPr txBox="1"/>
          <p:nvPr/>
        </p:nvSpPr>
        <p:spPr>
          <a:xfrm>
            <a:off x="9469428" y="3950155"/>
            <a:ext cx="18585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1" i="0" u="none" strike="noStrike" kern="1200" cap="none" spc="0" normalizeH="0" baseline="0" noProof="0" dirty="0">
                <a:ln>
                  <a:noFill/>
                </a:ln>
                <a:solidFill>
                  <a:srgbClr val="014B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Rakentaminen</a:t>
            </a:r>
          </a:p>
        </p:txBody>
      </p:sp>
      <p:sp>
        <p:nvSpPr>
          <p:cNvPr id="16" name="Tekstiruutu 13">
            <a:extLst>
              <a:ext uri="{FF2B5EF4-FFF2-40B4-BE49-F238E27FC236}">
                <a16:creationId xmlns:a16="http://schemas.microsoft.com/office/drawing/2014/main" id="{256098BD-6C0A-84BA-5F14-7856B14E7675}"/>
              </a:ext>
            </a:extLst>
          </p:cNvPr>
          <p:cNvSpPr txBox="1"/>
          <p:nvPr/>
        </p:nvSpPr>
        <p:spPr>
          <a:xfrm>
            <a:off x="945189" y="3950155"/>
            <a:ext cx="18585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14B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Sopiminen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41ADF2-1D46-FF92-60BD-46D4D2124D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7664" y="4363639"/>
            <a:ext cx="507577" cy="29608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0118A5D-49C2-0C72-6940-EA385B95CC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1744" y="4939703"/>
            <a:ext cx="466202" cy="28949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DE2BFD6C-F020-2ADA-3204-48F72F8C36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1744" y="4651671"/>
            <a:ext cx="458682" cy="289497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3E06B2F3-53B6-B291-1EFA-2D5A76F244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2464" y="5597585"/>
            <a:ext cx="1521951" cy="221716"/>
          </a:xfrm>
          <a:prstGeom prst="rect">
            <a:avLst/>
          </a:prstGeom>
        </p:spPr>
      </p:pic>
      <p:pic>
        <p:nvPicPr>
          <p:cNvPr id="20" name="Kuva 19" descr="Kuva, joka sisältää kohteen Fontti, Grafiikka, graafinen suunnittelu, kuvakaappaus&#10;&#10;Kuvaus luotu automaattisesti">
            <a:extLst>
              <a:ext uri="{FF2B5EF4-FFF2-40B4-BE49-F238E27FC236}">
                <a16:creationId xmlns:a16="http://schemas.microsoft.com/office/drawing/2014/main" id="{A4B3C8F2-9C14-392C-D13E-EA824404D3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33" y="5245258"/>
            <a:ext cx="1305077" cy="296482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E5FDBD6-5AA6-4AF6-D26D-3E2DEF7BAE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6239" y="4365104"/>
            <a:ext cx="657207" cy="292514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16D52896-77B5-B692-A271-36D2F155CC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6239" y="4725144"/>
            <a:ext cx="1716345" cy="496837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945198F1-497C-DDCF-CA08-F3FC8EB4AE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045" y="4365094"/>
            <a:ext cx="2111862" cy="310330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8A834D4C-2540-5449-0EC0-3DC967A034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74" y="4746871"/>
            <a:ext cx="554250" cy="288360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3FBC23C4-CAC8-74F5-1632-3BE6CD1653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143" y="5162907"/>
            <a:ext cx="1521951" cy="221716"/>
          </a:xfrm>
          <a:prstGeom prst="rect">
            <a:avLst/>
          </a:prstGeom>
        </p:spPr>
      </p:pic>
      <p:pic>
        <p:nvPicPr>
          <p:cNvPr id="27" name="Kuva 6">
            <a:extLst>
              <a:ext uri="{FF2B5EF4-FFF2-40B4-BE49-F238E27FC236}">
                <a16:creationId xmlns:a16="http://schemas.microsoft.com/office/drawing/2014/main" id="{418B7BAE-D69A-E96B-DEF6-38218B8DE1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94" y="4357404"/>
            <a:ext cx="691169" cy="696611"/>
          </a:xfrm>
          <a:prstGeom prst="rect">
            <a:avLst/>
          </a:prstGeom>
        </p:spPr>
      </p:pic>
      <p:pic>
        <p:nvPicPr>
          <p:cNvPr id="28" name="Kuva 7">
            <a:extLst>
              <a:ext uri="{FF2B5EF4-FFF2-40B4-BE49-F238E27FC236}">
                <a16:creationId xmlns:a16="http://schemas.microsoft.com/office/drawing/2014/main" id="{1A3B509E-881A-8F13-9E6D-1A462D6A93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2303" y="4349089"/>
            <a:ext cx="707669" cy="713240"/>
          </a:xfrm>
          <a:prstGeom prst="rect">
            <a:avLst/>
          </a:prstGeom>
        </p:spPr>
      </p:pic>
      <p:pic>
        <p:nvPicPr>
          <p:cNvPr id="29" name="Kuva 12">
            <a:extLst>
              <a:ext uri="{FF2B5EF4-FFF2-40B4-BE49-F238E27FC236}">
                <a16:creationId xmlns:a16="http://schemas.microsoft.com/office/drawing/2014/main" id="{08E82B4A-9468-4959-A4D5-54E24FBE08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959" y="5087011"/>
            <a:ext cx="691169" cy="696611"/>
          </a:xfrm>
          <a:prstGeom prst="rect">
            <a:avLst/>
          </a:prstGeom>
        </p:spPr>
      </p:pic>
      <p:pic>
        <p:nvPicPr>
          <p:cNvPr id="30" name="Kuva 13">
            <a:extLst>
              <a:ext uri="{FF2B5EF4-FFF2-40B4-BE49-F238E27FC236}">
                <a16:creationId xmlns:a16="http://schemas.microsoft.com/office/drawing/2014/main" id="{B648F618-C9D8-B9F7-0E0F-1C48F401AC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177" y="4341484"/>
            <a:ext cx="691169" cy="696611"/>
          </a:xfrm>
          <a:prstGeom prst="rect">
            <a:avLst/>
          </a:prstGeom>
        </p:spPr>
      </p:pic>
      <p:pic>
        <p:nvPicPr>
          <p:cNvPr id="31" name="Kuva 14">
            <a:extLst>
              <a:ext uri="{FF2B5EF4-FFF2-40B4-BE49-F238E27FC236}">
                <a16:creationId xmlns:a16="http://schemas.microsoft.com/office/drawing/2014/main" id="{7BEA5705-E496-07F5-C666-69C11C9F6A2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94" y="5108653"/>
            <a:ext cx="691169" cy="696611"/>
          </a:xfrm>
          <a:prstGeom prst="rect">
            <a:avLst/>
          </a:prstGeom>
        </p:spPr>
      </p:pic>
      <p:sp>
        <p:nvSpPr>
          <p:cNvPr id="32" name="Tekstin paikkamerkki 5">
            <a:extLst>
              <a:ext uri="{FF2B5EF4-FFF2-40B4-BE49-F238E27FC236}">
                <a16:creationId xmlns:a16="http://schemas.microsoft.com/office/drawing/2014/main" id="{F442C717-0214-A0B5-73CA-B3DD175E43E8}"/>
              </a:ext>
            </a:extLst>
          </p:cNvPr>
          <p:cNvSpPr txBox="1">
            <a:spLocks/>
          </p:cNvSpPr>
          <p:nvPr/>
        </p:nvSpPr>
        <p:spPr>
          <a:xfrm>
            <a:off x="7253149" y="4653136"/>
            <a:ext cx="2150543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Tietokanta, haku</a:t>
            </a:r>
            <a:b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 rajapinta</a:t>
            </a:r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D3E4DF4E-29F8-2C8E-3B70-9917548637A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98" y="4407119"/>
            <a:ext cx="1238616" cy="184706"/>
          </a:xfrm>
          <a:prstGeom prst="rect">
            <a:avLst/>
          </a:prstGeom>
        </p:spPr>
      </p:pic>
      <p:pic>
        <p:nvPicPr>
          <p:cNvPr id="35" name="Kuva 34" descr="Kuva, joka sisältää kohteen Fontti, teksti, Grafiikka, kuvakaappaus&#10;&#10;Kuvaus luotu automaattisesti">
            <a:extLst>
              <a:ext uri="{FF2B5EF4-FFF2-40B4-BE49-F238E27FC236}">
                <a16:creationId xmlns:a16="http://schemas.microsoft.com/office/drawing/2014/main" id="{C1BA5B83-7001-6146-07B7-6669425C6DF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76" y="5245258"/>
            <a:ext cx="1462059" cy="486392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6DC878EB-CF8D-1361-0C2D-3F7EDA7B1E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255" y="5295516"/>
            <a:ext cx="1521951" cy="221716"/>
          </a:xfrm>
          <a:prstGeom prst="rect">
            <a:avLst/>
          </a:prstGeom>
        </p:spPr>
      </p:pic>
      <p:pic>
        <p:nvPicPr>
          <p:cNvPr id="34" name="Kuva 33" descr="Kuva, joka sisältää kohteen Fontti, Grafiikka, logo, kuvakaappaus&#10;&#10;Kuvaus luotu automaattisesti">
            <a:extLst>
              <a:ext uri="{FF2B5EF4-FFF2-40B4-BE49-F238E27FC236}">
                <a16:creationId xmlns:a16="http://schemas.microsoft.com/office/drawing/2014/main" id="{07884767-1EE1-1065-30C1-5CFDEFD0621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98" y="5087011"/>
            <a:ext cx="717011" cy="710744"/>
          </a:xfrm>
          <a:prstGeom prst="rect">
            <a:avLst/>
          </a:prstGeom>
        </p:spPr>
      </p:pic>
      <p:pic>
        <p:nvPicPr>
          <p:cNvPr id="38" name="Kuva 37" descr="Kuva, joka sisältää kohteen teksti, Grafiikka, clipart, Fontti&#10;&#10;Kuvaus luotu automaattisesti">
            <a:extLst>
              <a:ext uri="{FF2B5EF4-FFF2-40B4-BE49-F238E27FC236}">
                <a16:creationId xmlns:a16="http://schemas.microsoft.com/office/drawing/2014/main" id="{A0A6CAC8-0300-B882-4EAD-669A99E4F9C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26" y="3226187"/>
            <a:ext cx="659622" cy="527699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0A5C3F8-309F-EC9E-8BCC-FAF7554C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14.3.2025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816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apaamuotoinen: Muoto 8">
            <a:extLst>
              <a:ext uri="{FF2B5EF4-FFF2-40B4-BE49-F238E27FC236}">
                <a16:creationId xmlns:a16="http://schemas.microsoft.com/office/drawing/2014/main" id="{6AECB0E8-84BB-5B41-83F1-370A716759B4}"/>
              </a:ext>
            </a:extLst>
          </p:cNvPr>
          <p:cNvSpPr/>
          <p:nvPr/>
        </p:nvSpPr>
        <p:spPr>
          <a:xfrm>
            <a:off x="5424217" y="2027012"/>
            <a:ext cx="3563440" cy="32350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80657"/>
              <a:gd name="f7" fmla="val 1651525"/>
              <a:gd name="f8" fmla="val 825763"/>
              <a:gd name="f9" fmla="val 369707"/>
              <a:gd name="f10" fmla="val 488157"/>
              <a:gd name="f11" fmla="val 1090329"/>
              <a:gd name="f12" fmla="val 1692501"/>
              <a:gd name="f13" fmla="val 2180658"/>
              <a:gd name="f14" fmla="val 1281819"/>
              <a:gd name="f15" fmla="val 1651526"/>
              <a:gd name="f16" fmla="+- 0 0 -90"/>
              <a:gd name="f17" fmla="*/ f3 1 2180657"/>
              <a:gd name="f18" fmla="*/ f4 1 1651525"/>
              <a:gd name="f19" fmla="+- f7 0 f5"/>
              <a:gd name="f20" fmla="+- f6 0 f5"/>
              <a:gd name="f21" fmla="*/ f16 f0 1"/>
              <a:gd name="f22" fmla="*/ f20 1 2180657"/>
              <a:gd name="f23" fmla="*/ f19 1 1651525"/>
              <a:gd name="f24" fmla="*/ 0 f20 1"/>
              <a:gd name="f25" fmla="*/ 825763 f19 1"/>
              <a:gd name="f26" fmla="*/ 1090329 f20 1"/>
              <a:gd name="f27" fmla="*/ 0 f19 1"/>
              <a:gd name="f28" fmla="*/ 2180658 f20 1"/>
              <a:gd name="f29" fmla="*/ 1651526 f19 1"/>
              <a:gd name="f30" fmla="*/ f21 1 f2"/>
              <a:gd name="f31" fmla="*/ f24 1 2180657"/>
              <a:gd name="f32" fmla="*/ f25 1 1651525"/>
              <a:gd name="f33" fmla="*/ f26 1 2180657"/>
              <a:gd name="f34" fmla="*/ f27 1 1651525"/>
              <a:gd name="f35" fmla="*/ f28 1 2180657"/>
              <a:gd name="f36" fmla="*/ f29 1 1651525"/>
              <a:gd name="f37" fmla="*/ f5 1 f22"/>
              <a:gd name="f38" fmla="*/ f6 1 f22"/>
              <a:gd name="f39" fmla="*/ f5 1 f23"/>
              <a:gd name="f40" fmla="*/ f7 1 f23"/>
              <a:gd name="f41" fmla="+- f30 0 f1"/>
              <a:gd name="f42" fmla="*/ f31 1 f22"/>
              <a:gd name="f43" fmla="*/ f32 1 f23"/>
              <a:gd name="f44" fmla="*/ f33 1 f22"/>
              <a:gd name="f45" fmla="*/ f34 1 f23"/>
              <a:gd name="f46" fmla="*/ f35 1 f22"/>
              <a:gd name="f47" fmla="*/ f36 1 f23"/>
              <a:gd name="f48" fmla="*/ f37 f17 1"/>
              <a:gd name="f49" fmla="*/ f38 f17 1"/>
              <a:gd name="f50" fmla="*/ f40 f18 1"/>
              <a:gd name="f51" fmla="*/ f39 f18 1"/>
              <a:gd name="f52" fmla="*/ f42 f17 1"/>
              <a:gd name="f53" fmla="*/ f43 f18 1"/>
              <a:gd name="f54" fmla="*/ f44 f17 1"/>
              <a:gd name="f55" fmla="*/ f45 f18 1"/>
              <a:gd name="f56" fmla="*/ f46 f17 1"/>
              <a:gd name="f57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2" y="f53"/>
              </a:cxn>
              <a:cxn ang="f41">
                <a:pos x="f54" y="f55"/>
              </a:cxn>
              <a:cxn ang="f41">
                <a:pos x="f56" y="f53"/>
              </a:cxn>
              <a:cxn ang="f41">
                <a:pos x="f54" y="f57"/>
              </a:cxn>
              <a:cxn ang="f41">
                <a:pos x="f52" y="f53"/>
              </a:cxn>
            </a:cxnLst>
            <a:rect l="f48" t="f51" r="f49" b="f50"/>
            <a:pathLst>
              <a:path w="2180657" h="1651525">
                <a:moveTo>
                  <a:pt x="f5" y="f8"/>
                </a:moveTo>
                <a:cubicBezTo>
                  <a:pt x="f5" y="f9"/>
                  <a:pt x="f10" y="f5"/>
                  <a:pt x="f11" y="f5"/>
                </a:cubicBezTo>
                <a:cubicBezTo>
                  <a:pt x="f12" y="f5"/>
                  <a:pt x="f13" y="f9"/>
                  <a:pt x="f13" y="f8"/>
                </a:cubicBezTo>
                <a:cubicBezTo>
                  <a:pt x="f13" y="f14"/>
                  <a:pt x="f12" y="f15"/>
                  <a:pt x="f11" y="f15"/>
                </a:cubicBezTo>
                <a:cubicBezTo>
                  <a:pt x="f10" y="f15"/>
                  <a:pt x="f5" y="f14"/>
                  <a:pt x="f5" y="f8"/>
                </a:cubicBezTo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E5EDF3"/>
            </a:solidFill>
            <a:prstDash val="solid"/>
            <a:miter/>
          </a:ln>
        </p:spPr>
        <p:txBody>
          <a:bodyPr vert="horz" wrap="square" lIns="344116" tIns="266620" rIns="344116" bIns="266620" anchor="ctr" anchorCtr="1" compatLnSpc="1">
            <a:noAutofit/>
          </a:bodyPr>
          <a:lstStyle/>
          <a:p>
            <a:pPr marL="0" marR="0" lvl="0" indent="0" algn="ctr" defTabSz="173354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Vapaamuotoinen: Muoto 10">
            <a:extLst>
              <a:ext uri="{FF2B5EF4-FFF2-40B4-BE49-F238E27FC236}">
                <a16:creationId xmlns:a16="http://schemas.microsoft.com/office/drawing/2014/main" id="{7B10FBC4-5C0F-874E-B45E-C74FD4CF21EA}"/>
              </a:ext>
            </a:extLst>
          </p:cNvPr>
          <p:cNvSpPr/>
          <p:nvPr/>
        </p:nvSpPr>
        <p:spPr>
          <a:xfrm>
            <a:off x="6833627" y="4887269"/>
            <a:ext cx="1492401" cy="149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92405"/>
              <a:gd name="f7" fmla="val 1084351"/>
              <a:gd name="f8" fmla="val 542176"/>
              <a:gd name="f9" fmla="val 242740"/>
              <a:gd name="f10" fmla="val 334086"/>
              <a:gd name="f11" fmla="val 746203"/>
              <a:gd name="f12" fmla="val 1158320"/>
              <a:gd name="f13" fmla="val 1492406"/>
              <a:gd name="f14" fmla="val 841612"/>
              <a:gd name="f15" fmla="val 1084352"/>
              <a:gd name="f16" fmla="+- 0 0 -90"/>
              <a:gd name="f17" fmla="*/ f3 1 1492405"/>
              <a:gd name="f18" fmla="*/ f4 1 1084351"/>
              <a:gd name="f19" fmla="+- f7 0 f5"/>
              <a:gd name="f20" fmla="+- f6 0 f5"/>
              <a:gd name="f21" fmla="*/ f16 f0 1"/>
              <a:gd name="f22" fmla="*/ f20 1 1492405"/>
              <a:gd name="f23" fmla="*/ f19 1 1084351"/>
              <a:gd name="f24" fmla="*/ 0 f20 1"/>
              <a:gd name="f25" fmla="*/ 542176 f19 1"/>
              <a:gd name="f26" fmla="*/ 746203 f20 1"/>
              <a:gd name="f27" fmla="*/ 0 f19 1"/>
              <a:gd name="f28" fmla="*/ 1492406 f20 1"/>
              <a:gd name="f29" fmla="*/ 1084352 f19 1"/>
              <a:gd name="f30" fmla="*/ f21 1 f2"/>
              <a:gd name="f31" fmla="*/ f24 1 1492405"/>
              <a:gd name="f32" fmla="*/ f25 1 1084351"/>
              <a:gd name="f33" fmla="*/ f26 1 1492405"/>
              <a:gd name="f34" fmla="*/ f27 1 1084351"/>
              <a:gd name="f35" fmla="*/ f28 1 1492405"/>
              <a:gd name="f36" fmla="*/ f29 1 1084351"/>
              <a:gd name="f37" fmla="*/ f5 1 f22"/>
              <a:gd name="f38" fmla="*/ f6 1 f22"/>
              <a:gd name="f39" fmla="*/ f5 1 f23"/>
              <a:gd name="f40" fmla="*/ f7 1 f23"/>
              <a:gd name="f41" fmla="+- f30 0 f1"/>
              <a:gd name="f42" fmla="*/ f31 1 f22"/>
              <a:gd name="f43" fmla="*/ f32 1 f23"/>
              <a:gd name="f44" fmla="*/ f33 1 f22"/>
              <a:gd name="f45" fmla="*/ f34 1 f23"/>
              <a:gd name="f46" fmla="*/ f35 1 f22"/>
              <a:gd name="f47" fmla="*/ f36 1 f23"/>
              <a:gd name="f48" fmla="*/ f37 f17 1"/>
              <a:gd name="f49" fmla="*/ f38 f17 1"/>
              <a:gd name="f50" fmla="*/ f40 f18 1"/>
              <a:gd name="f51" fmla="*/ f39 f18 1"/>
              <a:gd name="f52" fmla="*/ f42 f17 1"/>
              <a:gd name="f53" fmla="*/ f43 f18 1"/>
              <a:gd name="f54" fmla="*/ f44 f17 1"/>
              <a:gd name="f55" fmla="*/ f45 f18 1"/>
              <a:gd name="f56" fmla="*/ f46 f17 1"/>
              <a:gd name="f57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2" y="f53"/>
              </a:cxn>
              <a:cxn ang="f41">
                <a:pos x="f54" y="f55"/>
              </a:cxn>
              <a:cxn ang="f41">
                <a:pos x="f56" y="f53"/>
              </a:cxn>
              <a:cxn ang="f41">
                <a:pos x="f54" y="f57"/>
              </a:cxn>
              <a:cxn ang="f41">
                <a:pos x="f52" y="f53"/>
              </a:cxn>
            </a:cxnLst>
            <a:rect l="f48" t="f51" r="f49" b="f50"/>
            <a:pathLst>
              <a:path w="1492405" h="1084351">
                <a:moveTo>
                  <a:pt x="f5" y="f8"/>
                </a:moveTo>
                <a:cubicBezTo>
                  <a:pt x="f5" y="f9"/>
                  <a:pt x="f10" y="f5"/>
                  <a:pt x="f11" y="f5"/>
                </a:cubicBezTo>
                <a:cubicBezTo>
                  <a:pt x="f12" y="f5"/>
                  <a:pt x="f13" y="f9"/>
                  <a:pt x="f13" y="f8"/>
                </a:cubicBezTo>
                <a:cubicBezTo>
                  <a:pt x="f13" y="f14"/>
                  <a:pt x="f12" y="f15"/>
                  <a:pt x="f11" y="f15"/>
                </a:cubicBezTo>
                <a:cubicBezTo>
                  <a:pt x="f10" y="f15"/>
                  <a:pt x="f5" y="f14"/>
                  <a:pt x="f5" y="f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1" cap="flat">
            <a:solidFill>
              <a:srgbClr val="FFFFFF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24274" tIns="164518" rIns="224274" bIns="164518" anchor="ctr" anchorCtr="1" compatLnSpc="1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Viherkerroin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Säilytettävät luontoarvot, monipuoliset viheralueet, vehreys</a:t>
            </a:r>
          </a:p>
        </p:txBody>
      </p:sp>
      <p:sp>
        <p:nvSpPr>
          <p:cNvPr id="10" name="Vapaamuotoinen: Muoto 12">
            <a:extLst>
              <a:ext uri="{FF2B5EF4-FFF2-40B4-BE49-F238E27FC236}">
                <a16:creationId xmlns:a16="http://schemas.microsoft.com/office/drawing/2014/main" id="{15F2039D-8D3F-4B4C-8283-4E71CA72501D}"/>
              </a:ext>
            </a:extLst>
          </p:cNvPr>
          <p:cNvSpPr/>
          <p:nvPr/>
        </p:nvSpPr>
        <p:spPr>
          <a:xfrm>
            <a:off x="7432593" y="1083837"/>
            <a:ext cx="1492401" cy="149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92405"/>
              <a:gd name="f7" fmla="val 1165911"/>
              <a:gd name="f8" fmla="val 582956"/>
              <a:gd name="f9" fmla="val 260998"/>
              <a:gd name="f10" fmla="val 334086"/>
              <a:gd name="f11" fmla="val 746203"/>
              <a:gd name="f12" fmla="val 1158320"/>
              <a:gd name="f13" fmla="val 1492406"/>
              <a:gd name="f14" fmla="val 904914"/>
              <a:gd name="f15" fmla="val 1165912"/>
              <a:gd name="f16" fmla="+- 0 0 -90"/>
              <a:gd name="f17" fmla="*/ f3 1 1492405"/>
              <a:gd name="f18" fmla="*/ f4 1 1165911"/>
              <a:gd name="f19" fmla="+- f7 0 f5"/>
              <a:gd name="f20" fmla="+- f6 0 f5"/>
              <a:gd name="f21" fmla="*/ f16 f0 1"/>
              <a:gd name="f22" fmla="*/ f20 1 1492405"/>
              <a:gd name="f23" fmla="*/ f19 1 1165911"/>
              <a:gd name="f24" fmla="*/ 0 f20 1"/>
              <a:gd name="f25" fmla="*/ 582956 f19 1"/>
              <a:gd name="f26" fmla="*/ 746203 f20 1"/>
              <a:gd name="f27" fmla="*/ 0 f19 1"/>
              <a:gd name="f28" fmla="*/ 1492406 f20 1"/>
              <a:gd name="f29" fmla="*/ 1165912 f19 1"/>
              <a:gd name="f30" fmla="*/ f21 1 f2"/>
              <a:gd name="f31" fmla="*/ f24 1 1492405"/>
              <a:gd name="f32" fmla="*/ f25 1 1165911"/>
              <a:gd name="f33" fmla="*/ f26 1 1492405"/>
              <a:gd name="f34" fmla="*/ f27 1 1165911"/>
              <a:gd name="f35" fmla="*/ f28 1 1492405"/>
              <a:gd name="f36" fmla="*/ f29 1 1165911"/>
              <a:gd name="f37" fmla="*/ f5 1 f22"/>
              <a:gd name="f38" fmla="*/ f6 1 f22"/>
              <a:gd name="f39" fmla="*/ f5 1 f23"/>
              <a:gd name="f40" fmla="*/ f7 1 f23"/>
              <a:gd name="f41" fmla="+- f30 0 f1"/>
              <a:gd name="f42" fmla="*/ f31 1 f22"/>
              <a:gd name="f43" fmla="*/ f32 1 f23"/>
              <a:gd name="f44" fmla="*/ f33 1 f22"/>
              <a:gd name="f45" fmla="*/ f34 1 f23"/>
              <a:gd name="f46" fmla="*/ f35 1 f22"/>
              <a:gd name="f47" fmla="*/ f36 1 f23"/>
              <a:gd name="f48" fmla="*/ f37 f17 1"/>
              <a:gd name="f49" fmla="*/ f38 f17 1"/>
              <a:gd name="f50" fmla="*/ f40 f18 1"/>
              <a:gd name="f51" fmla="*/ f39 f18 1"/>
              <a:gd name="f52" fmla="*/ f42 f17 1"/>
              <a:gd name="f53" fmla="*/ f43 f18 1"/>
              <a:gd name="f54" fmla="*/ f44 f17 1"/>
              <a:gd name="f55" fmla="*/ f45 f18 1"/>
              <a:gd name="f56" fmla="*/ f46 f17 1"/>
              <a:gd name="f57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2" y="f53"/>
              </a:cxn>
              <a:cxn ang="f41">
                <a:pos x="f54" y="f55"/>
              </a:cxn>
              <a:cxn ang="f41">
                <a:pos x="f56" y="f53"/>
              </a:cxn>
              <a:cxn ang="f41">
                <a:pos x="f54" y="f57"/>
              </a:cxn>
              <a:cxn ang="f41">
                <a:pos x="f52" y="f53"/>
              </a:cxn>
            </a:cxnLst>
            <a:rect l="f48" t="f51" r="f49" b="f50"/>
            <a:pathLst>
              <a:path w="1492405" h="1165911">
                <a:moveTo>
                  <a:pt x="f5" y="f8"/>
                </a:moveTo>
                <a:cubicBezTo>
                  <a:pt x="f5" y="f9"/>
                  <a:pt x="f10" y="f5"/>
                  <a:pt x="f11" y="f5"/>
                </a:cubicBezTo>
                <a:cubicBezTo>
                  <a:pt x="f12" y="f5"/>
                  <a:pt x="f13" y="f9"/>
                  <a:pt x="f13" y="f8"/>
                </a:cubicBezTo>
                <a:cubicBezTo>
                  <a:pt x="f13" y="f14"/>
                  <a:pt x="f12" y="f15"/>
                  <a:pt x="f11" y="f15"/>
                </a:cubicBezTo>
                <a:cubicBezTo>
                  <a:pt x="f10" y="f15"/>
                  <a:pt x="f5" y="f14"/>
                  <a:pt x="f5" y="f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1" cap="flat">
            <a:solidFill>
              <a:srgbClr val="FFFFFF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24274" tIns="176460" rIns="224274" bIns="176460" anchor="ctr" anchorCtr="1" compatLnSpc="1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iilijalanjäljen laskenta </a:t>
            </a: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lmastoselvityksen mukaisesti 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Säästö </a:t>
            </a:r>
            <a:r>
              <a:rPr kumimoji="0" lang="fi-FI" sz="9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vertailurakennuk-seen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  <p:sp>
        <p:nvSpPr>
          <p:cNvPr id="12" name="Vapaamuotoinen: Muoto 14">
            <a:extLst>
              <a:ext uri="{FF2B5EF4-FFF2-40B4-BE49-F238E27FC236}">
                <a16:creationId xmlns:a16="http://schemas.microsoft.com/office/drawing/2014/main" id="{75AF8316-C64E-DB40-9BED-CF7E686F0AE6}"/>
              </a:ext>
            </a:extLst>
          </p:cNvPr>
          <p:cNvSpPr/>
          <p:nvPr/>
        </p:nvSpPr>
        <p:spPr>
          <a:xfrm>
            <a:off x="8157089" y="4131255"/>
            <a:ext cx="1494000" cy="149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35490"/>
              <a:gd name="f7" fmla="val 1511567"/>
              <a:gd name="f8" fmla="val 755784"/>
              <a:gd name="f9" fmla="val 338376"/>
              <a:gd name="f10" fmla="val 343731"/>
              <a:gd name="f11" fmla="val 767745"/>
              <a:gd name="f12" fmla="val 1191759"/>
              <a:gd name="f13" fmla="val 1173192"/>
              <a:gd name="f14" fmla="val 1511568"/>
              <a:gd name="f15" fmla="+- 0 0 -90"/>
              <a:gd name="f16" fmla="*/ f3 1 1535490"/>
              <a:gd name="f17" fmla="*/ f4 1 1511567"/>
              <a:gd name="f18" fmla="+- f7 0 f5"/>
              <a:gd name="f19" fmla="+- f6 0 f5"/>
              <a:gd name="f20" fmla="*/ f15 f0 1"/>
              <a:gd name="f21" fmla="*/ f19 1 1535490"/>
              <a:gd name="f22" fmla="*/ f18 1 1511567"/>
              <a:gd name="f23" fmla="*/ 0 f19 1"/>
              <a:gd name="f24" fmla="*/ 755784 f18 1"/>
              <a:gd name="f25" fmla="*/ 767745 f19 1"/>
              <a:gd name="f26" fmla="*/ 0 f18 1"/>
              <a:gd name="f27" fmla="*/ 1535490 f19 1"/>
              <a:gd name="f28" fmla="*/ 1511568 f18 1"/>
              <a:gd name="f29" fmla="*/ f20 1 f2"/>
              <a:gd name="f30" fmla="*/ f23 1 1535490"/>
              <a:gd name="f31" fmla="*/ f24 1 1511567"/>
              <a:gd name="f32" fmla="*/ f25 1 1535490"/>
              <a:gd name="f33" fmla="*/ f26 1 1511567"/>
              <a:gd name="f34" fmla="*/ f27 1 1535490"/>
              <a:gd name="f35" fmla="*/ f28 1 1511567"/>
              <a:gd name="f36" fmla="*/ f5 1 f21"/>
              <a:gd name="f37" fmla="*/ f6 1 f21"/>
              <a:gd name="f38" fmla="*/ f5 1 f22"/>
              <a:gd name="f39" fmla="*/ f7 1 f22"/>
              <a:gd name="f40" fmla="+- f29 0 f1"/>
              <a:gd name="f41" fmla="*/ f30 1 f21"/>
              <a:gd name="f42" fmla="*/ f31 1 f22"/>
              <a:gd name="f43" fmla="*/ f32 1 f21"/>
              <a:gd name="f44" fmla="*/ f33 1 f22"/>
              <a:gd name="f45" fmla="*/ f34 1 f21"/>
              <a:gd name="f46" fmla="*/ f35 1 f22"/>
              <a:gd name="f47" fmla="*/ f36 f16 1"/>
              <a:gd name="f48" fmla="*/ f37 f16 1"/>
              <a:gd name="f49" fmla="*/ f39 f17 1"/>
              <a:gd name="f50" fmla="*/ f38 f17 1"/>
              <a:gd name="f51" fmla="*/ f41 f16 1"/>
              <a:gd name="f52" fmla="*/ f42 f17 1"/>
              <a:gd name="f53" fmla="*/ f43 f16 1"/>
              <a:gd name="f54" fmla="*/ f44 f17 1"/>
              <a:gd name="f55" fmla="*/ f45 f16 1"/>
              <a:gd name="f56" fmla="*/ f46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51" y="f52"/>
              </a:cxn>
              <a:cxn ang="f40">
                <a:pos x="f53" y="f54"/>
              </a:cxn>
              <a:cxn ang="f40">
                <a:pos x="f55" y="f52"/>
              </a:cxn>
              <a:cxn ang="f40">
                <a:pos x="f53" y="f56"/>
              </a:cxn>
              <a:cxn ang="f40">
                <a:pos x="f51" y="f52"/>
              </a:cxn>
            </a:cxnLst>
            <a:rect l="f47" t="f50" r="f48" b="f49"/>
            <a:pathLst>
              <a:path w="1535490" h="1511567">
                <a:moveTo>
                  <a:pt x="f5" y="f8"/>
                </a:moveTo>
                <a:cubicBezTo>
                  <a:pt x="f5" y="f9"/>
                  <a:pt x="f10" y="f5"/>
                  <a:pt x="f11" y="f5"/>
                </a:cubicBezTo>
                <a:cubicBezTo>
                  <a:pt x="f12" y="f5"/>
                  <a:pt x="f6" y="f9"/>
                  <a:pt x="f6" y="f8"/>
                </a:cubicBezTo>
                <a:cubicBezTo>
                  <a:pt x="f6" y="f13"/>
                  <a:pt x="f12" y="f14"/>
                  <a:pt x="f11" y="f14"/>
                </a:cubicBezTo>
                <a:cubicBezTo>
                  <a:pt x="f10" y="f14"/>
                  <a:pt x="f5" y="f13"/>
                  <a:pt x="f5" y="f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1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30584" tIns="227082" rIns="230584" bIns="227082" anchor="ctr" anchorCtr="1" compatLnSpc="1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iWater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fi-FI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resilienssi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ulevedet  </a:t>
            </a:r>
          </a:p>
        </p:txBody>
      </p:sp>
      <p:sp>
        <p:nvSpPr>
          <p:cNvPr id="14" name="Vapaamuotoinen: Muoto 16">
            <a:extLst>
              <a:ext uri="{FF2B5EF4-FFF2-40B4-BE49-F238E27FC236}">
                <a16:creationId xmlns:a16="http://schemas.microsoft.com/office/drawing/2014/main" id="{411F3308-52E7-3741-BFF6-EAF223361045}"/>
              </a:ext>
            </a:extLst>
          </p:cNvPr>
          <p:cNvSpPr/>
          <p:nvPr/>
        </p:nvSpPr>
        <p:spPr>
          <a:xfrm>
            <a:off x="5855596" y="1043360"/>
            <a:ext cx="1556388" cy="14924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75006"/>
              <a:gd name="f7" fmla="val 1525402"/>
              <a:gd name="f8" fmla="val 762701"/>
              <a:gd name="f9" fmla="val 341473"/>
              <a:gd name="f10" fmla="val 397349"/>
              <a:gd name="f11" fmla="val 887503"/>
              <a:gd name="f12" fmla="val 1377657"/>
              <a:gd name="f13" fmla="val 1183929"/>
              <a:gd name="f14" fmla="+- 0 0 -90"/>
              <a:gd name="f15" fmla="*/ f3 1 1775006"/>
              <a:gd name="f16" fmla="*/ f4 1 1525402"/>
              <a:gd name="f17" fmla="+- f7 0 f5"/>
              <a:gd name="f18" fmla="+- f6 0 f5"/>
              <a:gd name="f19" fmla="*/ f14 f0 1"/>
              <a:gd name="f20" fmla="*/ f18 1 1775006"/>
              <a:gd name="f21" fmla="*/ f17 1 1525402"/>
              <a:gd name="f22" fmla="*/ 0 f18 1"/>
              <a:gd name="f23" fmla="*/ 762701 f17 1"/>
              <a:gd name="f24" fmla="*/ 887503 f18 1"/>
              <a:gd name="f25" fmla="*/ 0 f17 1"/>
              <a:gd name="f26" fmla="*/ 1775006 f18 1"/>
              <a:gd name="f27" fmla="*/ 1525402 f17 1"/>
              <a:gd name="f28" fmla="*/ f19 1 f2"/>
              <a:gd name="f29" fmla="*/ f22 1 1775006"/>
              <a:gd name="f30" fmla="*/ f23 1 1525402"/>
              <a:gd name="f31" fmla="*/ f24 1 1775006"/>
              <a:gd name="f32" fmla="*/ f25 1 1525402"/>
              <a:gd name="f33" fmla="*/ f26 1 1775006"/>
              <a:gd name="f34" fmla="*/ f27 1 1525402"/>
              <a:gd name="f35" fmla="*/ f5 1 f20"/>
              <a:gd name="f36" fmla="*/ f6 1 f20"/>
              <a:gd name="f37" fmla="*/ f5 1 f21"/>
              <a:gd name="f38" fmla="*/ f7 1 f21"/>
              <a:gd name="f39" fmla="+- f28 0 f1"/>
              <a:gd name="f40" fmla="*/ f29 1 f20"/>
              <a:gd name="f41" fmla="*/ f30 1 f21"/>
              <a:gd name="f42" fmla="*/ f31 1 f20"/>
              <a:gd name="f43" fmla="*/ f32 1 f21"/>
              <a:gd name="f44" fmla="*/ f33 1 f20"/>
              <a:gd name="f45" fmla="*/ f34 1 f21"/>
              <a:gd name="f46" fmla="*/ f35 f15 1"/>
              <a:gd name="f47" fmla="*/ f36 f15 1"/>
              <a:gd name="f48" fmla="*/ f38 f16 1"/>
              <a:gd name="f49" fmla="*/ f37 f16 1"/>
              <a:gd name="f50" fmla="*/ f40 f15 1"/>
              <a:gd name="f51" fmla="*/ f41 f16 1"/>
              <a:gd name="f52" fmla="*/ f42 f15 1"/>
              <a:gd name="f53" fmla="*/ f43 f16 1"/>
              <a:gd name="f54" fmla="*/ f44 f15 1"/>
              <a:gd name="f55" fmla="*/ f45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50" y="f51"/>
              </a:cxn>
              <a:cxn ang="f39">
                <a:pos x="f52" y="f53"/>
              </a:cxn>
              <a:cxn ang="f39">
                <a:pos x="f54" y="f51"/>
              </a:cxn>
              <a:cxn ang="f39">
                <a:pos x="f52" y="f55"/>
              </a:cxn>
              <a:cxn ang="f39">
                <a:pos x="f50" y="f51"/>
              </a:cxn>
            </a:cxnLst>
            <a:rect l="f46" t="f49" r="f47" b="f48"/>
            <a:pathLst>
              <a:path w="1775006" h="1525402">
                <a:moveTo>
                  <a:pt x="f5" y="f8"/>
                </a:moveTo>
                <a:cubicBezTo>
                  <a:pt x="f5" y="f9"/>
                  <a:pt x="f10" y="f5"/>
                  <a:pt x="f11" y="f5"/>
                </a:cubicBezTo>
                <a:cubicBezTo>
                  <a:pt x="f12" y="f5"/>
                  <a:pt x="f6" y="f9"/>
                  <a:pt x="f6" y="f8"/>
                </a:cubicBezTo>
                <a:cubicBezTo>
                  <a:pt x="f6" y="f13"/>
                  <a:pt x="f12" y="f7"/>
                  <a:pt x="f11" y="f7"/>
                </a:cubicBezTo>
                <a:cubicBezTo>
                  <a:pt x="f10" y="f7"/>
                  <a:pt x="f5" y="f13"/>
                  <a:pt x="f5" y="f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65660" tIns="229102" rIns="265660" bIns="229102" anchor="ctr" anchorCtr="1" compatLnSpc="1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EPD ja </a:t>
            </a:r>
            <a:r>
              <a:rPr kumimoji="0" lang="fi-FI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Ilmastoselos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-te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ateriaalien ympäristö-vaikutukset, kemikaalit ja materiaali-tehokkuus </a:t>
            </a:r>
          </a:p>
        </p:txBody>
      </p:sp>
      <p:sp>
        <p:nvSpPr>
          <p:cNvPr id="16" name="Vapaamuotoinen: Muoto 18">
            <a:extLst>
              <a:ext uri="{FF2B5EF4-FFF2-40B4-BE49-F238E27FC236}">
                <a16:creationId xmlns:a16="http://schemas.microsoft.com/office/drawing/2014/main" id="{9FA79720-7536-7C4E-B11B-C5FAFE181495}"/>
              </a:ext>
            </a:extLst>
          </p:cNvPr>
          <p:cNvSpPr/>
          <p:nvPr/>
        </p:nvSpPr>
        <p:spPr>
          <a:xfrm>
            <a:off x="5280316" y="4662911"/>
            <a:ext cx="1492401" cy="14924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92405"/>
              <a:gd name="f7" fmla="val 746203"/>
              <a:gd name="f8" fmla="val 334086"/>
              <a:gd name="f9" fmla="val 1158320"/>
              <a:gd name="f10" fmla="val 1492406"/>
              <a:gd name="f11" fmla="+- 0 0 -90"/>
              <a:gd name="f12" fmla="*/ f3 1 1492405"/>
              <a:gd name="f13" fmla="*/ f4 1 1492405"/>
              <a:gd name="f14" fmla="+- f6 0 f5"/>
              <a:gd name="f15" fmla="*/ f11 f0 1"/>
              <a:gd name="f16" fmla="*/ f14 1 1492405"/>
              <a:gd name="f17" fmla="*/ 0 f14 1"/>
              <a:gd name="f18" fmla="*/ 746203 f14 1"/>
              <a:gd name="f19" fmla="*/ 1492406 f14 1"/>
              <a:gd name="f20" fmla="*/ f15 1 f2"/>
              <a:gd name="f21" fmla="*/ f17 1 1492405"/>
              <a:gd name="f22" fmla="*/ f18 1 1492405"/>
              <a:gd name="f23" fmla="*/ f19 1 1492405"/>
              <a:gd name="f24" fmla="*/ f5 1 f16"/>
              <a:gd name="f25" fmla="*/ f6 1 f16"/>
              <a:gd name="f26" fmla="+- f20 0 f1"/>
              <a:gd name="f27" fmla="*/ f21 1 f16"/>
              <a:gd name="f28" fmla="*/ f22 1 f16"/>
              <a:gd name="f29" fmla="*/ f23 1 f16"/>
              <a:gd name="f30" fmla="*/ f24 f12 1"/>
              <a:gd name="f31" fmla="*/ f25 f12 1"/>
              <a:gd name="f32" fmla="*/ f25 f13 1"/>
              <a:gd name="f33" fmla="*/ f24 f13 1"/>
              <a:gd name="f34" fmla="*/ f27 f12 1"/>
              <a:gd name="f35" fmla="*/ f28 f13 1"/>
              <a:gd name="f36" fmla="*/ f28 f12 1"/>
              <a:gd name="f37" fmla="*/ f27 f13 1"/>
              <a:gd name="f38" fmla="*/ f29 f12 1"/>
              <a:gd name="f39" fmla="*/ f2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5"/>
              </a:cxn>
              <a:cxn ang="f26">
                <a:pos x="f36" y="f37"/>
              </a:cxn>
              <a:cxn ang="f26">
                <a:pos x="f38" y="f35"/>
              </a:cxn>
              <a:cxn ang="f26">
                <a:pos x="f36" y="f39"/>
              </a:cxn>
              <a:cxn ang="f26">
                <a:pos x="f34" y="f35"/>
              </a:cxn>
            </a:cxnLst>
            <a:rect l="f30" t="f33" r="f31" b="f32"/>
            <a:pathLst>
              <a:path w="1492405" h="1492405">
                <a:moveTo>
                  <a:pt x="f5" y="f7"/>
                </a:moveTo>
                <a:cubicBezTo>
                  <a:pt x="f5" y="f8"/>
                  <a:pt x="f8" y="f5"/>
                  <a:pt x="f7" y="f5"/>
                </a:cubicBezTo>
                <a:cubicBezTo>
                  <a:pt x="f9" y="f5"/>
                  <a:pt x="f10" y="f8"/>
                  <a:pt x="f10" y="f7"/>
                </a:cubicBezTo>
                <a:cubicBezTo>
                  <a:pt x="f10" y="f9"/>
                  <a:pt x="f9" y="f10"/>
                  <a:pt x="f7" y="f10"/>
                </a:cubicBezTo>
                <a:cubicBezTo>
                  <a:pt x="f8" y="f10"/>
                  <a:pt x="f5" y="f9"/>
                  <a:pt x="f5" y="f7"/>
                </a:cubicBezTo>
                <a:close/>
              </a:path>
            </a:pathLst>
          </a:custGeom>
          <a:solidFill>
            <a:schemeClr val="accent3"/>
          </a:solidFill>
          <a:ln w="12701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25545" tIns="225545" rIns="225545" bIns="225545" anchor="ctr" anchorCtr="1" compatLnSpc="1">
            <a:noAutofit/>
          </a:bodyPr>
          <a:lstStyle/>
          <a:p>
            <a:pPr marL="0" marR="0" lvl="0" indent="0" algn="ctr" defTabSz="4889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Päivänvalo-kerroin</a:t>
            </a:r>
          </a:p>
          <a:p>
            <a:pPr marL="0" marR="0" lvl="0" indent="0" algn="ctr" defTabSz="4889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/>
                <a:ea typeface="Tahoma" pitchFamily="34"/>
                <a:cs typeface="Tahoma" pitchFamily="34"/>
              </a:rPr>
              <a:t>Eurooppalaiset päivänvalostandardit</a:t>
            </a:r>
          </a:p>
          <a:p>
            <a:pPr marL="0" marR="0" lvl="0" indent="0" algn="ctr" defTabSz="4889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  <p:sp>
        <p:nvSpPr>
          <p:cNvPr id="18" name="Vapaamuotoinen: Muoto 20">
            <a:extLst>
              <a:ext uri="{FF2B5EF4-FFF2-40B4-BE49-F238E27FC236}">
                <a16:creationId xmlns:a16="http://schemas.microsoft.com/office/drawing/2014/main" id="{A8E015BA-73E6-D64D-9FBF-3AA8079FDC36}"/>
              </a:ext>
            </a:extLst>
          </p:cNvPr>
          <p:cNvSpPr/>
          <p:nvPr/>
        </p:nvSpPr>
        <p:spPr>
          <a:xfrm>
            <a:off x="4314706" y="3405278"/>
            <a:ext cx="1492401" cy="14924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92405"/>
              <a:gd name="f7" fmla="val 746203"/>
              <a:gd name="f8" fmla="val 334086"/>
              <a:gd name="f9" fmla="val 1158320"/>
              <a:gd name="f10" fmla="val 1492406"/>
              <a:gd name="f11" fmla="+- 0 0 -90"/>
              <a:gd name="f12" fmla="*/ f3 1 1492405"/>
              <a:gd name="f13" fmla="*/ f4 1 1492405"/>
              <a:gd name="f14" fmla="+- f6 0 f5"/>
              <a:gd name="f15" fmla="*/ f11 f0 1"/>
              <a:gd name="f16" fmla="*/ f14 1 1492405"/>
              <a:gd name="f17" fmla="*/ 0 f14 1"/>
              <a:gd name="f18" fmla="*/ 746203 f14 1"/>
              <a:gd name="f19" fmla="*/ 1492406 f14 1"/>
              <a:gd name="f20" fmla="*/ f15 1 f2"/>
              <a:gd name="f21" fmla="*/ f17 1 1492405"/>
              <a:gd name="f22" fmla="*/ f18 1 1492405"/>
              <a:gd name="f23" fmla="*/ f19 1 1492405"/>
              <a:gd name="f24" fmla="*/ f5 1 f16"/>
              <a:gd name="f25" fmla="*/ f6 1 f16"/>
              <a:gd name="f26" fmla="+- f20 0 f1"/>
              <a:gd name="f27" fmla="*/ f21 1 f16"/>
              <a:gd name="f28" fmla="*/ f22 1 f16"/>
              <a:gd name="f29" fmla="*/ f23 1 f16"/>
              <a:gd name="f30" fmla="*/ f24 f12 1"/>
              <a:gd name="f31" fmla="*/ f25 f12 1"/>
              <a:gd name="f32" fmla="*/ f25 f13 1"/>
              <a:gd name="f33" fmla="*/ f24 f13 1"/>
              <a:gd name="f34" fmla="*/ f27 f12 1"/>
              <a:gd name="f35" fmla="*/ f28 f13 1"/>
              <a:gd name="f36" fmla="*/ f28 f12 1"/>
              <a:gd name="f37" fmla="*/ f27 f13 1"/>
              <a:gd name="f38" fmla="*/ f29 f12 1"/>
              <a:gd name="f39" fmla="*/ f2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5"/>
              </a:cxn>
              <a:cxn ang="f26">
                <a:pos x="f36" y="f37"/>
              </a:cxn>
              <a:cxn ang="f26">
                <a:pos x="f38" y="f35"/>
              </a:cxn>
              <a:cxn ang="f26">
                <a:pos x="f36" y="f39"/>
              </a:cxn>
              <a:cxn ang="f26">
                <a:pos x="f34" y="f35"/>
              </a:cxn>
            </a:cxnLst>
            <a:rect l="f30" t="f33" r="f31" b="f32"/>
            <a:pathLst>
              <a:path w="1492405" h="1492405">
                <a:moveTo>
                  <a:pt x="f5" y="f7"/>
                </a:moveTo>
                <a:cubicBezTo>
                  <a:pt x="f5" y="f8"/>
                  <a:pt x="f8" y="f5"/>
                  <a:pt x="f7" y="f5"/>
                </a:cubicBezTo>
                <a:cubicBezTo>
                  <a:pt x="f9" y="f5"/>
                  <a:pt x="f10" y="f8"/>
                  <a:pt x="f10" y="f7"/>
                </a:cubicBezTo>
                <a:cubicBezTo>
                  <a:pt x="f10" y="f9"/>
                  <a:pt x="f9" y="f10"/>
                  <a:pt x="f7" y="f10"/>
                </a:cubicBezTo>
                <a:cubicBezTo>
                  <a:pt x="f8" y="f10"/>
                  <a:pt x="f5" y="f9"/>
                  <a:pt x="f5" y="f7"/>
                </a:cubicBezTo>
                <a:close/>
              </a:path>
            </a:pathLst>
          </a:custGeom>
          <a:solidFill>
            <a:schemeClr val="accent6"/>
          </a:solidFill>
          <a:ln w="12701" cap="flat">
            <a:solidFill>
              <a:srgbClr val="E5EDF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24274" tIns="224274" rIns="224274" bIns="224274" anchor="ctr" anchorCtr="1" compatLnSpc="1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Kosteustekni-nen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varmennus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Suunnittelussa ja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rakentamisessa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Vapaamuotoinen: Muoto 23">
            <a:extLst>
              <a:ext uri="{FF2B5EF4-FFF2-40B4-BE49-F238E27FC236}">
                <a16:creationId xmlns:a16="http://schemas.microsoft.com/office/drawing/2014/main" id="{667560D2-8555-6944-92BD-4A256820C535}"/>
              </a:ext>
            </a:extLst>
          </p:cNvPr>
          <p:cNvSpPr/>
          <p:nvPr/>
        </p:nvSpPr>
        <p:spPr>
          <a:xfrm>
            <a:off x="9350967" y="1332044"/>
            <a:ext cx="1492401" cy="149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92405"/>
              <a:gd name="f7" fmla="val 1165911"/>
              <a:gd name="f8" fmla="val 582956"/>
              <a:gd name="f9" fmla="val 260998"/>
              <a:gd name="f10" fmla="val 334086"/>
              <a:gd name="f11" fmla="val 746203"/>
              <a:gd name="f12" fmla="val 1158320"/>
              <a:gd name="f13" fmla="val 1492406"/>
              <a:gd name="f14" fmla="val 904914"/>
              <a:gd name="f15" fmla="val 1165912"/>
              <a:gd name="f16" fmla="+- 0 0 -90"/>
              <a:gd name="f17" fmla="*/ f3 1 1492405"/>
              <a:gd name="f18" fmla="*/ f4 1 1165911"/>
              <a:gd name="f19" fmla="+- f7 0 f5"/>
              <a:gd name="f20" fmla="+- f6 0 f5"/>
              <a:gd name="f21" fmla="*/ f16 f0 1"/>
              <a:gd name="f22" fmla="*/ f20 1 1492405"/>
              <a:gd name="f23" fmla="*/ f19 1 1165911"/>
              <a:gd name="f24" fmla="*/ 0 f20 1"/>
              <a:gd name="f25" fmla="*/ 582956 f19 1"/>
              <a:gd name="f26" fmla="*/ 746203 f20 1"/>
              <a:gd name="f27" fmla="*/ 0 f19 1"/>
              <a:gd name="f28" fmla="*/ 1492406 f20 1"/>
              <a:gd name="f29" fmla="*/ 1165912 f19 1"/>
              <a:gd name="f30" fmla="*/ f21 1 f2"/>
              <a:gd name="f31" fmla="*/ f24 1 1492405"/>
              <a:gd name="f32" fmla="*/ f25 1 1165911"/>
              <a:gd name="f33" fmla="*/ f26 1 1492405"/>
              <a:gd name="f34" fmla="*/ f27 1 1165911"/>
              <a:gd name="f35" fmla="*/ f28 1 1492405"/>
              <a:gd name="f36" fmla="*/ f29 1 1165911"/>
              <a:gd name="f37" fmla="*/ f5 1 f22"/>
              <a:gd name="f38" fmla="*/ f6 1 f22"/>
              <a:gd name="f39" fmla="*/ f5 1 f23"/>
              <a:gd name="f40" fmla="*/ f7 1 f23"/>
              <a:gd name="f41" fmla="+- f30 0 f1"/>
              <a:gd name="f42" fmla="*/ f31 1 f22"/>
              <a:gd name="f43" fmla="*/ f32 1 f23"/>
              <a:gd name="f44" fmla="*/ f33 1 f22"/>
              <a:gd name="f45" fmla="*/ f34 1 f23"/>
              <a:gd name="f46" fmla="*/ f35 1 f22"/>
              <a:gd name="f47" fmla="*/ f36 1 f23"/>
              <a:gd name="f48" fmla="*/ f37 f17 1"/>
              <a:gd name="f49" fmla="*/ f38 f17 1"/>
              <a:gd name="f50" fmla="*/ f40 f18 1"/>
              <a:gd name="f51" fmla="*/ f39 f18 1"/>
              <a:gd name="f52" fmla="*/ f42 f17 1"/>
              <a:gd name="f53" fmla="*/ f43 f18 1"/>
              <a:gd name="f54" fmla="*/ f44 f17 1"/>
              <a:gd name="f55" fmla="*/ f45 f18 1"/>
              <a:gd name="f56" fmla="*/ f46 f17 1"/>
              <a:gd name="f57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2" y="f53"/>
              </a:cxn>
              <a:cxn ang="f41">
                <a:pos x="f54" y="f55"/>
              </a:cxn>
              <a:cxn ang="f41">
                <a:pos x="f56" y="f53"/>
              </a:cxn>
              <a:cxn ang="f41">
                <a:pos x="f54" y="f57"/>
              </a:cxn>
              <a:cxn ang="f41">
                <a:pos x="f52" y="f53"/>
              </a:cxn>
            </a:cxnLst>
            <a:rect l="f48" t="f51" r="f49" b="f50"/>
            <a:pathLst>
              <a:path w="1492405" h="1165911">
                <a:moveTo>
                  <a:pt x="f5" y="f8"/>
                </a:moveTo>
                <a:cubicBezTo>
                  <a:pt x="f5" y="f9"/>
                  <a:pt x="f10" y="f5"/>
                  <a:pt x="f11" y="f5"/>
                </a:cubicBezTo>
                <a:cubicBezTo>
                  <a:pt x="f12" y="f5"/>
                  <a:pt x="f13" y="f9"/>
                  <a:pt x="f13" y="f8"/>
                </a:cubicBezTo>
                <a:cubicBezTo>
                  <a:pt x="f13" y="f14"/>
                  <a:pt x="f12" y="f15"/>
                  <a:pt x="f11" y="f15"/>
                </a:cubicBezTo>
                <a:cubicBezTo>
                  <a:pt x="f10" y="f15"/>
                  <a:pt x="f5" y="f14"/>
                  <a:pt x="f5" y="f8"/>
                </a:cubicBezTo>
                <a:close/>
              </a:path>
            </a:pathLst>
          </a:custGeom>
          <a:solidFill>
            <a:srgbClr val="E5EDF3"/>
          </a:solidFill>
          <a:ln w="12701" cap="flat">
            <a:solidFill>
              <a:srgbClr val="FFFFFF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24274" tIns="176460" rIns="224274" bIns="17646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/>
                <a:ea typeface="Tahoma" pitchFamily="34"/>
                <a:cs typeface="Tahoma" pitchFamily="34"/>
              </a:rPr>
              <a:t>P1-puhtaus-luokitus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/>
                <a:ea typeface="Tahoma" pitchFamily="34"/>
                <a:cs typeface="Tahoma" pitchFamily="34"/>
              </a:rPr>
              <a:t>Työmaan puhtauden hallinta</a:t>
            </a:r>
          </a:p>
        </p:txBody>
      </p:sp>
      <p:sp>
        <p:nvSpPr>
          <p:cNvPr id="22" name="Vapaamuotoinen: Muoto 24">
            <a:extLst>
              <a:ext uri="{FF2B5EF4-FFF2-40B4-BE49-F238E27FC236}">
                <a16:creationId xmlns:a16="http://schemas.microsoft.com/office/drawing/2014/main" id="{455B6E17-C319-994F-9A15-3A8B18519D77}"/>
              </a:ext>
            </a:extLst>
          </p:cNvPr>
          <p:cNvSpPr/>
          <p:nvPr/>
        </p:nvSpPr>
        <p:spPr>
          <a:xfrm>
            <a:off x="10174148" y="2261956"/>
            <a:ext cx="1492401" cy="149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92405"/>
              <a:gd name="f7" fmla="val 1165911"/>
              <a:gd name="f8" fmla="val 582956"/>
              <a:gd name="f9" fmla="val 260998"/>
              <a:gd name="f10" fmla="val 334086"/>
              <a:gd name="f11" fmla="val 746203"/>
              <a:gd name="f12" fmla="val 1158320"/>
              <a:gd name="f13" fmla="val 1492406"/>
              <a:gd name="f14" fmla="val 904914"/>
              <a:gd name="f15" fmla="val 1165912"/>
              <a:gd name="f16" fmla="+- 0 0 -90"/>
              <a:gd name="f17" fmla="*/ f3 1 1492405"/>
              <a:gd name="f18" fmla="*/ f4 1 1165911"/>
              <a:gd name="f19" fmla="+- f7 0 f5"/>
              <a:gd name="f20" fmla="+- f6 0 f5"/>
              <a:gd name="f21" fmla="*/ f16 f0 1"/>
              <a:gd name="f22" fmla="*/ f20 1 1492405"/>
              <a:gd name="f23" fmla="*/ f19 1 1165911"/>
              <a:gd name="f24" fmla="*/ 0 f20 1"/>
              <a:gd name="f25" fmla="*/ 582956 f19 1"/>
              <a:gd name="f26" fmla="*/ 746203 f20 1"/>
              <a:gd name="f27" fmla="*/ 0 f19 1"/>
              <a:gd name="f28" fmla="*/ 1492406 f20 1"/>
              <a:gd name="f29" fmla="*/ 1165912 f19 1"/>
              <a:gd name="f30" fmla="*/ f21 1 f2"/>
              <a:gd name="f31" fmla="*/ f24 1 1492405"/>
              <a:gd name="f32" fmla="*/ f25 1 1165911"/>
              <a:gd name="f33" fmla="*/ f26 1 1492405"/>
              <a:gd name="f34" fmla="*/ f27 1 1165911"/>
              <a:gd name="f35" fmla="*/ f28 1 1492405"/>
              <a:gd name="f36" fmla="*/ f29 1 1165911"/>
              <a:gd name="f37" fmla="*/ f5 1 f22"/>
              <a:gd name="f38" fmla="*/ f6 1 f22"/>
              <a:gd name="f39" fmla="*/ f5 1 f23"/>
              <a:gd name="f40" fmla="*/ f7 1 f23"/>
              <a:gd name="f41" fmla="+- f30 0 f1"/>
              <a:gd name="f42" fmla="*/ f31 1 f22"/>
              <a:gd name="f43" fmla="*/ f32 1 f23"/>
              <a:gd name="f44" fmla="*/ f33 1 f22"/>
              <a:gd name="f45" fmla="*/ f34 1 f23"/>
              <a:gd name="f46" fmla="*/ f35 1 f22"/>
              <a:gd name="f47" fmla="*/ f36 1 f23"/>
              <a:gd name="f48" fmla="*/ f37 f17 1"/>
              <a:gd name="f49" fmla="*/ f38 f17 1"/>
              <a:gd name="f50" fmla="*/ f40 f18 1"/>
              <a:gd name="f51" fmla="*/ f39 f18 1"/>
              <a:gd name="f52" fmla="*/ f42 f17 1"/>
              <a:gd name="f53" fmla="*/ f43 f18 1"/>
              <a:gd name="f54" fmla="*/ f44 f17 1"/>
              <a:gd name="f55" fmla="*/ f45 f18 1"/>
              <a:gd name="f56" fmla="*/ f46 f17 1"/>
              <a:gd name="f57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2" y="f53"/>
              </a:cxn>
              <a:cxn ang="f41">
                <a:pos x="f54" y="f55"/>
              </a:cxn>
              <a:cxn ang="f41">
                <a:pos x="f56" y="f53"/>
              </a:cxn>
              <a:cxn ang="f41">
                <a:pos x="f54" y="f57"/>
              </a:cxn>
              <a:cxn ang="f41">
                <a:pos x="f52" y="f53"/>
              </a:cxn>
            </a:cxnLst>
            <a:rect l="f48" t="f51" r="f49" b="f50"/>
            <a:pathLst>
              <a:path w="1492405" h="1165911">
                <a:moveTo>
                  <a:pt x="f5" y="f8"/>
                </a:moveTo>
                <a:cubicBezTo>
                  <a:pt x="f5" y="f9"/>
                  <a:pt x="f10" y="f5"/>
                  <a:pt x="f11" y="f5"/>
                </a:cubicBezTo>
                <a:cubicBezTo>
                  <a:pt x="f12" y="f5"/>
                  <a:pt x="f13" y="f9"/>
                  <a:pt x="f13" y="f8"/>
                </a:cubicBezTo>
                <a:cubicBezTo>
                  <a:pt x="f13" y="f14"/>
                  <a:pt x="f12" y="f15"/>
                  <a:pt x="f11" y="f15"/>
                </a:cubicBezTo>
                <a:cubicBezTo>
                  <a:pt x="f10" y="f15"/>
                  <a:pt x="f5" y="f14"/>
                  <a:pt x="f5" y="f8"/>
                </a:cubicBezTo>
                <a:close/>
              </a:path>
            </a:pathLst>
          </a:custGeom>
          <a:solidFill>
            <a:srgbClr val="E5EDF3"/>
          </a:solidFill>
          <a:ln w="12701" cap="flat">
            <a:solidFill>
              <a:srgbClr val="FFFFFF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24274" tIns="176460" rIns="224274" bIns="176460" anchor="ctr" anchorCtr="1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/>
                <a:ea typeface="Tahoma" pitchFamily="34"/>
                <a:cs typeface="Tahoma" pitchFamily="34"/>
              </a:rPr>
              <a:t>M1-luokitus ilmanvaihto-tuotteille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/>
                <a:ea typeface="Tahoma" pitchFamily="34"/>
                <a:cs typeface="Tahoma" pitchFamily="34"/>
              </a:rPr>
              <a:t>Puhtaat  kanavat</a:t>
            </a:r>
          </a:p>
        </p:txBody>
      </p:sp>
      <p:sp>
        <p:nvSpPr>
          <p:cNvPr id="23" name="Vapaamuotoinen: Muoto 25">
            <a:extLst>
              <a:ext uri="{FF2B5EF4-FFF2-40B4-BE49-F238E27FC236}">
                <a16:creationId xmlns:a16="http://schemas.microsoft.com/office/drawing/2014/main" id="{297B8D5F-B03C-B945-BE82-902F55920DFC}"/>
              </a:ext>
            </a:extLst>
          </p:cNvPr>
          <p:cNvSpPr/>
          <p:nvPr/>
        </p:nvSpPr>
        <p:spPr>
          <a:xfrm>
            <a:off x="9772908" y="3471426"/>
            <a:ext cx="1494000" cy="149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92405"/>
              <a:gd name="f7" fmla="val 1165911"/>
              <a:gd name="f8" fmla="val 582956"/>
              <a:gd name="f9" fmla="val 260998"/>
              <a:gd name="f10" fmla="val 334086"/>
              <a:gd name="f11" fmla="val 746203"/>
              <a:gd name="f12" fmla="val 1158320"/>
              <a:gd name="f13" fmla="val 1492406"/>
              <a:gd name="f14" fmla="val 904914"/>
              <a:gd name="f15" fmla="val 1165912"/>
              <a:gd name="f16" fmla="+- 0 0 -90"/>
              <a:gd name="f17" fmla="*/ f3 1 1492405"/>
              <a:gd name="f18" fmla="*/ f4 1 1165911"/>
              <a:gd name="f19" fmla="+- f7 0 f5"/>
              <a:gd name="f20" fmla="+- f6 0 f5"/>
              <a:gd name="f21" fmla="*/ f16 f0 1"/>
              <a:gd name="f22" fmla="*/ f20 1 1492405"/>
              <a:gd name="f23" fmla="*/ f19 1 1165911"/>
              <a:gd name="f24" fmla="*/ 0 f20 1"/>
              <a:gd name="f25" fmla="*/ 582956 f19 1"/>
              <a:gd name="f26" fmla="*/ 746203 f20 1"/>
              <a:gd name="f27" fmla="*/ 0 f19 1"/>
              <a:gd name="f28" fmla="*/ 1492406 f20 1"/>
              <a:gd name="f29" fmla="*/ 1165912 f19 1"/>
              <a:gd name="f30" fmla="*/ f21 1 f2"/>
              <a:gd name="f31" fmla="*/ f24 1 1492405"/>
              <a:gd name="f32" fmla="*/ f25 1 1165911"/>
              <a:gd name="f33" fmla="*/ f26 1 1492405"/>
              <a:gd name="f34" fmla="*/ f27 1 1165911"/>
              <a:gd name="f35" fmla="*/ f28 1 1492405"/>
              <a:gd name="f36" fmla="*/ f29 1 1165911"/>
              <a:gd name="f37" fmla="*/ f5 1 f22"/>
              <a:gd name="f38" fmla="*/ f6 1 f22"/>
              <a:gd name="f39" fmla="*/ f5 1 f23"/>
              <a:gd name="f40" fmla="*/ f7 1 f23"/>
              <a:gd name="f41" fmla="+- f30 0 f1"/>
              <a:gd name="f42" fmla="*/ f31 1 f22"/>
              <a:gd name="f43" fmla="*/ f32 1 f23"/>
              <a:gd name="f44" fmla="*/ f33 1 f22"/>
              <a:gd name="f45" fmla="*/ f34 1 f23"/>
              <a:gd name="f46" fmla="*/ f35 1 f22"/>
              <a:gd name="f47" fmla="*/ f36 1 f23"/>
              <a:gd name="f48" fmla="*/ f37 f17 1"/>
              <a:gd name="f49" fmla="*/ f38 f17 1"/>
              <a:gd name="f50" fmla="*/ f40 f18 1"/>
              <a:gd name="f51" fmla="*/ f39 f18 1"/>
              <a:gd name="f52" fmla="*/ f42 f17 1"/>
              <a:gd name="f53" fmla="*/ f43 f18 1"/>
              <a:gd name="f54" fmla="*/ f44 f17 1"/>
              <a:gd name="f55" fmla="*/ f45 f18 1"/>
              <a:gd name="f56" fmla="*/ f46 f17 1"/>
              <a:gd name="f57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2" y="f53"/>
              </a:cxn>
              <a:cxn ang="f41">
                <a:pos x="f54" y="f55"/>
              </a:cxn>
              <a:cxn ang="f41">
                <a:pos x="f56" y="f53"/>
              </a:cxn>
              <a:cxn ang="f41">
                <a:pos x="f54" y="f57"/>
              </a:cxn>
              <a:cxn ang="f41">
                <a:pos x="f52" y="f53"/>
              </a:cxn>
            </a:cxnLst>
            <a:rect l="f48" t="f51" r="f49" b="f50"/>
            <a:pathLst>
              <a:path w="1492405" h="1165911">
                <a:moveTo>
                  <a:pt x="f5" y="f8"/>
                </a:moveTo>
                <a:cubicBezTo>
                  <a:pt x="f5" y="f9"/>
                  <a:pt x="f10" y="f5"/>
                  <a:pt x="f11" y="f5"/>
                </a:cubicBezTo>
                <a:cubicBezTo>
                  <a:pt x="f12" y="f5"/>
                  <a:pt x="f13" y="f9"/>
                  <a:pt x="f13" y="f8"/>
                </a:cubicBezTo>
                <a:cubicBezTo>
                  <a:pt x="f13" y="f14"/>
                  <a:pt x="f12" y="f15"/>
                  <a:pt x="f11" y="f15"/>
                </a:cubicBezTo>
                <a:cubicBezTo>
                  <a:pt x="f10" y="f15"/>
                  <a:pt x="f5" y="f14"/>
                  <a:pt x="f5" y="f8"/>
                </a:cubicBezTo>
                <a:close/>
              </a:path>
            </a:pathLst>
          </a:custGeom>
          <a:solidFill>
            <a:srgbClr val="E5EDF3"/>
          </a:solidFill>
          <a:ln w="12701" cap="flat">
            <a:solidFill>
              <a:srgbClr val="FFFFFF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24274" tIns="176460" rIns="224274" bIns="17646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/>
                <a:ea typeface="Tahoma" pitchFamily="34"/>
                <a:cs typeface="Tahoma" pitchFamily="34"/>
              </a:rPr>
              <a:t>M1-luokitus rakennus-materiaaleille ja kalusteille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/>
                <a:ea typeface="Tahoma" pitchFamily="34"/>
                <a:cs typeface="Tahoma" pitchFamily="34"/>
              </a:rPr>
              <a:t>Vähäpäästöiset tuotteet</a:t>
            </a:r>
          </a:p>
        </p:txBody>
      </p:sp>
      <p:sp>
        <p:nvSpPr>
          <p:cNvPr id="19" name="Vapaamuotoinen: Muoto 21">
            <a:extLst>
              <a:ext uri="{FF2B5EF4-FFF2-40B4-BE49-F238E27FC236}">
                <a16:creationId xmlns:a16="http://schemas.microsoft.com/office/drawing/2014/main" id="{40A1E05A-CF69-6F46-9B4E-7402678E64A6}"/>
              </a:ext>
            </a:extLst>
          </p:cNvPr>
          <p:cNvSpPr/>
          <p:nvPr/>
        </p:nvSpPr>
        <p:spPr>
          <a:xfrm>
            <a:off x="8563230" y="2391014"/>
            <a:ext cx="1827975" cy="16515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80657"/>
              <a:gd name="f7" fmla="val 1651525"/>
              <a:gd name="f8" fmla="val 825763"/>
              <a:gd name="f9" fmla="val 369707"/>
              <a:gd name="f10" fmla="val 488157"/>
              <a:gd name="f11" fmla="val 1090329"/>
              <a:gd name="f12" fmla="val 1692501"/>
              <a:gd name="f13" fmla="val 2180658"/>
              <a:gd name="f14" fmla="val 1281819"/>
              <a:gd name="f15" fmla="val 1651526"/>
              <a:gd name="f16" fmla="+- 0 0 -90"/>
              <a:gd name="f17" fmla="*/ f3 1 2180657"/>
              <a:gd name="f18" fmla="*/ f4 1 1651525"/>
              <a:gd name="f19" fmla="+- f7 0 f5"/>
              <a:gd name="f20" fmla="+- f6 0 f5"/>
              <a:gd name="f21" fmla="*/ f16 f0 1"/>
              <a:gd name="f22" fmla="*/ f20 1 2180657"/>
              <a:gd name="f23" fmla="*/ f19 1 1651525"/>
              <a:gd name="f24" fmla="*/ 0 f20 1"/>
              <a:gd name="f25" fmla="*/ 825763 f19 1"/>
              <a:gd name="f26" fmla="*/ 1090329 f20 1"/>
              <a:gd name="f27" fmla="*/ 0 f19 1"/>
              <a:gd name="f28" fmla="*/ 2180658 f20 1"/>
              <a:gd name="f29" fmla="*/ 1651526 f19 1"/>
              <a:gd name="f30" fmla="*/ f21 1 f2"/>
              <a:gd name="f31" fmla="*/ f24 1 2180657"/>
              <a:gd name="f32" fmla="*/ f25 1 1651525"/>
              <a:gd name="f33" fmla="*/ f26 1 2180657"/>
              <a:gd name="f34" fmla="*/ f27 1 1651525"/>
              <a:gd name="f35" fmla="*/ f28 1 2180657"/>
              <a:gd name="f36" fmla="*/ f29 1 1651525"/>
              <a:gd name="f37" fmla="*/ f5 1 f22"/>
              <a:gd name="f38" fmla="*/ f6 1 f22"/>
              <a:gd name="f39" fmla="*/ f5 1 f23"/>
              <a:gd name="f40" fmla="*/ f7 1 f23"/>
              <a:gd name="f41" fmla="+- f30 0 f1"/>
              <a:gd name="f42" fmla="*/ f31 1 f22"/>
              <a:gd name="f43" fmla="*/ f32 1 f23"/>
              <a:gd name="f44" fmla="*/ f33 1 f22"/>
              <a:gd name="f45" fmla="*/ f34 1 f23"/>
              <a:gd name="f46" fmla="*/ f35 1 f22"/>
              <a:gd name="f47" fmla="*/ f36 1 f23"/>
              <a:gd name="f48" fmla="*/ f37 f17 1"/>
              <a:gd name="f49" fmla="*/ f38 f17 1"/>
              <a:gd name="f50" fmla="*/ f40 f18 1"/>
              <a:gd name="f51" fmla="*/ f39 f18 1"/>
              <a:gd name="f52" fmla="*/ f42 f17 1"/>
              <a:gd name="f53" fmla="*/ f43 f18 1"/>
              <a:gd name="f54" fmla="*/ f44 f17 1"/>
              <a:gd name="f55" fmla="*/ f45 f18 1"/>
              <a:gd name="f56" fmla="*/ f46 f17 1"/>
              <a:gd name="f57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2" y="f53"/>
              </a:cxn>
              <a:cxn ang="f41">
                <a:pos x="f54" y="f55"/>
              </a:cxn>
              <a:cxn ang="f41">
                <a:pos x="f56" y="f53"/>
              </a:cxn>
              <a:cxn ang="f41">
                <a:pos x="f54" y="f57"/>
              </a:cxn>
              <a:cxn ang="f41">
                <a:pos x="f52" y="f53"/>
              </a:cxn>
            </a:cxnLst>
            <a:rect l="f48" t="f51" r="f49" b="f50"/>
            <a:pathLst>
              <a:path w="2180657" h="1651525">
                <a:moveTo>
                  <a:pt x="f5" y="f8"/>
                </a:moveTo>
                <a:cubicBezTo>
                  <a:pt x="f5" y="f9"/>
                  <a:pt x="f10" y="f5"/>
                  <a:pt x="f11" y="f5"/>
                </a:cubicBezTo>
                <a:cubicBezTo>
                  <a:pt x="f12" y="f5"/>
                  <a:pt x="f13" y="f9"/>
                  <a:pt x="f13" y="f8"/>
                </a:cubicBezTo>
                <a:cubicBezTo>
                  <a:pt x="f13" y="f14"/>
                  <a:pt x="f12" y="f15"/>
                  <a:pt x="f11" y="f15"/>
                </a:cubicBezTo>
                <a:cubicBezTo>
                  <a:pt x="f10" y="f15"/>
                  <a:pt x="f5" y="f14"/>
                  <a:pt x="f5" y="f8"/>
                </a:cubicBezTo>
                <a:close/>
              </a:path>
            </a:pathLst>
          </a:custGeom>
          <a:solidFill>
            <a:schemeClr val="accent1"/>
          </a:solidFill>
          <a:ln w="12701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44116" tIns="266620" rIns="344116" bIns="266620" anchor="ctr" anchorCtr="1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/>
                <a:ea typeface="Tahoma" pitchFamily="34"/>
                <a:cs typeface="Tahoma" pitchFamily="34"/>
              </a:rPr>
              <a:t>Sisäilmasto-luokitus 2018 S1 ja S2-luokat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B1369-56B6-CA4E-8A4B-3B37D724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39" y="101681"/>
            <a:ext cx="11307266" cy="675508"/>
          </a:xfrm>
        </p:spPr>
        <p:txBody>
          <a:bodyPr>
            <a:normAutofit fontScale="90000"/>
          </a:bodyPr>
          <a:lstStyle/>
          <a:p>
            <a:r>
              <a:rPr lang="fi-FI" sz="4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Mikä on Rakennustiedon ympäristöluokitus?</a:t>
            </a:r>
            <a:endParaRPr lang="en-FI" sz="4000" b="1" dirty="0">
              <a:solidFill>
                <a:srgbClr val="FF0000"/>
              </a:solidFill>
            </a:endParaRPr>
          </a:p>
        </p:txBody>
      </p:sp>
      <p:sp>
        <p:nvSpPr>
          <p:cNvPr id="15" name="Vapaamuotoinen: Muoto 16">
            <a:extLst>
              <a:ext uri="{FF2B5EF4-FFF2-40B4-BE49-F238E27FC236}">
                <a16:creationId xmlns:a16="http://schemas.microsoft.com/office/drawing/2014/main" id="{0B97D7F2-CCC8-8F46-92BC-AA2C17BE12B0}"/>
              </a:ext>
            </a:extLst>
          </p:cNvPr>
          <p:cNvSpPr/>
          <p:nvPr/>
        </p:nvSpPr>
        <p:spPr>
          <a:xfrm>
            <a:off x="4513867" y="1850962"/>
            <a:ext cx="1494000" cy="149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75006"/>
              <a:gd name="f7" fmla="val 1525402"/>
              <a:gd name="f8" fmla="val 762701"/>
              <a:gd name="f9" fmla="val 341473"/>
              <a:gd name="f10" fmla="val 397349"/>
              <a:gd name="f11" fmla="val 887503"/>
              <a:gd name="f12" fmla="val 1377657"/>
              <a:gd name="f13" fmla="val 1183929"/>
              <a:gd name="f14" fmla="+- 0 0 -90"/>
              <a:gd name="f15" fmla="*/ f3 1 1775006"/>
              <a:gd name="f16" fmla="*/ f4 1 1525402"/>
              <a:gd name="f17" fmla="+- f7 0 f5"/>
              <a:gd name="f18" fmla="+- f6 0 f5"/>
              <a:gd name="f19" fmla="*/ f14 f0 1"/>
              <a:gd name="f20" fmla="*/ f18 1 1775006"/>
              <a:gd name="f21" fmla="*/ f17 1 1525402"/>
              <a:gd name="f22" fmla="*/ 0 f18 1"/>
              <a:gd name="f23" fmla="*/ 762701 f17 1"/>
              <a:gd name="f24" fmla="*/ 887503 f18 1"/>
              <a:gd name="f25" fmla="*/ 0 f17 1"/>
              <a:gd name="f26" fmla="*/ 1775006 f18 1"/>
              <a:gd name="f27" fmla="*/ 1525402 f17 1"/>
              <a:gd name="f28" fmla="*/ f19 1 f2"/>
              <a:gd name="f29" fmla="*/ f22 1 1775006"/>
              <a:gd name="f30" fmla="*/ f23 1 1525402"/>
              <a:gd name="f31" fmla="*/ f24 1 1775006"/>
              <a:gd name="f32" fmla="*/ f25 1 1525402"/>
              <a:gd name="f33" fmla="*/ f26 1 1775006"/>
              <a:gd name="f34" fmla="*/ f27 1 1525402"/>
              <a:gd name="f35" fmla="*/ f5 1 f20"/>
              <a:gd name="f36" fmla="*/ f6 1 f20"/>
              <a:gd name="f37" fmla="*/ f5 1 f21"/>
              <a:gd name="f38" fmla="*/ f7 1 f21"/>
              <a:gd name="f39" fmla="+- f28 0 f1"/>
              <a:gd name="f40" fmla="*/ f29 1 f20"/>
              <a:gd name="f41" fmla="*/ f30 1 f21"/>
              <a:gd name="f42" fmla="*/ f31 1 f20"/>
              <a:gd name="f43" fmla="*/ f32 1 f21"/>
              <a:gd name="f44" fmla="*/ f33 1 f20"/>
              <a:gd name="f45" fmla="*/ f34 1 f21"/>
              <a:gd name="f46" fmla="*/ f35 f15 1"/>
              <a:gd name="f47" fmla="*/ f36 f15 1"/>
              <a:gd name="f48" fmla="*/ f38 f16 1"/>
              <a:gd name="f49" fmla="*/ f37 f16 1"/>
              <a:gd name="f50" fmla="*/ f40 f15 1"/>
              <a:gd name="f51" fmla="*/ f41 f16 1"/>
              <a:gd name="f52" fmla="*/ f42 f15 1"/>
              <a:gd name="f53" fmla="*/ f43 f16 1"/>
              <a:gd name="f54" fmla="*/ f44 f15 1"/>
              <a:gd name="f55" fmla="*/ f45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50" y="f51"/>
              </a:cxn>
              <a:cxn ang="f39">
                <a:pos x="f52" y="f53"/>
              </a:cxn>
              <a:cxn ang="f39">
                <a:pos x="f54" y="f51"/>
              </a:cxn>
              <a:cxn ang="f39">
                <a:pos x="f52" y="f55"/>
              </a:cxn>
              <a:cxn ang="f39">
                <a:pos x="f50" y="f51"/>
              </a:cxn>
            </a:cxnLst>
            <a:rect l="f46" t="f49" r="f47" b="f48"/>
            <a:pathLst>
              <a:path w="1775006" h="1525402">
                <a:moveTo>
                  <a:pt x="f5" y="f8"/>
                </a:moveTo>
                <a:cubicBezTo>
                  <a:pt x="f5" y="f9"/>
                  <a:pt x="f10" y="f5"/>
                  <a:pt x="f11" y="f5"/>
                </a:cubicBezTo>
                <a:cubicBezTo>
                  <a:pt x="f12" y="f5"/>
                  <a:pt x="f6" y="f9"/>
                  <a:pt x="f6" y="f8"/>
                </a:cubicBezTo>
                <a:cubicBezTo>
                  <a:pt x="f6" y="f13"/>
                  <a:pt x="f12" y="f7"/>
                  <a:pt x="f11" y="f7"/>
                </a:cubicBezTo>
                <a:cubicBezTo>
                  <a:pt x="f10" y="f7"/>
                  <a:pt x="f5" y="f13"/>
                  <a:pt x="f5" y="f8"/>
                </a:cubicBezTo>
                <a:close/>
              </a:path>
            </a:pathLst>
          </a:custGeom>
          <a:solidFill>
            <a:schemeClr val="accent3">
              <a:lumMod val="90000"/>
            </a:schemeClr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65660" tIns="229102" rIns="265660" bIns="229102" anchor="ctr" anchorCtr="1" compatLnSpc="1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E-luku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i-FI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Säästö vertailulukuun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C8163FFE-5872-458F-84BE-0B6CFFFFAF5E}"/>
              </a:ext>
            </a:extLst>
          </p:cNvPr>
          <p:cNvSpPr txBox="1"/>
          <p:nvPr/>
        </p:nvSpPr>
        <p:spPr>
          <a:xfrm>
            <a:off x="306229" y="2529326"/>
            <a:ext cx="42866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Rakennustiedon ympäristöluokitus huomio: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Suomalaiset olosuhteet,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Suomalaisen lainsäädännön,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Luokitus pohjautuu eurooppalaisiin standardeihin,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Luokitus sitoo yhteen alan jo olemassa olevat hyvät kotimaiset käytännöt,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EU-taksonomian vaatimukset.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ABC7F558-9979-47B1-BBCF-5FEFB69CD38B}"/>
              </a:ext>
            </a:extLst>
          </p:cNvPr>
          <p:cNvSpPr txBox="1"/>
          <p:nvPr/>
        </p:nvSpPr>
        <p:spPr>
          <a:xfrm>
            <a:off x="74602" y="618318"/>
            <a:ext cx="459450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Rakennusalan yhdessä kehittämä kansallinen rakennusten ympäristösuorituskyvyn johtamis- ja luokitusjärjestelmä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A2DA66C-7068-AF5B-5A39-064971AC5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594" y="2461820"/>
            <a:ext cx="2483062" cy="2500990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E1D1CF9-1DEA-F1A5-874D-4B2875AF93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14.3.2025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E656FAD-E098-1EDF-E00C-A1EE4D3C8B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Jamk | Petri Jaarto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3A511E-06B4-2FD9-0B71-1EEA84B516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CF72D6-3A4A-4748-9917-8241545C7583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1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EBA7EF2-5C2C-0D43-89DC-F84ED836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08" y="15245"/>
            <a:ext cx="8338852" cy="1325563"/>
          </a:xfrm>
        </p:spPr>
        <p:txBody>
          <a:bodyPr>
            <a:normAutofit fontScale="90000"/>
          </a:bodyPr>
          <a:lstStyle/>
          <a:p>
            <a:r>
              <a:rPr lang="fi-FI" sz="3200" b="1" dirty="0"/>
              <a:t>Kenelle Rakennustiedon ympäristöluokitus on tarkoitettu ja käyttökohteet</a:t>
            </a:r>
            <a:endParaRPr lang="fi-FI" sz="3200" dirty="0"/>
          </a:p>
        </p:txBody>
      </p:sp>
      <p:graphicFrame>
        <p:nvGraphicFramePr>
          <p:cNvPr id="8" name="Kaaviokuva 7">
            <a:extLst>
              <a:ext uri="{FF2B5EF4-FFF2-40B4-BE49-F238E27FC236}">
                <a16:creationId xmlns:a16="http://schemas.microsoft.com/office/drawing/2014/main" id="{01CCD3AB-A7BB-1E41-B6CA-0ABAF20D3610}"/>
              </a:ext>
            </a:extLst>
          </p:cNvPr>
          <p:cNvGraphicFramePr/>
          <p:nvPr/>
        </p:nvGraphicFramePr>
        <p:xfrm>
          <a:off x="2889782" y="151765"/>
          <a:ext cx="8973033" cy="5919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2678460-6606-0B45-AEF4-860EF00D6E8F}"/>
              </a:ext>
            </a:extLst>
          </p:cNvPr>
          <p:cNvCxnSpPr>
            <a:cxnSpLocks/>
          </p:cNvCxnSpPr>
          <p:nvPr/>
        </p:nvCxnSpPr>
        <p:spPr>
          <a:xfrm>
            <a:off x="329184" y="3986784"/>
            <a:ext cx="17800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3A00C5F-777F-4B36-90E5-82AF9651A97A}"/>
              </a:ext>
            </a:extLst>
          </p:cNvPr>
          <p:cNvSpPr txBox="1"/>
          <p:nvPr/>
        </p:nvSpPr>
        <p:spPr>
          <a:xfrm>
            <a:off x="329183" y="1477328"/>
            <a:ext cx="3677738" cy="4308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Rakennustiedon ympäristöluokitus on tarkoitettu rakennushankkeiden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tilaajille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rakennuttajille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 jotka haluavat rakentaa ympäristövastuullisesti ja kestävän kehityksen mukaisesti. Rakennustiedon ympäristöluokitusta voi käyttää viestinnässä.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Tilojen käyttäjät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voivat saada lisää tietoa rakennuksen ympäristösuorituskyvystä ja tehdä valintoja sen perusteella.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Rahoituslaitokset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voivat hyödyntää luokitusta riskiarvioissaan.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YL-luokitus osoittaa, 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että projektille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tehty kolmannen osapuolen puolueeton tarkastus ja että hanke täyttää sille asetetut vaatimukset.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FA7939D-62CC-C979-D5D7-E0CB56475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022" y="4712622"/>
            <a:ext cx="1349253" cy="1358995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13B6D5A-B1AE-426A-DEC6-466284FC38E7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14.3.2025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4C073B-BFA0-72B5-B708-CB426B66752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401AD-98D5-7A47-88F3-9CA427BEF572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291B2C-5C2E-CA26-5A56-A89FFE29110B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Jamk | Petri Jaarto</a:t>
            </a:r>
          </a:p>
        </p:txBody>
      </p:sp>
    </p:spTree>
    <p:extLst>
      <p:ext uri="{BB962C8B-B14F-4D97-AF65-F5344CB8AC3E}">
        <p14:creationId xmlns:p14="http://schemas.microsoft.com/office/powerpoint/2010/main" val="1924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9A48CC9-997B-E84F-2EC7-82FE779A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255413"/>
            <a:ext cx="10515600" cy="770764"/>
          </a:xfrm>
        </p:spPr>
        <p:txBody>
          <a:bodyPr>
            <a:normAutofit/>
          </a:bodyPr>
          <a:lstStyle/>
          <a:p>
            <a:r>
              <a:rPr lang="fi-FI" sz="3200" b="1" dirty="0"/>
              <a:t>Rakennustiedon ympäristöluokituksen prosessit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B4401C1-AE69-AF40-4F3D-EF983A0453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cxnSp>
        <p:nvCxnSpPr>
          <p:cNvPr id="3" name="Suora nuoliyhdysviiva 2">
            <a:extLst>
              <a:ext uri="{FF2B5EF4-FFF2-40B4-BE49-F238E27FC236}">
                <a16:creationId xmlns:a16="http://schemas.microsoft.com/office/drawing/2014/main" id="{9CDC1248-2DAA-D89C-550C-18F540203B13}"/>
              </a:ext>
            </a:extLst>
          </p:cNvPr>
          <p:cNvCxnSpPr>
            <a:cxnSpLocks/>
          </p:cNvCxnSpPr>
          <p:nvPr/>
        </p:nvCxnSpPr>
        <p:spPr>
          <a:xfrm>
            <a:off x="574675" y="3943350"/>
            <a:ext cx="11330813" cy="0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orakulmio 3">
            <a:extLst>
              <a:ext uri="{FF2B5EF4-FFF2-40B4-BE49-F238E27FC236}">
                <a16:creationId xmlns:a16="http://schemas.microsoft.com/office/drawing/2014/main" id="{D6977B49-CEBC-1612-E951-6A0E28BADED5}"/>
              </a:ext>
            </a:extLst>
          </p:cNvPr>
          <p:cNvSpPr/>
          <p:nvPr/>
        </p:nvSpPr>
        <p:spPr>
          <a:xfrm>
            <a:off x="457200" y="2660741"/>
            <a:ext cx="1598023" cy="1025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Tavoitteen asettaminen/ Hankesuunnittelu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8BB6AA7-4132-7850-E90F-4DFBA14AB20A}"/>
              </a:ext>
            </a:extLst>
          </p:cNvPr>
          <p:cNvSpPr/>
          <p:nvPr/>
        </p:nvSpPr>
        <p:spPr>
          <a:xfrm>
            <a:off x="2185850" y="2660741"/>
            <a:ext cx="1254035" cy="1025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Suunnittelu-vaiheen hakemus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0318E7D-810D-6BB3-82B8-F6ACEB56EC82}"/>
              </a:ext>
            </a:extLst>
          </p:cNvPr>
          <p:cNvSpPr/>
          <p:nvPr/>
        </p:nvSpPr>
        <p:spPr>
          <a:xfrm>
            <a:off x="3570512" y="2660741"/>
            <a:ext cx="1254035" cy="1025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Rakentamis-vaiheen hakemus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C405F9E0-8B4D-AAF3-D6C7-9EB0ED4A4852}"/>
              </a:ext>
            </a:extLst>
          </p:cNvPr>
          <p:cNvSpPr/>
          <p:nvPr/>
        </p:nvSpPr>
        <p:spPr>
          <a:xfrm>
            <a:off x="3439885" y="1489494"/>
            <a:ext cx="1384661" cy="10254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Hankeluokitus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1-5 tähteä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C7616A0E-95DB-93E1-304A-CD792953733A}"/>
              </a:ext>
            </a:extLst>
          </p:cNvPr>
          <p:cNvSpPr/>
          <p:nvPr/>
        </p:nvSpPr>
        <p:spPr>
          <a:xfrm>
            <a:off x="4908912" y="4184959"/>
            <a:ext cx="1332411" cy="1025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Käyttövaiheen rekisteröinti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8A9C32D4-32E0-54F2-5CFA-217926E5621D}"/>
              </a:ext>
            </a:extLst>
          </p:cNvPr>
          <p:cNvSpPr/>
          <p:nvPr/>
        </p:nvSpPr>
        <p:spPr>
          <a:xfrm>
            <a:off x="6791197" y="4163099"/>
            <a:ext cx="1332411" cy="1025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Käyttövaiheen hakemus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6EB87C0-D2F1-1936-6F53-520FD3CF9F5D}"/>
              </a:ext>
            </a:extLst>
          </p:cNvPr>
          <p:cNvSpPr/>
          <p:nvPr/>
        </p:nvSpPr>
        <p:spPr>
          <a:xfrm>
            <a:off x="10104489" y="4161243"/>
            <a:ext cx="1313908" cy="1025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Käyttövaiheen hakemus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B72E639-18DD-57EC-74CB-B2A579AB20E9}"/>
              </a:ext>
            </a:extLst>
          </p:cNvPr>
          <p:cNvSpPr/>
          <p:nvPr/>
        </p:nvSpPr>
        <p:spPr>
          <a:xfrm>
            <a:off x="6791197" y="5552095"/>
            <a:ext cx="1306286" cy="10254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Käyttöluokitus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1-5 tähteä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B8A9B950-7198-B3CE-7154-B5951775038A}"/>
              </a:ext>
            </a:extLst>
          </p:cNvPr>
          <p:cNvCxnSpPr/>
          <p:nvPr/>
        </p:nvCxnSpPr>
        <p:spPr>
          <a:xfrm>
            <a:off x="4894218" y="1371291"/>
            <a:ext cx="0" cy="462020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C3B791D1-9C3F-CF2E-F5C0-141E9855A797}"/>
              </a:ext>
            </a:extLst>
          </p:cNvPr>
          <p:cNvCxnSpPr>
            <a:cxnSpLocks/>
          </p:cNvCxnSpPr>
          <p:nvPr/>
        </p:nvCxnSpPr>
        <p:spPr>
          <a:xfrm>
            <a:off x="4894214" y="5485529"/>
            <a:ext cx="32918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31FFB9A8-FE61-B267-BB96-2B5F180FB8D7}"/>
              </a:ext>
            </a:extLst>
          </p:cNvPr>
          <p:cNvCxnSpPr>
            <a:cxnSpLocks/>
          </p:cNvCxnSpPr>
          <p:nvPr/>
        </p:nvCxnSpPr>
        <p:spPr>
          <a:xfrm>
            <a:off x="8149231" y="3989758"/>
            <a:ext cx="14154" cy="20481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iruutu 22">
            <a:extLst>
              <a:ext uri="{FF2B5EF4-FFF2-40B4-BE49-F238E27FC236}">
                <a16:creationId xmlns:a16="http://schemas.microsoft.com/office/drawing/2014/main" id="{E891DA84-001F-F16E-5C98-0744113F5861}"/>
              </a:ext>
            </a:extLst>
          </p:cNvPr>
          <p:cNvSpPr txBox="1"/>
          <p:nvPr/>
        </p:nvSpPr>
        <p:spPr>
          <a:xfrm>
            <a:off x="5203715" y="5186677"/>
            <a:ext cx="1375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vuotta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AB565134-C8CC-7586-9C52-23EB5BE2D554}"/>
              </a:ext>
            </a:extLst>
          </p:cNvPr>
          <p:cNvSpPr txBox="1"/>
          <p:nvPr/>
        </p:nvSpPr>
        <p:spPr>
          <a:xfrm>
            <a:off x="5331094" y="5482694"/>
            <a:ext cx="1375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Käyttöjakso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F3BE17D7-143C-A265-19AB-0BF72DBC9855}"/>
              </a:ext>
            </a:extLst>
          </p:cNvPr>
          <p:cNvSpPr txBox="1"/>
          <p:nvPr/>
        </p:nvSpPr>
        <p:spPr>
          <a:xfrm>
            <a:off x="4262434" y="6084626"/>
            <a:ext cx="1375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Vastaanotto</a:t>
            </a:r>
          </a:p>
        </p:txBody>
      </p: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DEF8C89B-CE96-E012-F160-EE96E3DF053A}"/>
              </a:ext>
            </a:extLst>
          </p:cNvPr>
          <p:cNvCxnSpPr>
            <a:cxnSpLocks/>
          </p:cNvCxnSpPr>
          <p:nvPr/>
        </p:nvCxnSpPr>
        <p:spPr>
          <a:xfrm>
            <a:off x="8163385" y="5471286"/>
            <a:ext cx="3389554" cy="2316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kstiruutu 26">
            <a:extLst>
              <a:ext uri="{FF2B5EF4-FFF2-40B4-BE49-F238E27FC236}">
                <a16:creationId xmlns:a16="http://schemas.microsoft.com/office/drawing/2014/main" id="{DCA8D813-B5E7-0702-9FEE-0B5929E58124}"/>
              </a:ext>
            </a:extLst>
          </p:cNvPr>
          <p:cNvSpPr txBox="1"/>
          <p:nvPr/>
        </p:nvSpPr>
        <p:spPr>
          <a:xfrm>
            <a:off x="8636166" y="5472514"/>
            <a:ext cx="119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 vuotta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1C8B2C81-60A5-454B-1C13-449521414836}"/>
              </a:ext>
            </a:extLst>
          </p:cNvPr>
          <p:cNvSpPr/>
          <p:nvPr/>
        </p:nvSpPr>
        <p:spPr>
          <a:xfrm>
            <a:off x="10119888" y="5550239"/>
            <a:ext cx="1332467" cy="10254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Käyttöluokitus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1-5 tähteä</a:t>
            </a:r>
          </a:p>
        </p:txBody>
      </p:sp>
      <p:sp>
        <p:nvSpPr>
          <p:cNvPr id="31" name="Otsikko 4">
            <a:extLst>
              <a:ext uri="{FF2B5EF4-FFF2-40B4-BE49-F238E27FC236}">
                <a16:creationId xmlns:a16="http://schemas.microsoft.com/office/drawing/2014/main" id="{E92202E5-75DD-61E1-8CB7-2F6EC51DE604}"/>
              </a:ext>
            </a:extLst>
          </p:cNvPr>
          <p:cNvSpPr txBox="1">
            <a:spLocks/>
          </p:cNvSpPr>
          <p:nvPr/>
        </p:nvSpPr>
        <p:spPr>
          <a:xfrm>
            <a:off x="633891" y="1517434"/>
            <a:ext cx="10515600" cy="770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all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Hanke2022</a:t>
            </a:r>
          </a:p>
        </p:txBody>
      </p:sp>
      <p:sp>
        <p:nvSpPr>
          <p:cNvPr id="32" name="Otsikko 4">
            <a:extLst>
              <a:ext uri="{FF2B5EF4-FFF2-40B4-BE49-F238E27FC236}">
                <a16:creationId xmlns:a16="http://schemas.microsoft.com/office/drawing/2014/main" id="{61396BFE-ABF8-FABD-D239-2CBAA2AE1370}"/>
              </a:ext>
            </a:extLst>
          </p:cNvPr>
          <p:cNvSpPr txBox="1">
            <a:spLocks/>
          </p:cNvSpPr>
          <p:nvPr/>
        </p:nvSpPr>
        <p:spPr>
          <a:xfrm>
            <a:off x="633891" y="4895357"/>
            <a:ext cx="10515600" cy="770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all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Käyttö2023</a:t>
            </a:r>
          </a:p>
        </p:txBody>
      </p:sp>
      <p:cxnSp>
        <p:nvCxnSpPr>
          <p:cNvPr id="35" name="Suora nuoliyhdysviiva 34">
            <a:extLst>
              <a:ext uri="{FF2B5EF4-FFF2-40B4-BE49-F238E27FC236}">
                <a16:creationId xmlns:a16="http://schemas.microsoft.com/office/drawing/2014/main" id="{CA701DB4-28FE-DB3C-5453-63E67288C20A}"/>
              </a:ext>
            </a:extLst>
          </p:cNvPr>
          <p:cNvCxnSpPr>
            <a:cxnSpLocks/>
          </p:cNvCxnSpPr>
          <p:nvPr/>
        </p:nvCxnSpPr>
        <p:spPr>
          <a:xfrm>
            <a:off x="4894214" y="2011854"/>
            <a:ext cx="6962426" cy="14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Suora nuoliyhdysviiva 38">
            <a:extLst>
              <a:ext uri="{FF2B5EF4-FFF2-40B4-BE49-F238E27FC236}">
                <a16:creationId xmlns:a16="http://schemas.microsoft.com/office/drawing/2014/main" id="{5BC71F4C-3AF9-83BE-5D2A-4903289A754A}"/>
              </a:ext>
            </a:extLst>
          </p:cNvPr>
          <p:cNvCxnSpPr>
            <a:cxnSpLocks/>
          </p:cNvCxnSpPr>
          <p:nvPr/>
        </p:nvCxnSpPr>
        <p:spPr>
          <a:xfrm>
            <a:off x="11436955" y="4706076"/>
            <a:ext cx="419685" cy="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09A6C4C-17D0-0993-6FC4-3BA6114DDD65}"/>
              </a:ext>
            </a:extLst>
          </p:cNvPr>
          <p:cNvSpPr txBox="1"/>
          <p:nvPr/>
        </p:nvSpPr>
        <p:spPr>
          <a:xfrm>
            <a:off x="6821490" y="2026829"/>
            <a:ext cx="3254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Hankeluokitus voimassa aina</a:t>
            </a:r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1C4EF781-3C4F-FA2C-5E3A-C747173700FE}"/>
              </a:ext>
            </a:extLst>
          </p:cNvPr>
          <p:cNvCxnSpPr/>
          <p:nvPr/>
        </p:nvCxnSpPr>
        <p:spPr>
          <a:xfrm>
            <a:off x="11552939" y="3943350"/>
            <a:ext cx="0" cy="2001742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uorakulmio 37">
            <a:extLst>
              <a:ext uri="{FF2B5EF4-FFF2-40B4-BE49-F238E27FC236}">
                <a16:creationId xmlns:a16="http://schemas.microsoft.com/office/drawing/2014/main" id="{14C44D84-BBED-B62E-4020-CC3F32F57CD4}"/>
              </a:ext>
            </a:extLst>
          </p:cNvPr>
          <p:cNvSpPr/>
          <p:nvPr/>
        </p:nvSpPr>
        <p:spPr>
          <a:xfrm>
            <a:off x="8504477" y="4164748"/>
            <a:ext cx="1313908" cy="1025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Jatkuva parantaminen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3F0601A-F98C-6F68-00E9-76B6B0EB5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606" y="212859"/>
            <a:ext cx="1347333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3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4C107-2AFB-0A1D-09DF-F571A139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Vihreän rahoituksen myöntämisen ehdot eri </a:t>
            </a:r>
            <a:r>
              <a:rPr lang="fi-FI" dirty="0" err="1"/>
              <a:t>investoreilla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F36E59-92F4-4FA5-59C0-C8DFD2EE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908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14.3.2025</a:t>
            </a:r>
            <a:endParaRPr kumimoji="0" lang="en-FI" sz="1100" b="0" i="0" u="none" strike="noStrike" kern="1200" cap="none" spc="0" normalizeH="0" baseline="0" noProof="0">
              <a:ln>
                <a:noFill/>
              </a:ln>
              <a:solidFill>
                <a:srgbClr val="908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0E9E81-70C6-A092-F5E6-0F792A02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908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Jamk | Petri Jaarto</a:t>
            </a:r>
            <a:endParaRPr kumimoji="0" lang="en-FI" sz="1100" b="0" i="0" u="none" strike="noStrike" kern="1200" cap="none" spc="0" normalizeH="0" baseline="0" noProof="0" dirty="0">
              <a:ln>
                <a:noFill/>
              </a:ln>
              <a:solidFill>
                <a:srgbClr val="908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D7003C-F570-4C03-BA5B-00FF6214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832DB-81E5-5242-81D2-09EC629F6DA5}" type="slidenum">
              <a:rPr kumimoji="0" lang="en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908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FI" sz="1100" b="0" i="0" u="none" strike="noStrike" kern="1200" cap="none" spc="0" normalizeH="0" baseline="0" noProof="0">
              <a:ln>
                <a:noFill/>
              </a:ln>
              <a:solidFill>
                <a:srgbClr val="908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Taulukko 6">
            <a:extLst>
              <a:ext uri="{FF2B5EF4-FFF2-40B4-BE49-F238E27FC236}">
                <a16:creationId xmlns:a16="http://schemas.microsoft.com/office/drawing/2014/main" id="{B5580458-28EB-5BAA-4561-403C3CDAA018}"/>
              </a:ext>
            </a:extLst>
          </p:cNvPr>
          <p:cNvGraphicFramePr>
            <a:graphicFrameLocks/>
          </p:cNvGraphicFramePr>
          <p:nvPr/>
        </p:nvGraphicFramePr>
        <p:xfrm>
          <a:off x="676007" y="1556792"/>
          <a:ext cx="10801350" cy="33223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97510439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49954011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81546877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5070255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91218355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i-FI" noProof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effectLst/>
                        </a:rPr>
                        <a:t>Danske Bank </a:t>
                      </a:r>
                      <a:endParaRPr lang="fi-FI" sz="1600" b="0" i="0" u="none" strike="noStrike" noProof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effectLst/>
                        </a:rPr>
                        <a:t>Nordea </a:t>
                      </a:r>
                      <a:endParaRPr lang="fi-FI" sz="1600" b="0" i="0" u="none" strike="noStrike" noProof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effectLst/>
                        </a:rPr>
                        <a:t>OP </a:t>
                      </a:r>
                      <a:endParaRPr lang="fi-FI" sz="1600" b="0" i="0" u="none" strike="noStrike" noProof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effectLst/>
                        </a:rPr>
                        <a:t>Kuntarahoitus</a:t>
                      </a:r>
                      <a:endParaRPr lang="fi-FI" sz="1600" b="0" i="0" u="none" strike="noStrike" noProof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extLst>
                  <a:ext uri="{0D108BD9-81ED-4DB2-BD59-A6C34878D82A}">
                    <a16:rowId xmlns:a16="http://schemas.microsoft.com/office/drawing/2014/main" val="147629527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Energialuokka</a:t>
                      </a:r>
                      <a:br>
                        <a:rPr lang="fi-FI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- Hankkeet</a:t>
                      </a:r>
                      <a:br>
                        <a:rPr lang="fi-FI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- Olemassa olevat</a:t>
                      </a:r>
                      <a:endParaRPr lang="fi-FI" sz="1600" b="1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Määräykset -10 % A </a:t>
                      </a:r>
                    </a:p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tai paras 15 % 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</a:p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tai paras 15 % 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</a:p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tai paras 15 % 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extLst>
                  <a:ext uri="{0D108BD9-81ED-4DB2-BD59-A6C34878D82A}">
                    <a16:rowId xmlns:a16="http://schemas.microsoft.com/office/drawing/2014/main" val="150089411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LEED </a:t>
                      </a:r>
                      <a:endParaRPr lang="fi-FI" sz="1600" b="1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GOLD 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GOLD 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GOLD 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GOLD 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extLst>
                  <a:ext uri="{0D108BD9-81ED-4DB2-BD59-A6C34878D82A}">
                    <a16:rowId xmlns:a16="http://schemas.microsoft.com/office/drawing/2014/main" val="261363818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BREEAM </a:t>
                      </a:r>
                      <a:endParaRPr lang="fi-FI" sz="1600" b="1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Excellent 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Very Good 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Very Good 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Very Good 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extLst>
                  <a:ext uri="{0D108BD9-81ED-4DB2-BD59-A6C34878D82A}">
                    <a16:rowId xmlns:a16="http://schemas.microsoft.com/office/drawing/2014/main" val="195730883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Rakennustiedon ympäristöluokitus </a:t>
                      </a:r>
                      <a:endParaRPr lang="fi-FI" sz="1600" b="1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3 tähteä 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2 tähteä 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3 tähteä </a:t>
                      </a:r>
                      <a:endParaRPr lang="fi-FI" sz="1600" b="0" i="0" u="none" strike="noStrike" noProof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fi-FI" sz="160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fi-FI" sz="160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tähtea</a:t>
                      </a:r>
                      <a:r>
                        <a:rPr lang="fi-FI" sz="160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̈ </a:t>
                      </a:r>
                      <a:endParaRPr lang="fi-FI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37160" marR="137160" marT="137160" marB="137160" anchor="b"/>
                </a:tc>
                <a:extLst>
                  <a:ext uri="{0D108BD9-81ED-4DB2-BD59-A6C34878D82A}">
                    <a16:rowId xmlns:a16="http://schemas.microsoft.com/office/drawing/2014/main" val="2719758067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B1751529-A6F4-9C21-0DE8-802F1FF6C52D}"/>
              </a:ext>
            </a:extLst>
          </p:cNvPr>
          <p:cNvSpPr txBox="1"/>
          <p:nvPr/>
        </p:nvSpPr>
        <p:spPr>
          <a:xfrm>
            <a:off x="3791744" y="5206938"/>
            <a:ext cx="615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Lähteet: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https://www.kuntarahoitus.fi/app/uploads/2022/09/Vihrea-rahoitus_Edellytykset-ja-hakeminen-Syyskuu-2022_FINAL_22092022.pdf</a:t>
            </a:r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Danske Bank: Green finance </a:t>
            </a:r>
            <a:r>
              <a:rPr kumimoji="0" lang="fi-FI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framework</a:t>
            </a:r>
            <a:r>
              <a:rPr kumimoji="0" lang="fi-FI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11/2022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Nordea: </a:t>
            </a:r>
            <a:r>
              <a:rPr kumimoji="0" lang="fi-FI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nordea.fi</a:t>
            </a:r>
            <a:r>
              <a:rPr kumimoji="0" lang="fi-FI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vihreiden hankkeiden luokat 15.2.2023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OP: </a:t>
            </a:r>
            <a:r>
              <a:rPr kumimoji="0" lang="fi-FI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Corporate</a:t>
            </a:r>
            <a:r>
              <a:rPr kumimoji="0" lang="fi-FI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fi-FI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bank</a:t>
            </a:r>
            <a:r>
              <a:rPr kumimoji="0" lang="fi-FI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fi-FI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green</a:t>
            </a:r>
            <a:r>
              <a:rPr kumimoji="0" lang="fi-FI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fi-FI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bond</a:t>
            </a:r>
            <a:r>
              <a:rPr kumimoji="0" lang="fi-FI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fi-FI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framework</a:t>
            </a:r>
            <a:r>
              <a:rPr kumimoji="0" lang="fi-FI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1/2022</a:t>
            </a:r>
          </a:p>
        </p:txBody>
      </p:sp>
    </p:spTree>
    <p:extLst>
      <p:ext uri="{BB962C8B-B14F-4D97-AF65-F5344CB8AC3E}">
        <p14:creationId xmlns:p14="http://schemas.microsoft.com/office/powerpoint/2010/main" val="49795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5CC0A-15C6-4F1F-205C-4C9A4FFC5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0E190C9-0873-6571-C306-40AE94EDE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908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14.3.2025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908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66FFC9C-970A-C5B8-CAA1-1CFFF0B7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908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Jamk | Petri Jaarto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908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75B6ECF-F802-EE9F-E247-0E87648C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E202E-AD3A-4C5D-97CC-3CD5D6135FB2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908E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908E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B3A5CDD-6FA3-770D-E6DB-3C3489AFF3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016" y="2677830"/>
            <a:ext cx="5256659" cy="1070293"/>
          </a:xfrm>
        </p:spPr>
        <p:txBody>
          <a:bodyPr/>
          <a:lstStyle/>
          <a:p>
            <a:pPr algn="ctr"/>
            <a:r>
              <a:rPr lang="fi-FI" sz="3200" dirty="0"/>
              <a:t>Hanke2022</a:t>
            </a:r>
          </a:p>
          <a:p>
            <a:pPr algn="ctr"/>
            <a:r>
              <a:rPr lang="fi-FI" sz="2400" dirty="0"/>
              <a:t>Uudisrakennukset ja peruskorjaukset</a:t>
            </a:r>
          </a:p>
        </p:txBody>
      </p:sp>
    </p:spTree>
    <p:extLst>
      <p:ext uri="{BB962C8B-B14F-4D97-AF65-F5344CB8AC3E}">
        <p14:creationId xmlns:p14="http://schemas.microsoft.com/office/powerpoint/2010/main" val="1367294293"/>
      </p:ext>
    </p:extLst>
  </p:cSld>
  <p:clrMapOvr>
    <a:masterClrMapping/>
  </p:clrMapOvr>
</p:sld>
</file>

<file path=ppt/theme/theme1.xml><?xml version="1.0" encoding="utf-8"?>
<a:theme xmlns:a="http://schemas.openxmlformats.org/drawingml/2006/main" name="Rakennustieto">
  <a:themeElements>
    <a:clrScheme name="Rakennustieto">
      <a:dk1>
        <a:sysClr val="windowText" lastClr="000000"/>
      </a:dk1>
      <a:lt1>
        <a:sysClr val="window" lastClr="FFFFFF"/>
      </a:lt1>
      <a:dk2>
        <a:srgbClr val="D7D7D7"/>
      </a:dk2>
      <a:lt2>
        <a:srgbClr val="F9EFE1"/>
      </a:lt2>
      <a:accent1>
        <a:srgbClr val="004B87"/>
      </a:accent1>
      <a:accent2>
        <a:srgbClr val="D20A2D"/>
      </a:accent2>
      <a:accent3>
        <a:srgbClr val="F0D7B4"/>
      </a:accent3>
      <a:accent4>
        <a:srgbClr val="908E8E"/>
      </a:accent4>
      <a:accent5>
        <a:srgbClr val="80A5C3"/>
      </a:accent5>
      <a:accent6>
        <a:srgbClr val="B3C9DB"/>
      </a:accent6>
      <a:hlink>
        <a:srgbClr val="004B87"/>
      </a:hlink>
      <a:folHlink>
        <a:srgbClr val="004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akennustieto ppt pohja" id="{E7A7E7DF-2C93-463A-9F98-565490CB5D26}" vid="{2B32F4F7-AF91-4C53-B9B3-654A8DC28868}"/>
    </a:ext>
  </a:extLst>
</a:theme>
</file>

<file path=ppt/theme/theme2.xml><?xml version="1.0" encoding="utf-8"?>
<a:theme xmlns:a="http://schemas.openxmlformats.org/drawingml/2006/main" name="1_Rakennustieto">
  <a:themeElements>
    <a:clrScheme name="Rakennustieto">
      <a:dk1>
        <a:sysClr val="windowText" lastClr="000000"/>
      </a:dk1>
      <a:lt1>
        <a:sysClr val="window" lastClr="FFFFFF"/>
      </a:lt1>
      <a:dk2>
        <a:srgbClr val="D7D7D7"/>
      </a:dk2>
      <a:lt2>
        <a:srgbClr val="F9EFE1"/>
      </a:lt2>
      <a:accent1>
        <a:srgbClr val="004B87"/>
      </a:accent1>
      <a:accent2>
        <a:srgbClr val="D20A2D"/>
      </a:accent2>
      <a:accent3>
        <a:srgbClr val="F0D7B4"/>
      </a:accent3>
      <a:accent4>
        <a:srgbClr val="908E8E"/>
      </a:accent4>
      <a:accent5>
        <a:srgbClr val="80A5C3"/>
      </a:accent5>
      <a:accent6>
        <a:srgbClr val="B3C9DB"/>
      </a:accent6>
      <a:hlink>
        <a:srgbClr val="004B87"/>
      </a:hlink>
      <a:folHlink>
        <a:srgbClr val="004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akennustieto ppt pohja" id="{E7A7E7DF-2C93-463A-9F98-565490CB5D26}" vid="{2B32F4F7-AF91-4C53-B9B3-654A8DC28868}"/>
    </a:ext>
  </a:extLst>
</a:theme>
</file>

<file path=ppt/theme/theme3.xml><?xml version="1.0" encoding="utf-8"?>
<a:theme xmlns:a="http://schemas.openxmlformats.org/drawingml/2006/main" name="2_Rakennustieto">
  <a:themeElements>
    <a:clrScheme name="Rakennustieto">
      <a:dk1>
        <a:sysClr val="windowText" lastClr="000000"/>
      </a:dk1>
      <a:lt1>
        <a:sysClr val="window" lastClr="FFFFFF"/>
      </a:lt1>
      <a:dk2>
        <a:srgbClr val="D7D7D7"/>
      </a:dk2>
      <a:lt2>
        <a:srgbClr val="F9EFE1"/>
      </a:lt2>
      <a:accent1>
        <a:srgbClr val="004B87"/>
      </a:accent1>
      <a:accent2>
        <a:srgbClr val="D20A2D"/>
      </a:accent2>
      <a:accent3>
        <a:srgbClr val="F0D7B4"/>
      </a:accent3>
      <a:accent4>
        <a:srgbClr val="908E8E"/>
      </a:accent4>
      <a:accent5>
        <a:srgbClr val="80A5C3"/>
      </a:accent5>
      <a:accent6>
        <a:srgbClr val="B3C9DB"/>
      </a:accent6>
      <a:hlink>
        <a:srgbClr val="004B87"/>
      </a:hlink>
      <a:folHlink>
        <a:srgbClr val="004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akennustieto ppt pohja" id="{E7A7E7DF-2C93-463A-9F98-565490CB5D26}" vid="{2B32F4F7-AF91-4C53-B9B3-654A8DC28868}"/>
    </a:ext>
  </a:extLst>
</a:theme>
</file>

<file path=ppt/theme/theme4.xml><?xml version="1.0" encoding="utf-8"?>
<a:theme xmlns:a="http://schemas.openxmlformats.org/drawingml/2006/main" name="3_Rakennustieto">
  <a:themeElements>
    <a:clrScheme name="Rakennustieto">
      <a:dk1>
        <a:sysClr val="windowText" lastClr="000000"/>
      </a:dk1>
      <a:lt1>
        <a:sysClr val="window" lastClr="FFFFFF"/>
      </a:lt1>
      <a:dk2>
        <a:srgbClr val="D7D7D7"/>
      </a:dk2>
      <a:lt2>
        <a:srgbClr val="F9EFE1"/>
      </a:lt2>
      <a:accent1>
        <a:srgbClr val="004B87"/>
      </a:accent1>
      <a:accent2>
        <a:srgbClr val="D20A2D"/>
      </a:accent2>
      <a:accent3>
        <a:srgbClr val="F0D7B4"/>
      </a:accent3>
      <a:accent4>
        <a:srgbClr val="908E8E"/>
      </a:accent4>
      <a:accent5>
        <a:srgbClr val="80A5C3"/>
      </a:accent5>
      <a:accent6>
        <a:srgbClr val="B3C9DB"/>
      </a:accent6>
      <a:hlink>
        <a:srgbClr val="004B87"/>
      </a:hlink>
      <a:folHlink>
        <a:srgbClr val="004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akennustieto ppt pohja" id="{E7A7E7DF-2C93-463A-9F98-565490CB5D26}" vid="{2B32F4F7-AF91-4C53-B9B3-654A8DC28868}"/>
    </a:ext>
  </a:extLst>
</a:theme>
</file>

<file path=ppt/theme/theme5.xml><?xml version="1.0" encoding="utf-8"?>
<a:theme xmlns:a="http://schemas.openxmlformats.org/drawingml/2006/main" name="4_Rakennustie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Rakennustieto">
  <a:themeElements>
    <a:clrScheme name="Rakennustieto">
      <a:dk1>
        <a:sysClr val="windowText" lastClr="000000"/>
      </a:dk1>
      <a:lt1>
        <a:sysClr val="window" lastClr="FFFFFF"/>
      </a:lt1>
      <a:dk2>
        <a:srgbClr val="D7D7D7"/>
      </a:dk2>
      <a:lt2>
        <a:srgbClr val="F9EFE1"/>
      </a:lt2>
      <a:accent1>
        <a:srgbClr val="004B87"/>
      </a:accent1>
      <a:accent2>
        <a:srgbClr val="D20A2D"/>
      </a:accent2>
      <a:accent3>
        <a:srgbClr val="F0D7B4"/>
      </a:accent3>
      <a:accent4>
        <a:srgbClr val="908E8E"/>
      </a:accent4>
      <a:accent5>
        <a:srgbClr val="80A5C3"/>
      </a:accent5>
      <a:accent6>
        <a:srgbClr val="B3C9DB"/>
      </a:accent6>
      <a:hlink>
        <a:srgbClr val="004B87"/>
      </a:hlink>
      <a:folHlink>
        <a:srgbClr val="004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akennustieto ppt pohja" id="{E7A7E7DF-2C93-463A-9F98-565490CB5D26}" vid="{2B32F4F7-AF91-4C53-B9B3-654A8DC28868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Rakennustieto">
      <a:dk1>
        <a:sysClr val="windowText" lastClr="000000"/>
      </a:dk1>
      <a:lt1>
        <a:sysClr val="window" lastClr="FFFFFF"/>
      </a:lt1>
      <a:dk2>
        <a:srgbClr val="D7D7D7"/>
      </a:dk2>
      <a:lt2>
        <a:srgbClr val="F9EFE1"/>
      </a:lt2>
      <a:accent1>
        <a:srgbClr val="004B87"/>
      </a:accent1>
      <a:accent2>
        <a:srgbClr val="D20A2D"/>
      </a:accent2>
      <a:accent3>
        <a:srgbClr val="F0D7B4"/>
      </a:accent3>
      <a:accent4>
        <a:srgbClr val="908E8E"/>
      </a:accent4>
      <a:accent5>
        <a:srgbClr val="80A5C3"/>
      </a:accent5>
      <a:accent6>
        <a:srgbClr val="B3C9DB"/>
      </a:accent6>
      <a:hlink>
        <a:srgbClr val="004B87"/>
      </a:hlink>
      <a:folHlink>
        <a:srgbClr val="004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Rakennustieto">
      <a:dk1>
        <a:sysClr val="windowText" lastClr="000000"/>
      </a:dk1>
      <a:lt1>
        <a:sysClr val="window" lastClr="FFFFFF"/>
      </a:lt1>
      <a:dk2>
        <a:srgbClr val="D7D7D7"/>
      </a:dk2>
      <a:lt2>
        <a:srgbClr val="F9EFE1"/>
      </a:lt2>
      <a:accent1>
        <a:srgbClr val="004B87"/>
      </a:accent1>
      <a:accent2>
        <a:srgbClr val="D20A2D"/>
      </a:accent2>
      <a:accent3>
        <a:srgbClr val="F0D7B4"/>
      </a:accent3>
      <a:accent4>
        <a:srgbClr val="908E8E"/>
      </a:accent4>
      <a:accent5>
        <a:srgbClr val="80A5C3"/>
      </a:accent5>
      <a:accent6>
        <a:srgbClr val="B3C9DB"/>
      </a:accent6>
      <a:hlink>
        <a:srgbClr val="004B87"/>
      </a:hlink>
      <a:folHlink>
        <a:srgbClr val="004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623B2E94CBC2D4591B45CA6A6B71715" ma:contentTypeVersion="18" ma:contentTypeDescription="Luo uusi asiakirja." ma:contentTypeScope="" ma:versionID="361fb36c8a0f8d19c5359c94e420bba9">
  <xsd:schema xmlns:xsd="http://www.w3.org/2001/XMLSchema" xmlns:xs="http://www.w3.org/2001/XMLSchema" xmlns:p="http://schemas.microsoft.com/office/2006/metadata/properties" xmlns:ns2="aa26edf5-498a-4ee5-bfd5-2375d9684511" xmlns:ns3="1a613b47-0aa9-4a0f-947b-9c21ca4cab15" targetNamespace="http://schemas.microsoft.com/office/2006/metadata/properties" ma:root="true" ma:fieldsID="cbf57c41bbc40b10c7a2fc7bc09b7f2d" ns2:_="" ns3:_="">
    <xsd:import namespace="aa26edf5-498a-4ee5-bfd5-2375d9684511"/>
    <xsd:import namespace="1a613b47-0aa9-4a0f-947b-9c21ca4cab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6edf5-498a-4ee5-bfd5-2375d96845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b595614-4515-4c5e-b6a8-74f025b019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13b47-0aa9-4a0f-947b-9c21ca4cab1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1c53d7d-e746-4ea7-bb13-9d99e2b8769e}" ma:internalName="TaxCatchAll" ma:showField="CatchAllData" ma:web="1a613b47-0aa9-4a0f-947b-9c21ca4ca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613b47-0aa9-4a0f-947b-9c21ca4cab15" xsi:nil="true"/>
    <lcf76f155ced4ddcb4097134ff3c332f xmlns="aa26edf5-498a-4ee5-bfd5-2375d96845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744CF5-92AB-47E3-A823-10C382A7F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26edf5-498a-4ee5-bfd5-2375d9684511"/>
    <ds:schemaRef ds:uri="1a613b47-0aa9-4a0f-947b-9c21ca4cab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95F59B-9A97-41A0-8CEB-DC3FCA410A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E02BEE-C444-4985-A57E-A86F3180D8E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aa26edf5-498a-4ee5-bfd5-2375d9684511"/>
    <ds:schemaRef ds:uri="http://purl.org/dc/dcmitype/"/>
    <ds:schemaRef ds:uri="http://schemas.openxmlformats.org/package/2006/metadata/core-properties"/>
    <ds:schemaRef ds:uri="http://purl.org/dc/elements/1.1/"/>
    <ds:schemaRef ds:uri="1a613b47-0aa9-4a0f-947b-9c21ca4cab15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Rakennustieto ppt pohja</Template>
  <TotalTime>309</TotalTime>
  <Words>1845</Words>
  <Application>Microsoft Office PowerPoint</Application>
  <PresentationFormat>Laajakuva</PresentationFormat>
  <Paragraphs>498</Paragraphs>
  <Slides>33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7</vt:i4>
      </vt:variant>
      <vt:variant>
        <vt:lpstr>Dian otsikot</vt:lpstr>
      </vt:variant>
      <vt:variant>
        <vt:i4>33</vt:i4>
      </vt:variant>
    </vt:vector>
  </HeadingPairs>
  <TitlesOfParts>
    <vt:vector size="40" baseType="lpstr">
      <vt:lpstr>Rakennustieto</vt:lpstr>
      <vt:lpstr>1_Rakennustieto</vt:lpstr>
      <vt:lpstr>2_Rakennustieto</vt:lpstr>
      <vt:lpstr>3_Rakennustieto</vt:lpstr>
      <vt:lpstr>4_Rakennustieto</vt:lpstr>
      <vt:lpstr>5_Rakennustieto</vt:lpstr>
      <vt:lpstr>Office-teema</vt:lpstr>
      <vt:lpstr>YL-luokituksen käyttö rakennuksen elinkaaren hallinnassa: luokituksen rakenne ja kriteerit, prosessi, vastuut ja osapuolet sekä käytön tuki</vt:lpstr>
      <vt:lpstr>Rakennustieto on osa RTS-konsernia</vt:lpstr>
      <vt:lpstr>PowerPoint-esitys</vt:lpstr>
      <vt:lpstr>Palvelumme kattavat rakentamisen  kaikki elinkaaren vaiheet</vt:lpstr>
      <vt:lpstr>Mikä on Rakennustiedon ympäristöluokitus?</vt:lpstr>
      <vt:lpstr>Kenelle Rakennustiedon ympäristöluokitus on tarkoitettu ja käyttökohteet</vt:lpstr>
      <vt:lpstr>Rakennustiedon ympäristöluokituksen prosessit</vt:lpstr>
      <vt:lpstr>Vihreän rahoituksen myöntämisen ehdot eri investoreilla</vt:lpstr>
      <vt:lpstr>PowerPoint-esitys</vt:lpstr>
      <vt:lpstr>Kriteeristö</vt:lpstr>
      <vt:lpstr>Kriteerit pääpiirteittäin: pääryhmät ja alaryhmät</vt:lpstr>
      <vt:lpstr>Vähimmäisvaatimukset</vt:lpstr>
      <vt:lpstr>Kohdekohtainen soveltuvuus,          rakennustyypit ja hanketyypit </vt:lpstr>
      <vt:lpstr>Rakennustiedon ympäristöluokitus  rakennushankkeen kriteeristön valinta</vt:lpstr>
      <vt:lpstr>Soveltaminen erityiskohteisiin</vt:lpstr>
      <vt:lpstr>Hankkeen eteneminen Rakennustiedon ympäristöluokituksen työkalussa </vt:lpstr>
      <vt:lpstr>Rakennustiedon ympäristöluokituksen työkalu  työkalun käyttö hankeen eri vaiheissa</vt:lpstr>
      <vt:lpstr>Käyttö2023 Käytössä oleville rakennuksille</vt:lpstr>
      <vt:lpstr>Rakennustiedon ympäristöluokitus käytössä oleville rakennuksille</vt:lpstr>
      <vt:lpstr>Luokitustasot</vt:lpstr>
      <vt:lpstr>Käyttö2023-kriteeristö jakautuu kolmeen pääryhmään</vt:lpstr>
      <vt:lpstr>Käyttö2023 prosessi</vt:lpstr>
      <vt:lpstr>Vastuut ja osapuolet</vt:lpstr>
      <vt:lpstr>Luokitustyöryhmä</vt:lpstr>
      <vt:lpstr>Luokitustyöryhmä - tulkinnat</vt:lpstr>
      <vt:lpstr>Eri käyttöoikeustasot</vt:lpstr>
      <vt:lpstr>Rakennustiedon ympäristöluokituksen konsultti</vt:lpstr>
      <vt:lpstr>Hankkeen perustaja</vt:lpstr>
      <vt:lpstr>Projektipäällikkö</vt:lpstr>
      <vt:lpstr>Suunnittelija</vt:lpstr>
      <vt:lpstr>Auditoija</vt:lpstr>
      <vt:lpstr>PowerPoint-esitys</vt:lpstr>
      <vt:lpstr>Rakennustiedon ympäristöluokituksesta viestiminen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hfjhd</dc:title>
  <dc:creator>Petri Jaarto</dc:creator>
  <cp:lastModifiedBy>Petri Jaarto</cp:lastModifiedBy>
  <cp:revision>24</cp:revision>
  <dcterms:created xsi:type="dcterms:W3CDTF">2023-09-04T11:05:25Z</dcterms:created>
  <dcterms:modified xsi:type="dcterms:W3CDTF">2025-03-21T14:11:23Z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0x0101001623B2E94CBC2D4591B45CA6A6B71715</vt:lpwstr>
  </property>
  <property fmtid="{D5CDD505-2E9C-101B-9397-08002B2CF9AE}" pid="3" name="MediaServiceImageTags">
    <vt:lpwstr/>
  </property>
</Properties>
</file>