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0A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244F59-8751-48E1-8E22-3BDE5D6E4118}" v="4" dt="2025-03-06T10:00:27.755"/>
  </p1510:revLst>
</p1510:revInfo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1" autoAdjust="0"/>
    <p:restoredTop sz="96327" autoAdjust="0"/>
  </p:normalViewPr>
  <p:slideViewPr>
    <p:cSldViewPr showGuides="1">
      <p:cViewPr varScale="1">
        <p:scale>
          <a:sx n="106" d="100"/>
          <a:sy n="106" d="100"/>
        </p:scale>
        <p:origin x="678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924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73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09CE6C2-93B8-7577-7B2F-33D74756A9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sz="80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CBB82C-3214-3C0C-A203-3822E0EA2C5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20DAD6-481D-486A-B182-2A39DE46CB71}" type="datetimeFigureOut">
              <a:rPr lang="fi-FI" sz="800" smtClean="0"/>
              <a:t>21.3.2025</a:t>
            </a:fld>
            <a:endParaRPr lang="fi-FI" sz="8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3BDA77-2AF8-3684-6541-989267F7CC2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sz="80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C03892-9987-E3BA-FCCD-7740CFF78F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2CB854-83A8-40C5-87E6-7C3629A0742F}" type="slidenum">
              <a:rPr lang="fi-FI" sz="800" smtClean="0"/>
              <a:t>‹#›</a:t>
            </a:fld>
            <a:endParaRPr lang="fi-FI" sz="800"/>
          </a:p>
        </p:txBody>
      </p:sp>
    </p:spTree>
    <p:extLst>
      <p:ext uri="{BB962C8B-B14F-4D97-AF65-F5344CB8AC3E}">
        <p14:creationId xmlns:p14="http://schemas.microsoft.com/office/powerpoint/2010/main" val="1048979546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8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800"/>
            </a:lvl1pPr>
          </a:lstStyle>
          <a:p>
            <a:fld id="{47AE9CBF-F244-4FD1-AA12-26F22AEE10EA}" type="datetimeFigureOut">
              <a:rPr lang="fi-FI" smtClean="0"/>
              <a:pPr/>
              <a:t>21.3.2025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/>
            </a:lvl1pPr>
          </a:lstStyle>
          <a:p>
            <a:fld id="{284C3A9D-85AF-41D0-91CD-D0A9F9AB80C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0619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10CFFB-E8BF-6692-9D5B-8D4B2A926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 noProof="0"/>
              <a:t>14.3.2025</a:t>
            </a:r>
            <a:endParaRPr lang="fi-FI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9A3E0-D5F1-1C10-8CE0-0E154B4B2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 noProof="0"/>
              <a:t>Jamk | Petri Jaarto</a:t>
            </a:r>
            <a:endParaRPr lang="fi-FI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9DFA4-7286-81A5-5EF9-9C8EA0D2D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43E202E-AD3A-4C5D-97CC-3CD5D6135FB2}" type="slidenum">
              <a:rPr lang="fi-FI" noProof="0" smtClean="0"/>
              <a:pPr/>
              <a:t>‹#›</a:t>
            </a:fld>
            <a:endParaRPr lang="fi-FI" noProof="0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583C50B1-6168-C06A-D6F7-B52CC3E3658F}"/>
              </a:ext>
            </a:extLst>
          </p:cNvPr>
          <p:cNvSpPr/>
          <p:nvPr userDrawn="1"/>
        </p:nvSpPr>
        <p:spPr>
          <a:xfrm>
            <a:off x="3287688" y="260350"/>
            <a:ext cx="8569350" cy="6337300"/>
          </a:xfrm>
          <a:custGeom>
            <a:avLst/>
            <a:gdLst>
              <a:gd name="connsiteX0" fmla="*/ 0 w 8569350"/>
              <a:gd name="connsiteY0" fmla="*/ 0 h 6337300"/>
              <a:gd name="connsiteX1" fmla="*/ 350380 w 8569350"/>
              <a:gd name="connsiteY1" fmla="*/ 0 h 6337300"/>
              <a:gd name="connsiteX2" fmla="*/ 702225 w 8569350"/>
              <a:gd name="connsiteY2" fmla="*/ 0 h 6337300"/>
              <a:gd name="connsiteX3" fmla="*/ 1052604 w 8569350"/>
              <a:gd name="connsiteY3" fmla="*/ 0 h 6337300"/>
              <a:gd name="connsiteX4" fmla="*/ 1404450 w 8569350"/>
              <a:gd name="connsiteY4" fmla="*/ 0 h 6337300"/>
              <a:gd name="connsiteX5" fmla="*/ 1404697 w 8569350"/>
              <a:gd name="connsiteY5" fmla="*/ 298 h 6337300"/>
              <a:gd name="connsiteX6" fmla="*/ 8569350 w 8569350"/>
              <a:gd name="connsiteY6" fmla="*/ 298 h 6337300"/>
              <a:gd name="connsiteX7" fmla="*/ 8569350 w 8569350"/>
              <a:gd name="connsiteY7" fmla="*/ 6337002 h 6337300"/>
              <a:gd name="connsiteX8" fmla="*/ 1410560 w 8569350"/>
              <a:gd name="connsiteY8" fmla="*/ 6337002 h 6337300"/>
              <a:gd name="connsiteX9" fmla="*/ 1410314 w 8569350"/>
              <a:gd name="connsiteY9" fmla="*/ 6337300 h 6337300"/>
              <a:gd name="connsiteX10" fmla="*/ 1059201 w 8569350"/>
              <a:gd name="connsiteY10" fmla="*/ 6337300 h 6337300"/>
              <a:gd name="connsiteX11" fmla="*/ 708822 w 8569350"/>
              <a:gd name="connsiteY11" fmla="*/ 6337300 h 6337300"/>
              <a:gd name="connsiteX12" fmla="*/ 357710 w 8569350"/>
              <a:gd name="connsiteY12" fmla="*/ 6337300 h 6337300"/>
              <a:gd name="connsiteX13" fmla="*/ 7330 w 8569350"/>
              <a:gd name="connsiteY13" fmla="*/ 6337300 h 6337300"/>
              <a:gd name="connsiteX14" fmla="*/ 334987 w 8569350"/>
              <a:gd name="connsiteY14" fmla="*/ 5942135 h 6337300"/>
              <a:gd name="connsiteX15" fmla="*/ 662642 w 8569350"/>
              <a:gd name="connsiteY15" fmla="*/ 5546237 h 6337300"/>
              <a:gd name="connsiteX16" fmla="*/ 990298 w 8569350"/>
              <a:gd name="connsiteY16" fmla="*/ 5151073 h 6337300"/>
              <a:gd name="connsiteX17" fmla="*/ 1318687 w 8569350"/>
              <a:gd name="connsiteY17" fmla="*/ 4755175 h 6337300"/>
              <a:gd name="connsiteX18" fmla="*/ 1646343 w 8569350"/>
              <a:gd name="connsiteY18" fmla="*/ 4360010 h 6337300"/>
              <a:gd name="connsiteX19" fmla="*/ 1974000 w 8569350"/>
              <a:gd name="connsiteY19" fmla="*/ 3964112 h 6337300"/>
              <a:gd name="connsiteX20" fmla="*/ 2301656 w 8569350"/>
              <a:gd name="connsiteY20" fmla="*/ 3568947 h 6337300"/>
              <a:gd name="connsiteX21" fmla="*/ 2629312 w 8569350"/>
              <a:gd name="connsiteY21" fmla="*/ 3173049 h 6337300"/>
              <a:gd name="connsiteX22" fmla="*/ 2300189 w 8569350"/>
              <a:gd name="connsiteY22" fmla="*/ 2776418 h 6337300"/>
              <a:gd name="connsiteX23" fmla="*/ 1971800 w 8569350"/>
              <a:gd name="connsiteY23" fmla="*/ 2379787 h 6337300"/>
              <a:gd name="connsiteX24" fmla="*/ 1642678 w 8569350"/>
              <a:gd name="connsiteY24" fmla="*/ 1983156 h 6337300"/>
              <a:gd name="connsiteX25" fmla="*/ 1314289 w 8569350"/>
              <a:gd name="connsiteY25" fmla="*/ 1586525 h 6337300"/>
              <a:gd name="connsiteX26" fmla="*/ 985900 w 8569350"/>
              <a:gd name="connsiteY26" fmla="*/ 1189160 h 6337300"/>
              <a:gd name="connsiteX27" fmla="*/ 657511 w 8569350"/>
              <a:gd name="connsiteY27" fmla="*/ 793262 h 6337300"/>
              <a:gd name="connsiteX28" fmla="*/ 328389 w 8569350"/>
              <a:gd name="connsiteY28" fmla="*/ 395898 h 633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8569350" h="6337300">
                <a:moveTo>
                  <a:pt x="0" y="0"/>
                </a:moveTo>
                <a:lnTo>
                  <a:pt x="350380" y="0"/>
                </a:lnTo>
                <a:lnTo>
                  <a:pt x="702225" y="0"/>
                </a:lnTo>
                <a:lnTo>
                  <a:pt x="1052604" y="0"/>
                </a:lnTo>
                <a:lnTo>
                  <a:pt x="1404450" y="0"/>
                </a:lnTo>
                <a:lnTo>
                  <a:pt x="1404697" y="298"/>
                </a:lnTo>
                <a:lnTo>
                  <a:pt x="8569350" y="298"/>
                </a:lnTo>
                <a:lnTo>
                  <a:pt x="8569350" y="6337002"/>
                </a:lnTo>
                <a:lnTo>
                  <a:pt x="1410560" y="6337002"/>
                </a:lnTo>
                <a:lnTo>
                  <a:pt x="1410314" y="6337300"/>
                </a:lnTo>
                <a:lnTo>
                  <a:pt x="1059201" y="6337300"/>
                </a:lnTo>
                <a:lnTo>
                  <a:pt x="708822" y="6337300"/>
                </a:lnTo>
                <a:lnTo>
                  <a:pt x="357710" y="6337300"/>
                </a:lnTo>
                <a:lnTo>
                  <a:pt x="7330" y="6337300"/>
                </a:lnTo>
                <a:lnTo>
                  <a:pt x="334987" y="5942135"/>
                </a:lnTo>
                <a:lnTo>
                  <a:pt x="662642" y="5546237"/>
                </a:lnTo>
                <a:lnTo>
                  <a:pt x="990298" y="5151073"/>
                </a:lnTo>
                <a:lnTo>
                  <a:pt x="1318687" y="4755175"/>
                </a:lnTo>
                <a:lnTo>
                  <a:pt x="1646343" y="4360010"/>
                </a:lnTo>
                <a:lnTo>
                  <a:pt x="1974000" y="3964112"/>
                </a:lnTo>
                <a:lnTo>
                  <a:pt x="2301656" y="3568947"/>
                </a:lnTo>
                <a:lnTo>
                  <a:pt x="2629312" y="3173049"/>
                </a:lnTo>
                <a:lnTo>
                  <a:pt x="2300189" y="2776418"/>
                </a:lnTo>
                <a:lnTo>
                  <a:pt x="1971800" y="2379787"/>
                </a:lnTo>
                <a:lnTo>
                  <a:pt x="1642678" y="1983156"/>
                </a:lnTo>
                <a:lnTo>
                  <a:pt x="1314289" y="1586525"/>
                </a:lnTo>
                <a:lnTo>
                  <a:pt x="985900" y="1189160"/>
                </a:lnTo>
                <a:lnTo>
                  <a:pt x="657511" y="793262"/>
                </a:lnTo>
                <a:lnTo>
                  <a:pt x="328389" y="395898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7AFCD5-B12C-7844-F5A1-F28186CD76E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56040" y="2204864"/>
            <a:ext cx="5040634" cy="2016224"/>
          </a:xfrm>
        </p:spPr>
        <p:txBody>
          <a:bodyPr wrap="square" anchor="ctr" anchorCtr="0">
            <a:noAutofit/>
          </a:bodyPr>
          <a:lstStyle>
            <a:lvl1pPr algn="ctr">
              <a:defRPr sz="3000">
                <a:solidFill>
                  <a:schemeClr val="tx1"/>
                </a:solidFill>
              </a:defRPr>
            </a:lvl1pPr>
          </a:lstStyle>
          <a:p>
            <a:r>
              <a:rPr lang="fi-FI" noProof="0" dirty="0"/>
              <a:t>Otsikko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E522E6-4570-05CD-9701-EB17CB7253A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456040" y="4581128"/>
            <a:ext cx="5040634" cy="1656184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noProof="0" dirty="0"/>
              <a:t>Tilaisuus | päivämäärä | esittäjä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ED227E8-87FF-9D0F-0447-781C10FC802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456675" y="1052736"/>
            <a:ext cx="5040000" cy="472624"/>
            <a:chOff x="0" y="2859088"/>
            <a:chExt cx="12188826" cy="1143000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5F701EBA-3E00-69AB-0EB9-2F922C36508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472863" y="2874963"/>
              <a:ext cx="715963" cy="1125538"/>
            </a:xfrm>
            <a:custGeom>
              <a:avLst/>
              <a:gdLst>
                <a:gd name="T0" fmla="*/ 0 w 1807"/>
                <a:gd name="T1" fmla="*/ 0 h 2834"/>
                <a:gd name="T2" fmla="*/ 589 w 1807"/>
                <a:gd name="T3" fmla="*/ 709 h 2834"/>
                <a:gd name="T4" fmla="*/ 1178 w 1807"/>
                <a:gd name="T5" fmla="*/ 1418 h 2834"/>
                <a:gd name="T6" fmla="*/ 590 w 1807"/>
                <a:gd name="T7" fmla="*/ 2126 h 2834"/>
                <a:gd name="T8" fmla="*/ 4 w 1807"/>
                <a:gd name="T9" fmla="*/ 2834 h 2834"/>
                <a:gd name="T10" fmla="*/ 632 w 1807"/>
                <a:gd name="T11" fmla="*/ 2834 h 2834"/>
                <a:gd name="T12" fmla="*/ 1219 w 1807"/>
                <a:gd name="T13" fmla="*/ 2126 h 2834"/>
                <a:gd name="T14" fmla="*/ 1807 w 1807"/>
                <a:gd name="T15" fmla="*/ 1418 h 2834"/>
                <a:gd name="T16" fmla="*/ 1218 w 1807"/>
                <a:gd name="T17" fmla="*/ 709 h 2834"/>
                <a:gd name="T18" fmla="*/ 629 w 1807"/>
                <a:gd name="T19" fmla="*/ 0 h 2834"/>
                <a:gd name="T20" fmla="*/ 0 w 1807"/>
                <a:gd name="T21" fmla="*/ 0 h 2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07" h="2834">
                  <a:moveTo>
                    <a:pt x="0" y="0"/>
                  </a:moveTo>
                  <a:lnTo>
                    <a:pt x="589" y="709"/>
                  </a:lnTo>
                  <a:lnTo>
                    <a:pt x="1178" y="1418"/>
                  </a:lnTo>
                  <a:lnTo>
                    <a:pt x="590" y="2126"/>
                  </a:lnTo>
                  <a:lnTo>
                    <a:pt x="4" y="2834"/>
                  </a:lnTo>
                  <a:lnTo>
                    <a:pt x="632" y="2834"/>
                  </a:lnTo>
                  <a:lnTo>
                    <a:pt x="1219" y="2126"/>
                  </a:lnTo>
                  <a:lnTo>
                    <a:pt x="1807" y="1418"/>
                  </a:lnTo>
                  <a:lnTo>
                    <a:pt x="1218" y="709"/>
                  </a:lnTo>
                  <a:lnTo>
                    <a:pt x="62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0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D9E1292B-4251-F66F-20A1-ECAD771EF36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0" y="2859088"/>
              <a:ext cx="11420475" cy="1143000"/>
            </a:xfrm>
            <a:custGeom>
              <a:avLst/>
              <a:gdLst>
                <a:gd name="T0" fmla="*/ 8918 w 28777"/>
                <a:gd name="T1" fmla="*/ 490 h 2882"/>
                <a:gd name="T2" fmla="*/ 6350 w 28777"/>
                <a:gd name="T3" fmla="*/ 673 h 2882"/>
                <a:gd name="T4" fmla="*/ 4706 w 28777"/>
                <a:gd name="T5" fmla="*/ 62 h 2882"/>
                <a:gd name="T6" fmla="*/ 9662 w 28777"/>
                <a:gd name="T7" fmla="*/ 976 h 2882"/>
                <a:gd name="T8" fmla="*/ 10949 w 28777"/>
                <a:gd name="T9" fmla="*/ 62 h 2882"/>
                <a:gd name="T10" fmla="*/ 11820 w 28777"/>
                <a:gd name="T11" fmla="*/ 2130 h 2882"/>
                <a:gd name="T12" fmla="*/ 21120 w 28777"/>
                <a:gd name="T13" fmla="*/ 62 h 2882"/>
                <a:gd name="T14" fmla="*/ 21362 w 28777"/>
                <a:gd name="T15" fmla="*/ 2820 h 2882"/>
                <a:gd name="T16" fmla="*/ 24131 w 28777"/>
                <a:gd name="T17" fmla="*/ 490 h 2882"/>
                <a:gd name="T18" fmla="*/ 23211 w 28777"/>
                <a:gd name="T19" fmla="*/ 2820 h 2882"/>
                <a:gd name="T20" fmla="*/ 25612 w 28777"/>
                <a:gd name="T21" fmla="*/ 1655 h 2882"/>
                <a:gd name="T22" fmla="*/ 27764 w 28777"/>
                <a:gd name="T23" fmla="*/ 2427 h 2882"/>
                <a:gd name="T24" fmla="*/ 28178 w 28777"/>
                <a:gd name="T25" fmla="*/ 2053 h 2882"/>
                <a:gd name="T26" fmla="*/ 28179 w 28777"/>
                <a:gd name="T27" fmla="*/ 817 h 2882"/>
                <a:gd name="T28" fmla="*/ 27841 w 28777"/>
                <a:gd name="T29" fmla="*/ 475 h 2882"/>
                <a:gd name="T30" fmla="*/ 27214 w 28777"/>
                <a:gd name="T31" fmla="*/ 534 h 2882"/>
                <a:gd name="T32" fmla="*/ 26954 w 28777"/>
                <a:gd name="T33" fmla="*/ 1078 h 2882"/>
                <a:gd name="T34" fmla="*/ 27040 w 28777"/>
                <a:gd name="T35" fmla="*/ 2130 h 2882"/>
                <a:gd name="T36" fmla="*/ 27398 w 28777"/>
                <a:gd name="T37" fmla="*/ 2423 h 2882"/>
                <a:gd name="T38" fmla="*/ 28149 w 28777"/>
                <a:gd name="T39" fmla="*/ 104 h 2882"/>
                <a:gd name="T40" fmla="*/ 28675 w 28777"/>
                <a:gd name="T41" fmla="*/ 698 h 2882"/>
                <a:gd name="T42" fmla="*/ 28748 w 28777"/>
                <a:gd name="T43" fmla="*/ 1847 h 2882"/>
                <a:gd name="T44" fmla="*/ 28386 w 28777"/>
                <a:gd name="T45" fmla="*/ 2628 h 2882"/>
                <a:gd name="T46" fmla="*/ 27590 w 28777"/>
                <a:gd name="T47" fmla="*/ 2878 h 2882"/>
                <a:gd name="T48" fmla="*/ 26713 w 28777"/>
                <a:gd name="T49" fmla="*/ 2544 h 2882"/>
                <a:gd name="T50" fmla="*/ 26432 w 28777"/>
                <a:gd name="T51" fmla="*/ 1777 h 2882"/>
                <a:gd name="T52" fmla="*/ 26584 w 28777"/>
                <a:gd name="T53" fmla="*/ 532 h 2882"/>
                <a:gd name="T54" fmla="*/ 27126 w 28777"/>
                <a:gd name="T55" fmla="*/ 67 h 2882"/>
                <a:gd name="T56" fmla="*/ 3298 w 28777"/>
                <a:gd name="T57" fmla="*/ 698 h 2882"/>
                <a:gd name="T58" fmla="*/ 1356 w 28777"/>
                <a:gd name="T59" fmla="*/ 1188 h 2882"/>
                <a:gd name="T60" fmla="*/ 1377 w 28777"/>
                <a:gd name="T61" fmla="*/ 659 h 2882"/>
                <a:gd name="T62" fmla="*/ 941 w 28777"/>
                <a:gd name="T63" fmla="*/ 1328 h 2882"/>
                <a:gd name="T64" fmla="*/ 872 w 28777"/>
                <a:gd name="T65" fmla="*/ 1849 h 2882"/>
                <a:gd name="T66" fmla="*/ 1186 w 28777"/>
                <a:gd name="T67" fmla="*/ 78 h 2882"/>
                <a:gd name="T68" fmla="*/ 1870 w 28777"/>
                <a:gd name="T69" fmla="*/ 492 h 2882"/>
                <a:gd name="T70" fmla="*/ 1886 w 28777"/>
                <a:gd name="T71" fmla="*/ 1292 h 2882"/>
                <a:gd name="T72" fmla="*/ 2562 w 28777"/>
                <a:gd name="T73" fmla="*/ 1402 h 2882"/>
                <a:gd name="T74" fmla="*/ 16653 w 28777"/>
                <a:gd name="T75" fmla="*/ 2101 h 2882"/>
                <a:gd name="T76" fmla="*/ 16213 w 28777"/>
                <a:gd name="T77" fmla="*/ 2725 h 2882"/>
                <a:gd name="T78" fmla="*/ 15316 w 28777"/>
                <a:gd name="T79" fmla="*/ 2865 h 2882"/>
                <a:gd name="T80" fmla="*/ 14667 w 28777"/>
                <a:gd name="T81" fmla="*/ 2518 h 2882"/>
                <a:gd name="T82" fmla="*/ 14419 w 28777"/>
                <a:gd name="T83" fmla="*/ 1673 h 2882"/>
                <a:gd name="T84" fmla="*/ 15039 w 28777"/>
                <a:gd name="T85" fmla="*/ 2191 h 2882"/>
                <a:gd name="T86" fmla="*/ 15483 w 28777"/>
                <a:gd name="T87" fmla="*/ 2440 h 2882"/>
                <a:gd name="T88" fmla="*/ 16024 w 28777"/>
                <a:gd name="T89" fmla="*/ 2266 h 2882"/>
                <a:gd name="T90" fmla="*/ 18391 w 28777"/>
                <a:gd name="T91" fmla="*/ 1199 h 2882"/>
                <a:gd name="T92" fmla="*/ 18933 w 28777"/>
                <a:gd name="T93" fmla="*/ 1652 h 2882"/>
                <a:gd name="T94" fmla="*/ 18945 w 28777"/>
                <a:gd name="T95" fmla="*/ 2319 h 2882"/>
                <a:gd name="T96" fmla="*/ 18544 w 28777"/>
                <a:gd name="T97" fmla="*/ 2761 h 2882"/>
                <a:gd name="T98" fmla="*/ 17575 w 28777"/>
                <a:gd name="T99" fmla="*/ 2847 h 2882"/>
                <a:gd name="T100" fmla="*/ 16885 w 28777"/>
                <a:gd name="T101" fmla="*/ 2339 h 2882"/>
                <a:gd name="T102" fmla="*/ 17801 w 28777"/>
                <a:gd name="T103" fmla="*/ 2435 h 2882"/>
                <a:gd name="T104" fmla="*/ 18407 w 28777"/>
                <a:gd name="T105" fmla="*/ 2255 h 2882"/>
                <a:gd name="T106" fmla="*/ 18398 w 28777"/>
                <a:gd name="T107" fmla="*/ 1782 h 2882"/>
                <a:gd name="T108" fmla="*/ 17305 w 28777"/>
                <a:gd name="T109" fmla="*/ 1491 h 2882"/>
                <a:gd name="T110" fmla="*/ 16919 w 28777"/>
                <a:gd name="T111" fmla="*/ 789 h 2882"/>
                <a:gd name="T112" fmla="*/ 17149 w 28777"/>
                <a:gd name="T113" fmla="*/ 245 h 2882"/>
                <a:gd name="T114" fmla="*/ 17858 w 28777"/>
                <a:gd name="T115" fmla="*/ 2 h 2882"/>
                <a:gd name="T116" fmla="*/ 18729 w 28777"/>
                <a:gd name="T117" fmla="*/ 256 h 2882"/>
                <a:gd name="T118" fmla="*/ 18204 w 28777"/>
                <a:gd name="T119" fmla="*/ 481 h 2882"/>
                <a:gd name="T120" fmla="*/ 17540 w 28777"/>
                <a:gd name="T121" fmla="*/ 537 h 2882"/>
                <a:gd name="T122" fmla="*/ 17490 w 28777"/>
                <a:gd name="T123" fmla="*/ 996 h 2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8777" h="2882">
                  <a:moveTo>
                    <a:pt x="7589" y="1653"/>
                  </a:moveTo>
                  <a:lnTo>
                    <a:pt x="7589" y="2392"/>
                  </a:lnTo>
                  <a:lnTo>
                    <a:pt x="8256" y="2392"/>
                  </a:lnTo>
                  <a:lnTo>
                    <a:pt x="8922" y="2392"/>
                  </a:lnTo>
                  <a:lnTo>
                    <a:pt x="8922" y="2821"/>
                  </a:lnTo>
                  <a:lnTo>
                    <a:pt x="7998" y="2821"/>
                  </a:lnTo>
                  <a:lnTo>
                    <a:pt x="7075" y="2821"/>
                  </a:lnTo>
                  <a:lnTo>
                    <a:pt x="7075" y="2132"/>
                  </a:lnTo>
                  <a:lnTo>
                    <a:pt x="7075" y="1442"/>
                  </a:lnTo>
                  <a:lnTo>
                    <a:pt x="7075" y="752"/>
                  </a:lnTo>
                  <a:lnTo>
                    <a:pt x="7075" y="62"/>
                  </a:lnTo>
                  <a:lnTo>
                    <a:pt x="7996" y="62"/>
                  </a:lnTo>
                  <a:lnTo>
                    <a:pt x="8918" y="62"/>
                  </a:lnTo>
                  <a:lnTo>
                    <a:pt x="8918" y="490"/>
                  </a:lnTo>
                  <a:lnTo>
                    <a:pt x="8253" y="490"/>
                  </a:lnTo>
                  <a:lnTo>
                    <a:pt x="7589" y="490"/>
                  </a:lnTo>
                  <a:lnTo>
                    <a:pt x="7589" y="1152"/>
                  </a:lnTo>
                  <a:lnTo>
                    <a:pt x="8196" y="1152"/>
                  </a:lnTo>
                  <a:lnTo>
                    <a:pt x="8803" y="1152"/>
                  </a:lnTo>
                  <a:lnTo>
                    <a:pt x="8676" y="1581"/>
                  </a:lnTo>
                  <a:lnTo>
                    <a:pt x="8125" y="1581"/>
                  </a:lnTo>
                  <a:lnTo>
                    <a:pt x="7574" y="1581"/>
                  </a:lnTo>
                  <a:lnTo>
                    <a:pt x="7582" y="1602"/>
                  </a:lnTo>
                  <a:lnTo>
                    <a:pt x="7586" y="1621"/>
                  </a:lnTo>
                  <a:lnTo>
                    <a:pt x="7589" y="1653"/>
                  </a:lnTo>
                  <a:close/>
                  <a:moveTo>
                    <a:pt x="6288" y="62"/>
                  </a:moveTo>
                  <a:lnTo>
                    <a:pt x="6963" y="62"/>
                  </a:lnTo>
                  <a:lnTo>
                    <a:pt x="6350" y="673"/>
                  </a:lnTo>
                  <a:lnTo>
                    <a:pt x="5738" y="1286"/>
                  </a:lnTo>
                  <a:lnTo>
                    <a:pt x="6346" y="2053"/>
                  </a:lnTo>
                  <a:lnTo>
                    <a:pt x="6955" y="2820"/>
                  </a:lnTo>
                  <a:lnTo>
                    <a:pt x="6292" y="2820"/>
                  </a:lnTo>
                  <a:lnTo>
                    <a:pt x="5867" y="2286"/>
                  </a:lnTo>
                  <a:lnTo>
                    <a:pt x="5443" y="1753"/>
                  </a:lnTo>
                  <a:lnTo>
                    <a:pt x="5396" y="1630"/>
                  </a:lnTo>
                  <a:lnTo>
                    <a:pt x="5220" y="1807"/>
                  </a:lnTo>
                  <a:lnTo>
                    <a:pt x="5220" y="2820"/>
                  </a:lnTo>
                  <a:lnTo>
                    <a:pt x="4706" y="2820"/>
                  </a:lnTo>
                  <a:lnTo>
                    <a:pt x="4706" y="2130"/>
                  </a:lnTo>
                  <a:lnTo>
                    <a:pt x="4706" y="1441"/>
                  </a:lnTo>
                  <a:lnTo>
                    <a:pt x="4706" y="751"/>
                  </a:lnTo>
                  <a:lnTo>
                    <a:pt x="4706" y="62"/>
                  </a:lnTo>
                  <a:lnTo>
                    <a:pt x="5220" y="62"/>
                  </a:lnTo>
                  <a:lnTo>
                    <a:pt x="5220" y="604"/>
                  </a:lnTo>
                  <a:lnTo>
                    <a:pt x="5220" y="1145"/>
                  </a:lnTo>
                  <a:lnTo>
                    <a:pt x="5754" y="604"/>
                  </a:lnTo>
                  <a:lnTo>
                    <a:pt x="6288" y="62"/>
                  </a:lnTo>
                  <a:close/>
                  <a:moveTo>
                    <a:pt x="10949" y="62"/>
                  </a:moveTo>
                  <a:lnTo>
                    <a:pt x="11463" y="62"/>
                  </a:lnTo>
                  <a:lnTo>
                    <a:pt x="11463" y="751"/>
                  </a:lnTo>
                  <a:lnTo>
                    <a:pt x="11463" y="1441"/>
                  </a:lnTo>
                  <a:lnTo>
                    <a:pt x="11463" y="2130"/>
                  </a:lnTo>
                  <a:lnTo>
                    <a:pt x="11463" y="2820"/>
                  </a:lnTo>
                  <a:lnTo>
                    <a:pt x="11022" y="2820"/>
                  </a:lnTo>
                  <a:lnTo>
                    <a:pt x="10341" y="1898"/>
                  </a:lnTo>
                  <a:lnTo>
                    <a:pt x="9662" y="976"/>
                  </a:lnTo>
                  <a:lnTo>
                    <a:pt x="9678" y="1087"/>
                  </a:lnTo>
                  <a:lnTo>
                    <a:pt x="9678" y="1954"/>
                  </a:lnTo>
                  <a:lnTo>
                    <a:pt x="9678" y="2820"/>
                  </a:lnTo>
                  <a:lnTo>
                    <a:pt x="9164" y="2820"/>
                  </a:lnTo>
                  <a:lnTo>
                    <a:pt x="9164" y="2130"/>
                  </a:lnTo>
                  <a:lnTo>
                    <a:pt x="9164" y="1441"/>
                  </a:lnTo>
                  <a:lnTo>
                    <a:pt x="9164" y="751"/>
                  </a:lnTo>
                  <a:lnTo>
                    <a:pt x="9164" y="62"/>
                  </a:lnTo>
                  <a:lnTo>
                    <a:pt x="9605" y="62"/>
                  </a:lnTo>
                  <a:lnTo>
                    <a:pt x="10286" y="988"/>
                  </a:lnTo>
                  <a:lnTo>
                    <a:pt x="10968" y="1914"/>
                  </a:lnTo>
                  <a:lnTo>
                    <a:pt x="10949" y="1746"/>
                  </a:lnTo>
                  <a:lnTo>
                    <a:pt x="10949" y="904"/>
                  </a:lnTo>
                  <a:lnTo>
                    <a:pt x="10949" y="62"/>
                  </a:lnTo>
                  <a:close/>
                  <a:moveTo>
                    <a:pt x="13606" y="62"/>
                  </a:moveTo>
                  <a:lnTo>
                    <a:pt x="14121" y="62"/>
                  </a:lnTo>
                  <a:lnTo>
                    <a:pt x="14121" y="751"/>
                  </a:lnTo>
                  <a:lnTo>
                    <a:pt x="14121" y="1441"/>
                  </a:lnTo>
                  <a:lnTo>
                    <a:pt x="14121" y="2130"/>
                  </a:lnTo>
                  <a:lnTo>
                    <a:pt x="14121" y="2820"/>
                  </a:lnTo>
                  <a:lnTo>
                    <a:pt x="13679" y="2820"/>
                  </a:lnTo>
                  <a:lnTo>
                    <a:pt x="12999" y="1898"/>
                  </a:lnTo>
                  <a:lnTo>
                    <a:pt x="12320" y="976"/>
                  </a:lnTo>
                  <a:lnTo>
                    <a:pt x="12335" y="1087"/>
                  </a:lnTo>
                  <a:lnTo>
                    <a:pt x="12335" y="1954"/>
                  </a:lnTo>
                  <a:lnTo>
                    <a:pt x="12335" y="2820"/>
                  </a:lnTo>
                  <a:lnTo>
                    <a:pt x="11820" y="2820"/>
                  </a:lnTo>
                  <a:lnTo>
                    <a:pt x="11820" y="2130"/>
                  </a:lnTo>
                  <a:lnTo>
                    <a:pt x="11820" y="1441"/>
                  </a:lnTo>
                  <a:lnTo>
                    <a:pt x="11820" y="751"/>
                  </a:lnTo>
                  <a:lnTo>
                    <a:pt x="11820" y="62"/>
                  </a:lnTo>
                  <a:lnTo>
                    <a:pt x="12263" y="62"/>
                  </a:lnTo>
                  <a:lnTo>
                    <a:pt x="12943" y="988"/>
                  </a:lnTo>
                  <a:lnTo>
                    <a:pt x="13625" y="1914"/>
                  </a:lnTo>
                  <a:lnTo>
                    <a:pt x="13606" y="1746"/>
                  </a:lnTo>
                  <a:lnTo>
                    <a:pt x="13606" y="904"/>
                  </a:lnTo>
                  <a:lnTo>
                    <a:pt x="13606" y="62"/>
                  </a:lnTo>
                  <a:close/>
                  <a:moveTo>
                    <a:pt x="19016" y="62"/>
                  </a:moveTo>
                  <a:lnTo>
                    <a:pt x="19542" y="62"/>
                  </a:lnTo>
                  <a:lnTo>
                    <a:pt x="20068" y="62"/>
                  </a:lnTo>
                  <a:lnTo>
                    <a:pt x="20593" y="62"/>
                  </a:lnTo>
                  <a:lnTo>
                    <a:pt x="21120" y="62"/>
                  </a:lnTo>
                  <a:lnTo>
                    <a:pt x="21120" y="490"/>
                  </a:lnTo>
                  <a:lnTo>
                    <a:pt x="20329" y="490"/>
                  </a:lnTo>
                  <a:lnTo>
                    <a:pt x="20329" y="1072"/>
                  </a:lnTo>
                  <a:lnTo>
                    <a:pt x="20329" y="1655"/>
                  </a:lnTo>
                  <a:lnTo>
                    <a:pt x="20329" y="2237"/>
                  </a:lnTo>
                  <a:lnTo>
                    <a:pt x="20329" y="2820"/>
                  </a:lnTo>
                  <a:lnTo>
                    <a:pt x="19811" y="2820"/>
                  </a:lnTo>
                  <a:lnTo>
                    <a:pt x="19811" y="2237"/>
                  </a:lnTo>
                  <a:lnTo>
                    <a:pt x="19811" y="1655"/>
                  </a:lnTo>
                  <a:lnTo>
                    <a:pt x="19811" y="1072"/>
                  </a:lnTo>
                  <a:lnTo>
                    <a:pt x="19811" y="490"/>
                  </a:lnTo>
                  <a:lnTo>
                    <a:pt x="19016" y="490"/>
                  </a:lnTo>
                  <a:lnTo>
                    <a:pt x="19016" y="62"/>
                  </a:lnTo>
                  <a:close/>
                  <a:moveTo>
                    <a:pt x="21362" y="2820"/>
                  </a:moveTo>
                  <a:lnTo>
                    <a:pt x="21362" y="2130"/>
                  </a:lnTo>
                  <a:lnTo>
                    <a:pt x="21362" y="1441"/>
                  </a:lnTo>
                  <a:lnTo>
                    <a:pt x="21362" y="751"/>
                  </a:lnTo>
                  <a:lnTo>
                    <a:pt x="21362" y="62"/>
                  </a:lnTo>
                  <a:lnTo>
                    <a:pt x="21876" y="62"/>
                  </a:lnTo>
                  <a:lnTo>
                    <a:pt x="21876" y="751"/>
                  </a:lnTo>
                  <a:lnTo>
                    <a:pt x="21876" y="1441"/>
                  </a:lnTo>
                  <a:lnTo>
                    <a:pt x="21876" y="2130"/>
                  </a:lnTo>
                  <a:lnTo>
                    <a:pt x="21876" y="2820"/>
                  </a:lnTo>
                  <a:lnTo>
                    <a:pt x="21362" y="2820"/>
                  </a:lnTo>
                  <a:close/>
                  <a:moveTo>
                    <a:pt x="22287" y="62"/>
                  </a:moveTo>
                  <a:lnTo>
                    <a:pt x="23208" y="62"/>
                  </a:lnTo>
                  <a:lnTo>
                    <a:pt x="24131" y="62"/>
                  </a:lnTo>
                  <a:lnTo>
                    <a:pt x="24131" y="490"/>
                  </a:lnTo>
                  <a:lnTo>
                    <a:pt x="23466" y="490"/>
                  </a:lnTo>
                  <a:lnTo>
                    <a:pt x="22802" y="490"/>
                  </a:lnTo>
                  <a:lnTo>
                    <a:pt x="22802" y="1153"/>
                  </a:lnTo>
                  <a:lnTo>
                    <a:pt x="23409" y="1153"/>
                  </a:lnTo>
                  <a:lnTo>
                    <a:pt x="24016" y="1153"/>
                  </a:lnTo>
                  <a:lnTo>
                    <a:pt x="23889" y="1581"/>
                  </a:lnTo>
                  <a:lnTo>
                    <a:pt x="23338" y="1581"/>
                  </a:lnTo>
                  <a:lnTo>
                    <a:pt x="22786" y="1581"/>
                  </a:lnTo>
                  <a:lnTo>
                    <a:pt x="22802" y="1653"/>
                  </a:lnTo>
                  <a:lnTo>
                    <a:pt x="22802" y="2392"/>
                  </a:lnTo>
                  <a:lnTo>
                    <a:pt x="23468" y="2392"/>
                  </a:lnTo>
                  <a:lnTo>
                    <a:pt x="24135" y="2392"/>
                  </a:lnTo>
                  <a:lnTo>
                    <a:pt x="24135" y="2820"/>
                  </a:lnTo>
                  <a:lnTo>
                    <a:pt x="23211" y="2820"/>
                  </a:lnTo>
                  <a:lnTo>
                    <a:pt x="22287" y="2820"/>
                  </a:lnTo>
                  <a:lnTo>
                    <a:pt x="22287" y="2130"/>
                  </a:lnTo>
                  <a:lnTo>
                    <a:pt x="22287" y="1441"/>
                  </a:lnTo>
                  <a:lnTo>
                    <a:pt x="22287" y="751"/>
                  </a:lnTo>
                  <a:lnTo>
                    <a:pt x="22287" y="62"/>
                  </a:lnTo>
                  <a:close/>
                  <a:moveTo>
                    <a:pt x="24299" y="62"/>
                  </a:moveTo>
                  <a:lnTo>
                    <a:pt x="24824" y="62"/>
                  </a:lnTo>
                  <a:lnTo>
                    <a:pt x="25351" y="62"/>
                  </a:lnTo>
                  <a:lnTo>
                    <a:pt x="25877" y="62"/>
                  </a:lnTo>
                  <a:lnTo>
                    <a:pt x="26404" y="62"/>
                  </a:lnTo>
                  <a:lnTo>
                    <a:pt x="26404" y="490"/>
                  </a:lnTo>
                  <a:lnTo>
                    <a:pt x="25612" y="490"/>
                  </a:lnTo>
                  <a:lnTo>
                    <a:pt x="25612" y="1072"/>
                  </a:lnTo>
                  <a:lnTo>
                    <a:pt x="25612" y="1655"/>
                  </a:lnTo>
                  <a:lnTo>
                    <a:pt x="25612" y="2237"/>
                  </a:lnTo>
                  <a:lnTo>
                    <a:pt x="25612" y="2820"/>
                  </a:lnTo>
                  <a:lnTo>
                    <a:pt x="25095" y="2820"/>
                  </a:lnTo>
                  <a:lnTo>
                    <a:pt x="25095" y="2237"/>
                  </a:lnTo>
                  <a:lnTo>
                    <a:pt x="25095" y="1655"/>
                  </a:lnTo>
                  <a:lnTo>
                    <a:pt x="25095" y="1072"/>
                  </a:lnTo>
                  <a:lnTo>
                    <a:pt x="25095" y="490"/>
                  </a:lnTo>
                  <a:lnTo>
                    <a:pt x="24299" y="490"/>
                  </a:lnTo>
                  <a:lnTo>
                    <a:pt x="24299" y="62"/>
                  </a:lnTo>
                  <a:close/>
                  <a:moveTo>
                    <a:pt x="27590" y="2442"/>
                  </a:moveTo>
                  <a:lnTo>
                    <a:pt x="27637" y="2441"/>
                  </a:lnTo>
                  <a:lnTo>
                    <a:pt x="27681" y="2438"/>
                  </a:lnTo>
                  <a:lnTo>
                    <a:pt x="27724" y="2433"/>
                  </a:lnTo>
                  <a:lnTo>
                    <a:pt x="27764" y="2427"/>
                  </a:lnTo>
                  <a:lnTo>
                    <a:pt x="27839" y="2409"/>
                  </a:lnTo>
                  <a:lnTo>
                    <a:pt x="27907" y="2382"/>
                  </a:lnTo>
                  <a:lnTo>
                    <a:pt x="27938" y="2366"/>
                  </a:lnTo>
                  <a:lnTo>
                    <a:pt x="27968" y="2348"/>
                  </a:lnTo>
                  <a:lnTo>
                    <a:pt x="27997" y="2328"/>
                  </a:lnTo>
                  <a:lnTo>
                    <a:pt x="28022" y="2306"/>
                  </a:lnTo>
                  <a:lnTo>
                    <a:pt x="28047" y="2281"/>
                  </a:lnTo>
                  <a:lnTo>
                    <a:pt x="28070" y="2255"/>
                  </a:lnTo>
                  <a:lnTo>
                    <a:pt x="28092" y="2227"/>
                  </a:lnTo>
                  <a:lnTo>
                    <a:pt x="28103" y="2212"/>
                  </a:lnTo>
                  <a:lnTo>
                    <a:pt x="28112" y="2196"/>
                  </a:lnTo>
                  <a:lnTo>
                    <a:pt x="28131" y="2164"/>
                  </a:lnTo>
                  <a:lnTo>
                    <a:pt x="28148" y="2129"/>
                  </a:lnTo>
                  <a:lnTo>
                    <a:pt x="28178" y="2053"/>
                  </a:lnTo>
                  <a:lnTo>
                    <a:pt x="28202" y="1969"/>
                  </a:lnTo>
                  <a:lnTo>
                    <a:pt x="28213" y="1923"/>
                  </a:lnTo>
                  <a:lnTo>
                    <a:pt x="28222" y="1875"/>
                  </a:lnTo>
                  <a:lnTo>
                    <a:pt x="28236" y="1773"/>
                  </a:lnTo>
                  <a:lnTo>
                    <a:pt x="28246" y="1661"/>
                  </a:lnTo>
                  <a:lnTo>
                    <a:pt x="28253" y="1540"/>
                  </a:lnTo>
                  <a:lnTo>
                    <a:pt x="28254" y="1408"/>
                  </a:lnTo>
                  <a:lnTo>
                    <a:pt x="28253" y="1291"/>
                  </a:lnTo>
                  <a:lnTo>
                    <a:pt x="28246" y="1180"/>
                  </a:lnTo>
                  <a:lnTo>
                    <a:pt x="28236" y="1078"/>
                  </a:lnTo>
                  <a:lnTo>
                    <a:pt x="28222" y="983"/>
                  </a:lnTo>
                  <a:lnTo>
                    <a:pt x="28213" y="939"/>
                  </a:lnTo>
                  <a:lnTo>
                    <a:pt x="28202" y="897"/>
                  </a:lnTo>
                  <a:lnTo>
                    <a:pt x="28179" y="817"/>
                  </a:lnTo>
                  <a:lnTo>
                    <a:pt x="28165" y="780"/>
                  </a:lnTo>
                  <a:lnTo>
                    <a:pt x="28149" y="744"/>
                  </a:lnTo>
                  <a:lnTo>
                    <a:pt x="28132" y="712"/>
                  </a:lnTo>
                  <a:lnTo>
                    <a:pt x="28113" y="681"/>
                  </a:lnTo>
                  <a:lnTo>
                    <a:pt x="28094" y="652"/>
                  </a:lnTo>
                  <a:lnTo>
                    <a:pt x="28072" y="624"/>
                  </a:lnTo>
                  <a:lnTo>
                    <a:pt x="28050" y="599"/>
                  </a:lnTo>
                  <a:lnTo>
                    <a:pt x="28025" y="575"/>
                  </a:lnTo>
                  <a:lnTo>
                    <a:pt x="27998" y="554"/>
                  </a:lnTo>
                  <a:lnTo>
                    <a:pt x="27971" y="534"/>
                  </a:lnTo>
                  <a:lnTo>
                    <a:pt x="27941" y="516"/>
                  </a:lnTo>
                  <a:lnTo>
                    <a:pt x="27909" y="501"/>
                  </a:lnTo>
                  <a:lnTo>
                    <a:pt x="27876" y="487"/>
                  </a:lnTo>
                  <a:lnTo>
                    <a:pt x="27841" y="475"/>
                  </a:lnTo>
                  <a:lnTo>
                    <a:pt x="27804" y="465"/>
                  </a:lnTo>
                  <a:lnTo>
                    <a:pt x="27765" y="456"/>
                  </a:lnTo>
                  <a:lnTo>
                    <a:pt x="27725" y="449"/>
                  </a:lnTo>
                  <a:lnTo>
                    <a:pt x="27681" y="444"/>
                  </a:lnTo>
                  <a:lnTo>
                    <a:pt x="27637" y="441"/>
                  </a:lnTo>
                  <a:lnTo>
                    <a:pt x="27590" y="441"/>
                  </a:lnTo>
                  <a:lnTo>
                    <a:pt x="27544" y="441"/>
                  </a:lnTo>
                  <a:lnTo>
                    <a:pt x="27498" y="444"/>
                  </a:lnTo>
                  <a:lnTo>
                    <a:pt x="27457" y="449"/>
                  </a:lnTo>
                  <a:lnTo>
                    <a:pt x="27416" y="456"/>
                  </a:lnTo>
                  <a:lnTo>
                    <a:pt x="27342" y="475"/>
                  </a:lnTo>
                  <a:lnTo>
                    <a:pt x="27275" y="501"/>
                  </a:lnTo>
                  <a:lnTo>
                    <a:pt x="27244" y="516"/>
                  </a:lnTo>
                  <a:lnTo>
                    <a:pt x="27214" y="534"/>
                  </a:lnTo>
                  <a:lnTo>
                    <a:pt x="27187" y="554"/>
                  </a:lnTo>
                  <a:lnTo>
                    <a:pt x="27161" y="575"/>
                  </a:lnTo>
                  <a:lnTo>
                    <a:pt x="27136" y="599"/>
                  </a:lnTo>
                  <a:lnTo>
                    <a:pt x="27114" y="624"/>
                  </a:lnTo>
                  <a:lnTo>
                    <a:pt x="27092" y="652"/>
                  </a:lnTo>
                  <a:lnTo>
                    <a:pt x="27073" y="681"/>
                  </a:lnTo>
                  <a:lnTo>
                    <a:pt x="27056" y="712"/>
                  </a:lnTo>
                  <a:lnTo>
                    <a:pt x="27039" y="744"/>
                  </a:lnTo>
                  <a:lnTo>
                    <a:pt x="27024" y="780"/>
                  </a:lnTo>
                  <a:lnTo>
                    <a:pt x="27009" y="817"/>
                  </a:lnTo>
                  <a:lnTo>
                    <a:pt x="26998" y="855"/>
                  </a:lnTo>
                  <a:lnTo>
                    <a:pt x="26986" y="897"/>
                  </a:lnTo>
                  <a:lnTo>
                    <a:pt x="26968" y="983"/>
                  </a:lnTo>
                  <a:lnTo>
                    <a:pt x="26954" y="1078"/>
                  </a:lnTo>
                  <a:lnTo>
                    <a:pt x="26945" y="1180"/>
                  </a:lnTo>
                  <a:lnTo>
                    <a:pt x="26938" y="1291"/>
                  </a:lnTo>
                  <a:lnTo>
                    <a:pt x="26937" y="1408"/>
                  </a:lnTo>
                  <a:lnTo>
                    <a:pt x="26940" y="1540"/>
                  </a:lnTo>
                  <a:lnTo>
                    <a:pt x="26945" y="1662"/>
                  </a:lnTo>
                  <a:lnTo>
                    <a:pt x="26949" y="1719"/>
                  </a:lnTo>
                  <a:lnTo>
                    <a:pt x="26954" y="1775"/>
                  </a:lnTo>
                  <a:lnTo>
                    <a:pt x="26968" y="1876"/>
                  </a:lnTo>
                  <a:lnTo>
                    <a:pt x="26977" y="1925"/>
                  </a:lnTo>
                  <a:lnTo>
                    <a:pt x="26987" y="1970"/>
                  </a:lnTo>
                  <a:lnTo>
                    <a:pt x="26999" y="2014"/>
                  </a:lnTo>
                  <a:lnTo>
                    <a:pt x="27011" y="2056"/>
                  </a:lnTo>
                  <a:lnTo>
                    <a:pt x="27025" y="2094"/>
                  </a:lnTo>
                  <a:lnTo>
                    <a:pt x="27040" y="2130"/>
                  </a:lnTo>
                  <a:lnTo>
                    <a:pt x="27057" y="2165"/>
                  </a:lnTo>
                  <a:lnTo>
                    <a:pt x="27075" y="2197"/>
                  </a:lnTo>
                  <a:lnTo>
                    <a:pt x="27095" y="2228"/>
                  </a:lnTo>
                  <a:lnTo>
                    <a:pt x="27115" y="2257"/>
                  </a:lnTo>
                  <a:lnTo>
                    <a:pt x="27137" y="2282"/>
                  </a:lnTo>
                  <a:lnTo>
                    <a:pt x="27162" y="2307"/>
                  </a:lnTo>
                  <a:lnTo>
                    <a:pt x="27188" y="2329"/>
                  </a:lnTo>
                  <a:lnTo>
                    <a:pt x="27215" y="2348"/>
                  </a:lnTo>
                  <a:lnTo>
                    <a:pt x="27245" y="2366"/>
                  </a:lnTo>
                  <a:lnTo>
                    <a:pt x="27276" y="2383"/>
                  </a:lnTo>
                  <a:lnTo>
                    <a:pt x="27308" y="2397"/>
                  </a:lnTo>
                  <a:lnTo>
                    <a:pt x="27343" y="2409"/>
                  </a:lnTo>
                  <a:lnTo>
                    <a:pt x="27379" y="2419"/>
                  </a:lnTo>
                  <a:lnTo>
                    <a:pt x="27398" y="2423"/>
                  </a:lnTo>
                  <a:lnTo>
                    <a:pt x="27417" y="2427"/>
                  </a:lnTo>
                  <a:lnTo>
                    <a:pt x="27457" y="2433"/>
                  </a:lnTo>
                  <a:lnTo>
                    <a:pt x="27500" y="2438"/>
                  </a:lnTo>
                  <a:lnTo>
                    <a:pt x="27544" y="2441"/>
                  </a:lnTo>
                  <a:lnTo>
                    <a:pt x="27590" y="2442"/>
                  </a:lnTo>
                  <a:close/>
                  <a:moveTo>
                    <a:pt x="27590" y="0"/>
                  </a:moveTo>
                  <a:lnTo>
                    <a:pt x="27677" y="3"/>
                  </a:lnTo>
                  <a:lnTo>
                    <a:pt x="27761" y="8"/>
                  </a:lnTo>
                  <a:lnTo>
                    <a:pt x="27840" y="18"/>
                  </a:lnTo>
                  <a:lnTo>
                    <a:pt x="27915" y="31"/>
                  </a:lnTo>
                  <a:lnTo>
                    <a:pt x="27986" y="48"/>
                  </a:lnTo>
                  <a:lnTo>
                    <a:pt x="28055" y="67"/>
                  </a:lnTo>
                  <a:lnTo>
                    <a:pt x="28118" y="91"/>
                  </a:lnTo>
                  <a:lnTo>
                    <a:pt x="28149" y="104"/>
                  </a:lnTo>
                  <a:lnTo>
                    <a:pt x="28179" y="118"/>
                  </a:lnTo>
                  <a:lnTo>
                    <a:pt x="28236" y="147"/>
                  </a:lnTo>
                  <a:lnTo>
                    <a:pt x="28289" y="180"/>
                  </a:lnTo>
                  <a:lnTo>
                    <a:pt x="28338" y="214"/>
                  </a:lnTo>
                  <a:lnTo>
                    <a:pt x="28386" y="253"/>
                  </a:lnTo>
                  <a:lnTo>
                    <a:pt x="28429" y="293"/>
                  </a:lnTo>
                  <a:lnTo>
                    <a:pt x="28470" y="336"/>
                  </a:lnTo>
                  <a:lnTo>
                    <a:pt x="28508" y="382"/>
                  </a:lnTo>
                  <a:lnTo>
                    <a:pt x="28541" y="430"/>
                  </a:lnTo>
                  <a:lnTo>
                    <a:pt x="28574" y="479"/>
                  </a:lnTo>
                  <a:lnTo>
                    <a:pt x="28602" y="532"/>
                  </a:lnTo>
                  <a:lnTo>
                    <a:pt x="28629" y="584"/>
                  </a:lnTo>
                  <a:lnTo>
                    <a:pt x="28653" y="640"/>
                  </a:lnTo>
                  <a:lnTo>
                    <a:pt x="28675" y="698"/>
                  </a:lnTo>
                  <a:lnTo>
                    <a:pt x="28694" y="757"/>
                  </a:lnTo>
                  <a:lnTo>
                    <a:pt x="28711" y="817"/>
                  </a:lnTo>
                  <a:lnTo>
                    <a:pt x="28725" y="878"/>
                  </a:lnTo>
                  <a:lnTo>
                    <a:pt x="28738" y="942"/>
                  </a:lnTo>
                  <a:lnTo>
                    <a:pt x="28748" y="1006"/>
                  </a:lnTo>
                  <a:lnTo>
                    <a:pt x="28757" y="1072"/>
                  </a:lnTo>
                  <a:lnTo>
                    <a:pt x="28765" y="1138"/>
                  </a:lnTo>
                  <a:lnTo>
                    <a:pt x="28774" y="1272"/>
                  </a:lnTo>
                  <a:lnTo>
                    <a:pt x="28777" y="1408"/>
                  </a:lnTo>
                  <a:lnTo>
                    <a:pt x="28774" y="1559"/>
                  </a:lnTo>
                  <a:lnTo>
                    <a:pt x="28770" y="1634"/>
                  </a:lnTo>
                  <a:lnTo>
                    <a:pt x="28765" y="1706"/>
                  </a:lnTo>
                  <a:lnTo>
                    <a:pt x="28757" y="1777"/>
                  </a:lnTo>
                  <a:lnTo>
                    <a:pt x="28748" y="1847"/>
                  </a:lnTo>
                  <a:lnTo>
                    <a:pt x="28738" y="1915"/>
                  </a:lnTo>
                  <a:lnTo>
                    <a:pt x="28725" y="1982"/>
                  </a:lnTo>
                  <a:lnTo>
                    <a:pt x="28711" y="2048"/>
                  </a:lnTo>
                  <a:lnTo>
                    <a:pt x="28694" y="2111"/>
                  </a:lnTo>
                  <a:lnTo>
                    <a:pt x="28675" y="2173"/>
                  </a:lnTo>
                  <a:lnTo>
                    <a:pt x="28653" y="2232"/>
                  </a:lnTo>
                  <a:lnTo>
                    <a:pt x="28629" y="2289"/>
                  </a:lnTo>
                  <a:lnTo>
                    <a:pt x="28602" y="2344"/>
                  </a:lnTo>
                  <a:lnTo>
                    <a:pt x="28574" y="2399"/>
                  </a:lnTo>
                  <a:lnTo>
                    <a:pt x="28541" y="2449"/>
                  </a:lnTo>
                  <a:lnTo>
                    <a:pt x="28508" y="2498"/>
                  </a:lnTo>
                  <a:lnTo>
                    <a:pt x="28470" y="2544"/>
                  </a:lnTo>
                  <a:lnTo>
                    <a:pt x="28429" y="2587"/>
                  </a:lnTo>
                  <a:lnTo>
                    <a:pt x="28386" y="2628"/>
                  </a:lnTo>
                  <a:lnTo>
                    <a:pt x="28338" y="2667"/>
                  </a:lnTo>
                  <a:lnTo>
                    <a:pt x="28314" y="2685"/>
                  </a:lnTo>
                  <a:lnTo>
                    <a:pt x="28289" y="2702"/>
                  </a:lnTo>
                  <a:lnTo>
                    <a:pt x="28236" y="2734"/>
                  </a:lnTo>
                  <a:lnTo>
                    <a:pt x="28179" y="2763"/>
                  </a:lnTo>
                  <a:lnTo>
                    <a:pt x="28118" y="2789"/>
                  </a:lnTo>
                  <a:lnTo>
                    <a:pt x="28055" y="2812"/>
                  </a:lnTo>
                  <a:lnTo>
                    <a:pt x="28021" y="2823"/>
                  </a:lnTo>
                  <a:lnTo>
                    <a:pt x="27986" y="2832"/>
                  </a:lnTo>
                  <a:lnTo>
                    <a:pt x="27915" y="2848"/>
                  </a:lnTo>
                  <a:lnTo>
                    <a:pt x="27840" y="2861"/>
                  </a:lnTo>
                  <a:lnTo>
                    <a:pt x="27761" y="2870"/>
                  </a:lnTo>
                  <a:lnTo>
                    <a:pt x="27677" y="2877"/>
                  </a:lnTo>
                  <a:lnTo>
                    <a:pt x="27590" y="2878"/>
                  </a:lnTo>
                  <a:lnTo>
                    <a:pt x="27502" y="2877"/>
                  </a:lnTo>
                  <a:lnTo>
                    <a:pt x="27418" y="2870"/>
                  </a:lnTo>
                  <a:lnTo>
                    <a:pt x="27339" y="2861"/>
                  </a:lnTo>
                  <a:lnTo>
                    <a:pt x="27264" y="2848"/>
                  </a:lnTo>
                  <a:lnTo>
                    <a:pt x="27192" y="2832"/>
                  </a:lnTo>
                  <a:lnTo>
                    <a:pt x="27125" y="2812"/>
                  </a:lnTo>
                  <a:lnTo>
                    <a:pt x="27061" y="2789"/>
                  </a:lnTo>
                  <a:lnTo>
                    <a:pt x="27002" y="2763"/>
                  </a:lnTo>
                  <a:lnTo>
                    <a:pt x="26945" y="2734"/>
                  </a:lnTo>
                  <a:lnTo>
                    <a:pt x="26892" y="2702"/>
                  </a:lnTo>
                  <a:lnTo>
                    <a:pt x="26842" y="2667"/>
                  </a:lnTo>
                  <a:lnTo>
                    <a:pt x="26796" y="2628"/>
                  </a:lnTo>
                  <a:lnTo>
                    <a:pt x="26753" y="2587"/>
                  </a:lnTo>
                  <a:lnTo>
                    <a:pt x="26713" y="2544"/>
                  </a:lnTo>
                  <a:lnTo>
                    <a:pt x="26677" y="2498"/>
                  </a:lnTo>
                  <a:lnTo>
                    <a:pt x="26642" y="2449"/>
                  </a:lnTo>
                  <a:lnTo>
                    <a:pt x="26611" y="2399"/>
                  </a:lnTo>
                  <a:lnTo>
                    <a:pt x="26582" y="2344"/>
                  </a:lnTo>
                  <a:lnTo>
                    <a:pt x="26557" y="2289"/>
                  </a:lnTo>
                  <a:lnTo>
                    <a:pt x="26533" y="2232"/>
                  </a:lnTo>
                  <a:lnTo>
                    <a:pt x="26513" y="2173"/>
                  </a:lnTo>
                  <a:lnTo>
                    <a:pt x="26494" y="2111"/>
                  </a:lnTo>
                  <a:lnTo>
                    <a:pt x="26478" y="2048"/>
                  </a:lnTo>
                  <a:lnTo>
                    <a:pt x="26463" y="1982"/>
                  </a:lnTo>
                  <a:lnTo>
                    <a:pt x="26457" y="1949"/>
                  </a:lnTo>
                  <a:lnTo>
                    <a:pt x="26452" y="1915"/>
                  </a:lnTo>
                  <a:lnTo>
                    <a:pt x="26441" y="1847"/>
                  </a:lnTo>
                  <a:lnTo>
                    <a:pt x="26432" y="1777"/>
                  </a:lnTo>
                  <a:lnTo>
                    <a:pt x="26426" y="1706"/>
                  </a:lnTo>
                  <a:lnTo>
                    <a:pt x="26418" y="1559"/>
                  </a:lnTo>
                  <a:lnTo>
                    <a:pt x="26414" y="1408"/>
                  </a:lnTo>
                  <a:lnTo>
                    <a:pt x="26418" y="1272"/>
                  </a:lnTo>
                  <a:lnTo>
                    <a:pt x="26421" y="1205"/>
                  </a:lnTo>
                  <a:lnTo>
                    <a:pt x="26426" y="1138"/>
                  </a:lnTo>
                  <a:lnTo>
                    <a:pt x="26441" y="1006"/>
                  </a:lnTo>
                  <a:lnTo>
                    <a:pt x="26463" y="878"/>
                  </a:lnTo>
                  <a:lnTo>
                    <a:pt x="26479" y="817"/>
                  </a:lnTo>
                  <a:lnTo>
                    <a:pt x="26494" y="757"/>
                  </a:lnTo>
                  <a:lnTo>
                    <a:pt x="26514" y="698"/>
                  </a:lnTo>
                  <a:lnTo>
                    <a:pt x="26535" y="640"/>
                  </a:lnTo>
                  <a:lnTo>
                    <a:pt x="26558" y="584"/>
                  </a:lnTo>
                  <a:lnTo>
                    <a:pt x="26584" y="532"/>
                  </a:lnTo>
                  <a:lnTo>
                    <a:pt x="26612" y="479"/>
                  </a:lnTo>
                  <a:lnTo>
                    <a:pt x="26643" y="430"/>
                  </a:lnTo>
                  <a:lnTo>
                    <a:pt x="26678" y="382"/>
                  </a:lnTo>
                  <a:lnTo>
                    <a:pt x="26714" y="336"/>
                  </a:lnTo>
                  <a:lnTo>
                    <a:pt x="26735" y="314"/>
                  </a:lnTo>
                  <a:lnTo>
                    <a:pt x="26755" y="293"/>
                  </a:lnTo>
                  <a:lnTo>
                    <a:pt x="26798" y="253"/>
                  </a:lnTo>
                  <a:lnTo>
                    <a:pt x="26820" y="234"/>
                  </a:lnTo>
                  <a:lnTo>
                    <a:pt x="26844" y="214"/>
                  </a:lnTo>
                  <a:lnTo>
                    <a:pt x="26894" y="180"/>
                  </a:lnTo>
                  <a:lnTo>
                    <a:pt x="26946" y="147"/>
                  </a:lnTo>
                  <a:lnTo>
                    <a:pt x="27003" y="118"/>
                  </a:lnTo>
                  <a:lnTo>
                    <a:pt x="27062" y="91"/>
                  </a:lnTo>
                  <a:lnTo>
                    <a:pt x="27126" y="67"/>
                  </a:lnTo>
                  <a:lnTo>
                    <a:pt x="27193" y="48"/>
                  </a:lnTo>
                  <a:lnTo>
                    <a:pt x="27264" y="31"/>
                  </a:lnTo>
                  <a:lnTo>
                    <a:pt x="27339" y="18"/>
                  </a:lnTo>
                  <a:lnTo>
                    <a:pt x="27420" y="8"/>
                  </a:lnTo>
                  <a:lnTo>
                    <a:pt x="27502" y="3"/>
                  </a:lnTo>
                  <a:lnTo>
                    <a:pt x="27590" y="0"/>
                  </a:lnTo>
                  <a:close/>
                  <a:moveTo>
                    <a:pt x="2968" y="1692"/>
                  </a:moveTo>
                  <a:lnTo>
                    <a:pt x="3643" y="1692"/>
                  </a:lnTo>
                  <a:lnTo>
                    <a:pt x="3364" y="869"/>
                  </a:lnTo>
                  <a:lnTo>
                    <a:pt x="3344" y="811"/>
                  </a:lnTo>
                  <a:lnTo>
                    <a:pt x="3328" y="752"/>
                  </a:lnTo>
                  <a:lnTo>
                    <a:pt x="3315" y="697"/>
                  </a:lnTo>
                  <a:lnTo>
                    <a:pt x="3306" y="652"/>
                  </a:lnTo>
                  <a:lnTo>
                    <a:pt x="3298" y="698"/>
                  </a:lnTo>
                  <a:lnTo>
                    <a:pt x="3285" y="755"/>
                  </a:lnTo>
                  <a:lnTo>
                    <a:pt x="3269" y="814"/>
                  </a:lnTo>
                  <a:lnTo>
                    <a:pt x="3253" y="869"/>
                  </a:lnTo>
                  <a:lnTo>
                    <a:pt x="2968" y="1692"/>
                  </a:lnTo>
                  <a:close/>
                  <a:moveTo>
                    <a:pt x="941" y="1328"/>
                  </a:moveTo>
                  <a:lnTo>
                    <a:pt x="1005" y="1327"/>
                  </a:lnTo>
                  <a:lnTo>
                    <a:pt x="1066" y="1321"/>
                  </a:lnTo>
                  <a:lnTo>
                    <a:pt x="1122" y="1312"/>
                  </a:lnTo>
                  <a:lnTo>
                    <a:pt x="1172" y="1300"/>
                  </a:lnTo>
                  <a:lnTo>
                    <a:pt x="1217" y="1283"/>
                  </a:lnTo>
                  <a:lnTo>
                    <a:pt x="1259" y="1264"/>
                  </a:lnTo>
                  <a:lnTo>
                    <a:pt x="1295" y="1242"/>
                  </a:lnTo>
                  <a:lnTo>
                    <a:pt x="1327" y="1216"/>
                  </a:lnTo>
                  <a:lnTo>
                    <a:pt x="1356" y="1188"/>
                  </a:lnTo>
                  <a:lnTo>
                    <a:pt x="1379" y="1157"/>
                  </a:lnTo>
                  <a:lnTo>
                    <a:pt x="1391" y="1140"/>
                  </a:lnTo>
                  <a:lnTo>
                    <a:pt x="1400" y="1123"/>
                  </a:lnTo>
                  <a:lnTo>
                    <a:pt x="1415" y="1086"/>
                  </a:lnTo>
                  <a:lnTo>
                    <a:pt x="1428" y="1047"/>
                  </a:lnTo>
                  <a:lnTo>
                    <a:pt x="1437" y="1006"/>
                  </a:lnTo>
                  <a:lnTo>
                    <a:pt x="1443" y="961"/>
                  </a:lnTo>
                  <a:lnTo>
                    <a:pt x="1444" y="916"/>
                  </a:lnTo>
                  <a:lnTo>
                    <a:pt x="1441" y="866"/>
                  </a:lnTo>
                  <a:lnTo>
                    <a:pt x="1436" y="818"/>
                  </a:lnTo>
                  <a:lnTo>
                    <a:pt x="1427" y="774"/>
                  </a:lnTo>
                  <a:lnTo>
                    <a:pt x="1414" y="733"/>
                  </a:lnTo>
                  <a:lnTo>
                    <a:pt x="1397" y="694"/>
                  </a:lnTo>
                  <a:lnTo>
                    <a:pt x="1377" y="659"/>
                  </a:lnTo>
                  <a:lnTo>
                    <a:pt x="1352" y="628"/>
                  </a:lnTo>
                  <a:lnTo>
                    <a:pt x="1324" y="600"/>
                  </a:lnTo>
                  <a:lnTo>
                    <a:pt x="1290" y="574"/>
                  </a:lnTo>
                  <a:lnTo>
                    <a:pt x="1254" y="552"/>
                  </a:lnTo>
                  <a:lnTo>
                    <a:pt x="1212" y="533"/>
                  </a:lnTo>
                  <a:lnTo>
                    <a:pt x="1167" y="519"/>
                  </a:lnTo>
                  <a:lnTo>
                    <a:pt x="1142" y="512"/>
                  </a:lnTo>
                  <a:lnTo>
                    <a:pt x="1117" y="506"/>
                  </a:lnTo>
                  <a:lnTo>
                    <a:pt x="1062" y="497"/>
                  </a:lnTo>
                  <a:lnTo>
                    <a:pt x="1004" y="492"/>
                  </a:lnTo>
                  <a:lnTo>
                    <a:pt x="941" y="490"/>
                  </a:lnTo>
                  <a:lnTo>
                    <a:pt x="515" y="490"/>
                  </a:lnTo>
                  <a:lnTo>
                    <a:pt x="515" y="1328"/>
                  </a:lnTo>
                  <a:lnTo>
                    <a:pt x="941" y="1328"/>
                  </a:lnTo>
                  <a:close/>
                  <a:moveTo>
                    <a:pt x="3048" y="62"/>
                  </a:moveTo>
                  <a:lnTo>
                    <a:pt x="3575" y="62"/>
                  </a:lnTo>
                  <a:lnTo>
                    <a:pt x="3824" y="751"/>
                  </a:lnTo>
                  <a:lnTo>
                    <a:pt x="4074" y="1441"/>
                  </a:lnTo>
                  <a:lnTo>
                    <a:pt x="4324" y="2130"/>
                  </a:lnTo>
                  <a:lnTo>
                    <a:pt x="4574" y="2820"/>
                  </a:lnTo>
                  <a:lnTo>
                    <a:pt x="4031" y="2820"/>
                  </a:lnTo>
                  <a:lnTo>
                    <a:pt x="3793" y="2120"/>
                  </a:lnTo>
                  <a:lnTo>
                    <a:pt x="2822" y="2120"/>
                  </a:lnTo>
                  <a:lnTo>
                    <a:pt x="2580" y="2820"/>
                  </a:lnTo>
                  <a:lnTo>
                    <a:pt x="2127" y="2820"/>
                  </a:lnTo>
                  <a:lnTo>
                    <a:pt x="2047" y="2820"/>
                  </a:lnTo>
                  <a:lnTo>
                    <a:pt x="1509" y="2820"/>
                  </a:lnTo>
                  <a:lnTo>
                    <a:pt x="872" y="1849"/>
                  </a:lnTo>
                  <a:lnTo>
                    <a:pt x="837" y="1756"/>
                  </a:lnTo>
                  <a:lnTo>
                    <a:pt x="515" y="1756"/>
                  </a:lnTo>
                  <a:lnTo>
                    <a:pt x="515" y="2288"/>
                  </a:lnTo>
                  <a:lnTo>
                    <a:pt x="515" y="2820"/>
                  </a:lnTo>
                  <a:lnTo>
                    <a:pt x="0" y="2820"/>
                  </a:lnTo>
                  <a:lnTo>
                    <a:pt x="0" y="2130"/>
                  </a:lnTo>
                  <a:lnTo>
                    <a:pt x="0" y="1441"/>
                  </a:lnTo>
                  <a:lnTo>
                    <a:pt x="0" y="751"/>
                  </a:lnTo>
                  <a:lnTo>
                    <a:pt x="0" y="62"/>
                  </a:lnTo>
                  <a:lnTo>
                    <a:pt x="941" y="62"/>
                  </a:lnTo>
                  <a:lnTo>
                    <a:pt x="1005" y="62"/>
                  </a:lnTo>
                  <a:lnTo>
                    <a:pt x="1067" y="66"/>
                  </a:lnTo>
                  <a:lnTo>
                    <a:pt x="1128" y="71"/>
                  </a:lnTo>
                  <a:lnTo>
                    <a:pt x="1186" y="78"/>
                  </a:lnTo>
                  <a:lnTo>
                    <a:pt x="1242" y="87"/>
                  </a:lnTo>
                  <a:lnTo>
                    <a:pt x="1296" y="97"/>
                  </a:lnTo>
                  <a:lnTo>
                    <a:pt x="1348" y="110"/>
                  </a:lnTo>
                  <a:lnTo>
                    <a:pt x="1397" y="124"/>
                  </a:lnTo>
                  <a:lnTo>
                    <a:pt x="1490" y="158"/>
                  </a:lnTo>
                  <a:lnTo>
                    <a:pt x="1573" y="198"/>
                  </a:lnTo>
                  <a:lnTo>
                    <a:pt x="1613" y="221"/>
                  </a:lnTo>
                  <a:lnTo>
                    <a:pt x="1650" y="244"/>
                  </a:lnTo>
                  <a:lnTo>
                    <a:pt x="1717" y="298"/>
                  </a:lnTo>
                  <a:lnTo>
                    <a:pt x="1776" y="356"/>
                  </a:lnTo>
                  <a:lnTo>
                    <a:pt x="1802" y="389"/>
                  </a:lnTo>
                  <a:lnTo>
                    <a:pt x="1827" y="422"/>
                  </a:lnTo>
                  <a:lnTo>
                    <a:pt x="1849" y="456"/>
                  </a:lnTo>
                  <a:lnTo>
                    <a:pt x="1870" y="492"/>
                  </a:lnTo>
                  <a:lnTo>
                    <a:pt x="1888" y="529"/>
                  </a:lnTo>
                  <a:lnTo>
                    <a:pt x="1904" y="568"/>
                  </a:lnTo>
                  <a:lnTo>
                    <a:pt x="1919" y="606"/>
                  </a:lnTo>
                  <a:lnTo>
                    <a:pt x="1932" y="648"/>
                  </a:lnTo>
                  <a:lnTo>
                    <a:pt x="1942" y="689"/>
                  </a:lnTo>
                  <a:lnTo>
                    <a:pt x="1951" y="733"/>
                  </a:lnTo>
                  <a:lnTo>
                    <a:pt x="1963" y="822"/>
                  </a:lnTo>
                  <a:lnTo>
                    <a:pt x="1965" y="916"/>
                  </a:lnTo>
                  <a:lnTo>
                    <a:pt x="1964" y="984"/>
                  </a:lnTo>
                  <a:lnTo>
                    <a:pt x="1958" y="1051"/>
                  </a:lnTo>
                  <a:lnTo>
                    <a:pt x="1946" y="1116"/>
                  </a:lnTo>
                  <a:lnTo>
                    <a:pt x="1930" y="1178"/>
                  </a:lnTo>
                  <a:lnTo>
                    <a:pt x="1911" y="1236"/>
                  </a:lnTo>
                  <a:lnTo>
                    <a:pt x="1886" y="1292"/>
                  </a:lnTo>
                  <a:lnTo>
                    <a:pt x="1858" y="1345"/>
                  </a:lnTo>
                  <a:lnTo>
                    <a:pt x="1824" y="1397"/>
                  </a:lnTo>
                  <a:lnTo>
                    <a:pt x="1787" y="1444"/>
                  </a:lnTo>
                  <a:lnTo>
                    <a:pt x="1744" y="1488"/>
                  </a:lnTo>
                  <a:lnTo>
                    <a:pt x="1697" y="1530"/>
                  </a:lnTo>
                  <a:lnTo>
                    <a:pt x="1646" y="1568"/>
                  </a:lnTo>
                  <a:lnTo>
                    <a:pt x="1589" y="1603"/>
                  </a:lnTo>
                  <a:lnTo>
                    <a:pt x="1527" y="1635"/>
                  </a:lnTo>
                  <a:lnTo>
                    <a:pt x="1461" y="1664"/>
                  </a:lnTo>
                  <a:lnTo>
                    <a:pt x="1390" y="1688"/>
                  </a:lnTo>
                  <a:lnTo>
                    <a:pt x="1732" y="2214"/>
                  </a:lnTo>
                  <a:lnTo>
                    <a:pt x="2075" y="2741"/>
                  </a:lnTo>
                  <a:lnTo>
                    <a:pt x="2318" y="2071"/>
                  </a:lnTo>
                  <a:lnTo>
                    <a:pt x="2562" y="1402"/>
                  </a:lnTo>
                  <a:lnTo>
                    <a:pt x="2805" y="731"/>
                  </a:lnTo>
                  <a:lnTo>
                    <a:pt x="3048" y="62"/>
                  </a:lnTo>
                  <a:close/>
                  <a:moveTo>
                    <a:pt x="16185" y="1673"/>
                  </a:moveTo>
                  <a:lnTo>
                    <a:pt x="16185" y="867"/>
                  </a:lnTo>
                  <a:lnTo>
                    <a:pt x="16185" y="62"/>
                  </a:lnTo>
                  <a:lnTo>
                    <a:pt x="16700" y="62"/>
                  </a:lnTo>
                  <a:lnTo>
                    <a:pt x="16700" y="867"/>
                  </a:lnTo>
                  <a:lnTo>
                    <a:pt x="16700" y="1673"/>
                  </a:lnTo>
                  <a:lnTo>
                    <a:pt x="16699" y="1751"/>
                  </a:lnTo>
                  <a:lnTo>
                    <a:pt x="16695" y="1827"/>
                  </a:lnTo>
                  <a:lnTo>
                    <a:pt x="16689" y="1900"/>
                  </a:lnTo>
                  <a:lnTo>
                    <a:pt x="16678" y="1969"/>
                  </a:lnTo>
                  <a:lnTo>
                    <a:pt x="16667" y="2038"/>
                  </a:lnTo>
                  <a:lnTo>
                    <a:pt x="16653" y="2101"/>
                  </a:lnTo>
                  <a:lnTo>
                    <a:pt x="16636" y="2163"/>
                  </a:lnTo>
                  <a:lnTo>
                    <a:pt x="16616" y="2222"/>
                  </a:lnTo>
                  <a:lnTo>
                    <a:pt x="16594" y="2277"/>
                  </a:lnTo>
                  <a:lnTo>
                    <a:pt x="16570" y="2331"/>
                  </a:lnTo>
                  <a:lnTo>
                    <a:pt x="16544" y="2382"/>
                  </a:lnTo>
                  <a:lnTo>
                    <a:pt x="16514" y="2431"/>
                  </a:lnTo>
                  <a:lnTo>
                    <a:pt x="16484" y="2476"/>
                  </a:lnTo>
                  <a:lnTo>
                    <a:pt x="16451" y="2518"/>
                  </a:lnTo>
                  <a:lnTo>
                    <a:pt x="16416" y="2560"/>
                  </a:lnTo>
                  <a:lnTo>
                    <a:pt x="16380" y="2597"/>
                  </a:lnTo>
                  <a:lnTo>
                    <a:pt x="16339" y="2633"/>
                  </a:lnTo>
                  <a:lnTo>
                    <a:pt x="16299" y="2665"/>
                  </a:lnTo>
                  <a:lnTo>
                    <a:pt x="16257" y="2696"/>
                  </a:lnTo>
                  <a:lnTo>
                    <a:pt x="16213" y="2725"/>
                  </a:lnTo>
                  <a:lnTo>
                    <a:pt x="16166" y="2750"/>
                  </a:lnTo>
                  <a:lnTo>
                    <a:pt x="16118" y="2774"/>
                  </a:lnTo>
                  <a:lnTo>
                    <a:pt x="16068" y="2794"/>
                  </a:lnTo>
                  <a:lnTo>
                    <a:pt x="16017" y="2814"/>
                  </a:lnTo>
                  <a:lnTo>
                    <a:pt x="15964" y="2829"/>
                  </a:lnTo>
                  <a:lnTo>
                    <a:pt x="15910" y="2843"/>
                  </a:lnTo>
                  <a:lnTo>
                    <a:pt x="15854" y="2855"/>
                  </a:lnTo>
                  <a:lnTo>
                    <a:pt x="15797" y="2865"/>
                  </a:lnTo>
                  <a:lnTo>
                    <a:pt x="15739" y="2873"/>
                  </a:lnTo>
                  <a:lnTo>
                    <a:pt x="15680" y="2878"/>
                  </a:lnTo>
                  <a:lnTo>
                    <a:pt x="15557" y="2882"/>
                  </a:lnTo>
                  <a:lnTo>
                    <a:pt x="15434" y="2878"/>
                  </a:lnTo>
                  <a:lnTo>
                    <a:pt x="15374" y="2873"/>
                  </a:lnTo>
                  <a:lnTo>
                    <a:pt x="15316" y="2865"/>
                  </a:lnTo>
                  <a:lnTo>
                    <a:pt x="15259" y="2855"/>
                  </a:lnTo>
                  <a:lnTo>
                    <a:pt x="15203" y="2843"/>
                  </a:lnTo>
                  <a:lnTo>
                    <a:pt x="15149" y="2829"/>
                  </a:lnTo>
                  <a:lnTo>
                    <a:pt x="15097" y="2814"/>
                  </a:lnTo>
                  <a:lnTo>
                    <a:pt x="15046" y="2794"/>
                  </a:lnTo>
                  <a:lnTo>
                    <a:pt x="14996" y="2774"/>
                  </a:lnTo>
                  <a:lnTo>
                    <a:pt x="14949" y="2750"/>
                  </a:lnTo>
                  <a:lnTo>
                    <a:pt x="14903" y="2725"/>
                  </a:lnTo>
                  <a:lnTo>
                    <a:pt x="14859" y="2696"/>
                  </a:lnTo>
                  <a:lnTo>
                    <a:pt x="14817" y="2665"/>
                  </a:lnTo>
                  <a:lnTo>
                    <a:pt x="14776" y="2633"/>
                  </a:lnTo>
                  <a:lnTo>
                    <a:pt x="14738" y="2597"/>
                  </a:lnTo>
                  <a:lnTo>
                    <a:pt x="14701" y="2560"/>
                  </a:lnTo>
                  <a:lnTo>
                    <a:pt x="14667" y="2518"/>
                  </a:lnTo>
                  <a:lnTo>
                    <a:pt x="14634" y="2476"/>
                  </a:lnTo>
                  <a:lnTo>
                    <a:pt x="14603" y="2431"/>
                  </a:lnTo>
                  <a:lnTo>
                    <a:pt x="14575" y="2382"/>
                  </a:lnTo>
                  <a:lnTo>
                    <a:pt x="14549" y="2331"/>
                  </a:lnTo>
                  <a:lnTo>
                    <a:pt x="14525" y="2277"/>
                  </a:lnTo>
                  <a:lnTo>
                    <a:pt x="14504" y="2222"/>
                  </a:lnTo>
                  <a:lnTo>
                    <a:pt x="14484" y="2163"/>
                  </a:lnTo>
                  <a:lnTo>
                    <a:pt x="14467" y="2101"/>
                  </a:lnTo>
                  <a:lnTo>
                    <a:pt x="14453" y="2038"/>
                  </a:lnTo>
                  <a:lnTo>
                    <a:pt x="14441" y="1969"/>
                  </a:lnTo>
                  <a:lnTo>
                    <a:pt x="14432" y="1900"/>
                  </a:lnTo>
                  <a:lnTo>
                    <a:pt x="14425" y="1827"/>
                  </a:lnTo>
                  <a:lnTo>
                    <a:pt x="14421" y="1751"/>
                  </a:lnTo>
                  <a:lnTo>
                    <a:pt x="14419" y="1673"/>
                  </a:lnTo>
                  <a:lnTo>
                    <a:pt x="14419" y="867"/>
                  </a:lnTo>
                  <a:lnTo>
                    <a:pt x="14419" y="62"/>
                  </a:lnTo>
                  <a:lnTo>
                    <a:pt x="14934" y="62"/>
                  </a:lnTo>
                  <a:lnTo>
                    <a:pt x="14934" y="867"/>
                  </a:lnTo>
                  <a:lnTo>
                    <a:pt x="14934" y="1673"/>
                  </a:lnTo>
                  <a:lnTo>
                    <a:pt x="14937" y="1773"/>
                  </a:lnTo>
                  <a:lnTo>
                    <a:pt x="14940" y="1821"/>
                  </a:lnTo>
                  <a:lnTo>
                    <a:pt x="14945" y="1866"/>
                  </a:lnTo>
                  <a:lnTo>
                    <a:pt x="14956" y="1951"/>
                  </a:lnTo>
                  <a:lnTo>
                    <a:pt x="14974" y="2028"/>
                  </a:lnTo>
                  <a:lnTo>
                    <a:pt x="14996" y="2099"/>
                  </a:lnTo>
                  <a:lnTo>
                    <a:pt x="15009" y="2132"/>
                  </a:lnTo>
                  <a:lnTo>
                    <a:pt x="15024" y="2161"/>
                  </a:lnTo>
                  <a:lnTo>
                    <a:pt x="15039" y="2191"/>
                  </a:lnTo>
                  <a:lnTo>
                    <a:pt x="15056" y="2218"/>
                  </a:lnTo>
                  <a:lnTo>
                    <a:pt x="15092" y="2267"/>
                  </a:lnTo>
                  <a:lnTo>
                    <a:pt x="15113" y="2289"/>
                  </a:lnTo>
                  <a:lnTo>
                    <a:pt x="15135" y="2310"/>
                  </a:lnTo>
                  <a:lnTo>
                    <a:pt x="15157" y="2329"/>
                  </a:lnTo>
                  <a:lnTo>
                    <a:pt x="15180" y="2346"/>
                  </a:lnTo>
                  <a:lnTo>
                    <a:pt x="15206" y="2361"/>
                  </a:lnTo>
                  <a:lnTo>
                    <a:pt x="15232" y="2377"/>
                  </a:lnTo>
                  <a:lnTo>
                    <a:pt x="15288" y="2400"/>
                  </a:lnTo>
                  <a:lnTo>
                    <a:pt x="15317" y="2410"/>
                  </a:lnTo>
                  <a:lnTo>
                    <a:pt x="15348" y="2419"/>
                  </a:lnTo>
                  <a:lnTo>
                    <a:pt x="15413" y="2432"/>
                  </a:lnTo>
                  <a:lnTo>
                    <a:pt x="15447" y="2436"/>
                  </a:lnTo>
                  <a:lnTo>
                    <a:pt x="15483" y="2440"/>
                  </a:lnTo>
                  <a:lnTo>
                    <a:pt x="15557" y="2442"/>
                  </a:lnTo>
                  <a:lnTo>
                    <a:pt x="15630" y="2440"/>
                  </a:lnTo>
                  <a:lnTo>
                    <a:pt x="15665" y="2436"/>
                  </a:lnTo>
                  <a:lnTo>
                    <a:pt x="15700" y="2432"/>
                  </a:lnTo>
                  <a:lnTo>
                    <a:pt x="15765" y="2419"/>
                  </a:lnTo>
                  <a:lnTo>
                    <a:pt x="15796" y="2410"/>
                  </a:lnTo>
                  <a:lnTo>
                    <a:pt x="15827" y="2400"/>
                  </a:lnTo>
                  <a:lnTo>
                    <a:pt x="15883" y="2375"/>
                  </a:lnTo>
                  <a:lnTo>
                    <a:pt x="15909" y="2361"/>
                  </a:lnTo>
                  <a:lnTo>
                    <a:pt x="15934" y="2344"/>
                  </a:lnTo>
                  <a:lnTo>
                    <a:pt x="15959" y="2328"/>
                  </a:lnTo>
                  <a:lnTo>
                    <a:pt x="15981" y="2308"/>
                  </a:lnTo>
                  <a:lnTo>
                    <a:pt x="16003" y="2288"/>
                  </a:lnTo>
                  <a:lnTo>
                    <a:pt x="16024" y="2266"/>
                  </a:lnTo>
                  <a:lnTo>
                    <a:pt x="16061" y="2215"/>
                  </a:lnTo>
                  <a:lnTo>
                    <a:pt x="16094" y="2160"/>
                  </a:lnTo>
                  <a:lnTo>
                    <a:pt x="16109" y="2129"/>
                  </a:lnTo>
                  <a:lnTo>
                    <a:pt x="16122" y="2097"/>
                  </a:lnTo>
                  <a:lnTo>
                    <a:pt x="16134" y="2063"/>
                  </a:lnTo>
                  <a:lnTo>
                    <a:pt x="16145" y="2027"/>
                  </a:lnTo>
                  <a:lnTo>
                    <a:pt x="16163" y="1950"/>
                  </a:lnTo>
                  <a:lnTo>
                    <a:pt x="16175" y="1865"/>
                  </a:lnTo>
                  <a:lnTo>
                    <a:pt x="16180" y="1820"/>
                  </a:lnTo>
                  <a:lnTo>
                    <a:pt x="16183" y="1773"/>
                  </a:lnTo>
                  <a:lnTo>
                    <a:pt x="16185" y="1673"/>
                  </a:lnTo>
                  <a:close/>
                  <a:moveTo>
                    <a:pt x="18240" y="1167"/>
                  </a:moveTo>
                  <a:lnTo>
                    <a:pt x="18316" y="1181"/>
                  </a:lnTo>
                  <a:lnTo>
                    <a:pt x="18391" y="1199"/>
                  </a:lnTo>
                  <a:lnTo>
                    <a:pt x="18464" y="1221"/>
                  </a:lnTo>
                  <a:lnTo>
                    <a:pt x="18499" y="1234"/>
                  </a:lnTo>
                  <a:lnTo>
                    <a:pt x="18532" y="1248"/>
                  </a:lnTo>
                  <a:lnTo>
                    <a:pt x="18598" y="1279"/>
                  </a:lnTo>
                  <a:lnTo>
                    <a:pt x="18660" y="1316"/>
                  </a:lnTo>
                  <a:lnTo>
                    <a:pt x="18719" y="1357"/>
                  </a:lnTo>
                  <a:lnTo>
                    <a:pt x="18746" y="1380"/>
                  </a:lnTo>
                  <a:lnTo>
                    <a:pt x="18772" y="1403"/>
                  </a:lnTo>
                  <a:lnTo>
                    <a:pt x="18796" y="1429"/>
                  </a:lnTo>
                  <a:lnTo>
                    <a:pt x="18821" y="1456"/>
                  </a:lnTo>
                  <a:lnTo>
                    <a:pt x="18843" y="1484"/>
                  </a:lnTo>
                  <a:lnTo>
                    <a:pt x="18864" y="1515"/>
                  </a:lnTo>
                  <a:lnTo>
                    <a:pt x="18901" y="1580"/>
                  </a:lnTo>
                  <a:lnTo>
                    <a:pt x="18933" y="1652"/>
                  </a:lnTo>
                  <a:lnTo>
                    <a:pt x="18959" y="1729"/>
                  </a:lnTo>
                  <a:lnTo>
                    <a:pt x="18968" y="1772"/>
                  </a:lnTo>
                  <a:lnTo>
                    <a:pt x="18977" y="1816"/>
                  </a:lnTo>
                  <a:lnTo>
                    <a:pt x="18984" y="1861"/>
                  </a:lnTo>
                  <a:lnTo>
                    <a:pt x="18989" y="1909"/>
                  </a:lnTo>
                  <a:lnTo>
                    <a:pt x="18992" y="1958"/>
                  </a:lnTo>
                  <a:lnTo>
                    <a:pt x="18993" y="2009"/>
                  </a:lnTo>
                  <a:lnTo>
                    <a:pt x="18992" y="2057"/>
                  </a:lnTo>
                  <a:lnTo>
                    <a:pt x="18989" y="2102"/>
                  </a:lnTo>
                  <a:lnTo>
                    <a:pt x="18984" y="2148"/>
                  </a:lnTo>
                  <a:lnTo>
                    <a:pt x="18977" y="2192"/>
                  </a:lnTo>
                  <a:lnTo>
                    <a:pt x="18968" y="2235"/>
                  </a:lnTo>
                  <a:lnTo>
                    <a:pt x="18958" y="2277"/>
                  </a:lnTo>
                  <a:lnTo>
                    <a:pt x="18945" y="2319"/>
                  </a:lnTo>
                  <a:lnTo>
                    <a:pt x="18931" y="2359"/>
                  </a:lnTo>
                  <a:lnTo>
                    <a:pt x="18914" y="2399"/>
                  </a:lnTo>
                  <a:lnTo>
                    <a:pt x="18905" y="2417"/>
                  </a:lnTo>
                  <a:lnTo>
                    <a:pt x="18895" y="2436"/>
                  </a:lnTo>
                  <a:lnTo>
                    <a:pt x="18874" y="2472"/>
                  </a:lnTo>
                  <a:lnTo>
                    <a:pt x="18851" y="2508"/>
                  </a:lnTo>
                  <a:lnTo>
                    <a:pt x="18825" y="2542"/>
                  </a:lnTo>
                  <a:lnTo>
                    <a:pt x="18798" y="2574"/>
                  </a:lnTo>
                  <a:lnTo>
                    <a:pt x="18768" y="2605"/>
                  </a:lnTo>
                  <a:lnTo>
                    <a:pt x="18737" y="2636"/>
                  </a:lnTo>
                  <a:lnTo>
                    <a:pt x="18702" y="2663"/>
                  </a:lnTo>
                  <a:lnTo>
                    <a:pt x="18666" y="2690"/>
                  </a:lnTo>
                  <a:lnTo>
                    <a:pt x="18587" y="2739"/>
                  </a:lnTo>
                  <a:lnTo>
                    <a:pt x="18544" y="2761"/>
                  </a:lnTo>
                  <a:lnTo>
                    <a:pt x="18497" y="2781"/>
                  </a:lnTo>
                  <a:lnTo>
                    <a:pt x="18450" y="2799"/>
                  </a:lnTo>
                  <a:lnTo>
                    <a:pt x="18400" y="2816"/>
                  </a:lnTo>
                  <a:lnTo>
                    <a:pt x="18292" y="2845"/>
                  </a:lnTo>
                  <a:lnTo>
                    <a:pt x="18235" y="2856"/>
                  </a:lnTo>
                  <a:lnTo>
                    <a:pt x="18175" y="2865"/>
                  </a:lnTo>
                  <a:lnTo>
                    <a:pt x="18112" y="2873"/>
                  </a:lnTo>
                  <a:lnTo>
                    <a:pt x="18047" y="2878"/>
                  </a:lnTo>
                  <a:lnTo>
                    <a:pt x="17980" y="2881"/>
                  </a:lnTo>
                  <a:lnTo>
                    <a:pt x="17910" y="2882"/>
                  </a:lnTo>
                  <a:lnTo>
                    <a:pt x="17807" y="2879"/>
                  </a:lnTo>
                  <a:lnTo>
                    <a:pt x="17710" y="2870"/>
                  </a:lnTo>
                  <a:lnTo>
                    <a:pt x="17618" y="2856"/>
                  </a:lnTo>
                  <a:lnTo>
                    <a:pt x="17575" y="2847"/>
                  </a:lnTo>
                  <a:lnTo>
                    <a:pt x="17534" y="2837"/>
                  </a:lnTo>
                  <a:lnTo>
                    <a:pt x="17455" y="2812"/>
                  </a:lnTo>
                  <a:lnTo>
                    <a:pt x="17381" y="2784"/>
                  </a:lnTo>
                  <a:lnTo>
                    <a:pt x="17312" y="2752"/>
                  </a:lnTo>
                  <a:lnTo>
                    <a:pt x="17249" y="2714"/>
                  </a:lnTo>
                  <a:lnTo>
                    <a:pt x="17191" y="2676"/>
                  </a:lnTo>
                  <a:lnTo>
                    <a:pt x="17136" y="2633"/>
                  </a:lnTo>
                  <a:lnTo>
                    <a:pt x="17086" y="2588"/>
                  </a:lnTo>
                  <a:lnTo>
                    <a:pt x="17039" y="2542"/>
                  </a:lnTo>
                  <a:lnTo>
                    <a:pt x="17017" y="2517"/>
                  </a:lnTo>
                  <a:lnTo>
                    <a:pt x="16995" y="2493"/>
                  </a:lnTo>
                  <a:lnTo>
                    <a:pt x="16957" y="2442"/>
                  </a:lnTo>
                  <a:lnTo>
                    <a:pt x="16919" y="2391"/>
                  </a:lnTo>
                  <a:lnTo>
                    <a:pt x="16885" y="2339"/>
                  </a:lnTo>
                  <a:lnTo>
                    <a:pt x="17311" y="2116"/>
                  </a:lnTo>
                  <a:lnTo>
                    <a:pt x="17359" y="2181"/>
                  </a:lnTo>
                  <a:lnTo>
                    <a:pt x="17385" y="2212"/>
                  </a:lnTo>
                  <a:lnTo>
                    <a:pt x="17413" y="2241"/>
                  </a:lnTo>
                  <a:lnTo>
                    <a:pt x="17443" y="2270"/>
                  </a:lnTo>
                  <a:lnTo>
                    <a:pt x="17474" y="2297"/>
                  </a:lnTo>
                  <a:lnTo>
                    <a:pt x="17544" y="2346"/>
                  </a:lnTo>
                  <a:lnTo>
                    <a:pt x="17581" y="2366"/>
                  </a:lnTo>
                  <a:lnTo>
                    <a:pt x="17622" y="2386"/>
                  </a:lnTo>
                  <a:lnTo>
                    <a:pt x="17663" y="2402"/>
                  </a:lnTo>
                  <a:lnTo>
                    <a:pt x="17707" y="2415"/>
                  </a:lnTo>
                  <a:lnTo>
                    <a:pt x="17754" y="2427"/>
                  </a:lnTo>
                  <a:lnTo>
                    <a:pt x="17777" y="2432"/>
                  </a:lnTo>
                  <a:lnTo>
                    <a:pt x="17801" y="2435"/>
                  </a:lnTo>
                  <a:lnTo>
                    <a:pt x="17853" y="2440"/>
                  </a:lnTo>
                  <a:lnTo>
                    <a:pt x="17906" y="2442"/>
                  </a:lnTo>
                  <a:lnTo>
                    <a:pt x="17984" y="2440"/>
                  </a:lnTo>
                  <a:lnTo>
                    <a:pt x="18055" y="2433"/>
                  </a:lnTo>
                  <a:lnTo>
                    <a:pt x="18120" y="2423"/>
                  </a:lnTo>
                  <a:lnTo>
                    <a:pt x="18178" y="2409"/>
                  </a:lnTo>
                  <a:lnTo>
                    <a:pt x="18230" y="2392"/>
                  </a:lnTo>
                  <a:lnTo>
                    <a:pt x="18275" y="2370"/>
                  </a:lnTo>
                  <a:lnTo>
                    <a:pt x="18297" y="2359"/>
                  </a:lnTo>
                  <a:lnTo>
                    <a:pt x="18316" y="2347"/>
                  </a:lnTo>
                  <a:lnTo>
                    <a:pt x="18351" y="2319"/>
                  </a:lnTo>
                  <a:lnTo>
                    <a:pt x="18367" y="2304"/>
                  </a:lnTo>
                  <a:lnTo>
                    <a:pt x="18381" y="2289"/>
                  </a:lnTo>
                  <a:lnTo>
                    <a:pt x="18407" y="2255"/>
                  </a:lnTo>
                  <a:lnTo>
                    <a:pt x="18428" y="2221"/>
                  </a:lnTo>
                  <a:lnTo>
                    <a:pt x="18443" y="2182"/>
                  </a:lnTo>
                  <a:lnTo>
                    <a:pt x="18456" y="2142"/>
                  </a:lnTo>
                  <a:lnTo>
                    <a:pt x="18464" y="2099"/>
                  </a:lnTo>
                  <a:lnTo>
                    <a:pt x="18469" y="2056"/>
                  </a:lnTo>
                  <a:lnTo>
                    <a:pt x="18470" y="2009"/>
                  </a:lnTo>
                  <a:lnTo>
                    <a:pt x="18469" y="1977"/>
                  </a:lnTo>
                  <a:lnTo>
                    <a:pt x="18466" y="1945"/>
                  </a:lnTo>
                  <a:lnTo>
                    <a:pt x="18461" y="1914"/>
                  </a:lnTo>
                  <a:lnTo>
                    <a:pt x="18453" y="1884"/>
                  </a:lnTo>
                  <a:lnTo>
                    <a:pt x="18443" y="1857"/>
                  </a:lnTo>
                  <a:lnTo>
                    <a:pt x="18430" y="1830"/>
                  </a:lnTo>
                  <a:lnTo>
                    <a:pt x="18416" y="1805"/>
                  </a:lnTo>
                  <a:lnTo>
                    <a:pt x="18398" y="1782"/>
                  </a:lnTo>
                  <a:lnTo>
                    <a:pt x="18377" y="1760"/>
                  </a:lnTo>
                  <a:lnTo>
                    <a:pt x="18353" y="1741"/>
                  </a:lnTo>
                  <a:lnTo>
                    <a:pt x="18325" y="1723"/>
                  </a:lnTo>
                  <a:lnTo>
                    <a:pt x="18296" y="1706"/>
                  </a:lnTo>
                  <a:lnTo>
                    <a:pt x="18262" y="1692"/>
                  </a:lnTo>
                  <a:lnTo>
                    <a:pt x="18224" y="1680"/>
                  </a:lnTo>
                  <a:lnTo>
                    <a:pt x="18184" y="1670"/>
                  </a:lnTo>
                  <a:lnTo>
                    <a:pt x="18162" y="1665"/>
                  </a:lnTo>
                  <a:lnTo>
                    <a:pt x="18140" y="1661"/>
                  </a:lnTo>
                  <a:lnTo>
                    <a:pt x="17576" y="1570"/>
                  </a:lnTo>
                  <a:lnTo>
                    <a:pt x="17503" y="1555"/>
                  </a:lnTo>
                  <a:lnTo>
                    <a:pt x="17433" y="1539"/>
                  </a:lnTo>
                  <a:lnTo>
                    <a:pt x="17367" y="1517"/>
                  </a:lnTo>
                  <a:lnTo>
                    <a:pt x="17305" y="1491"/>
                  </a:lnTo>
                  <a:lnTo>
                    <a:pt x="17246" y="1461"/>
                  </a:lnTo>
                  <a:lnTo>
                    <a:pt x="17192" y="1428"/>
                  </a:lnTo>
                  <a:lnTo>
                    <a:pt x="17143" y="1388"/>
                  </a:lnTo>
                  <a:lnTo>
                    <a:pt x="17098" y="1344"/>
                  </a:lnTo>
                  <a:lnTo>
                    <a:pt x="17057" y="1295"/>
                  </a:lnTo>
                  <a:lnTo>
                    <a:pt x="17021" y="1241"/>
                  </a:lnTo>
                  <a:lnTo>
                    <a:pt x="17006" y="1211"/>
                  </a:lnTo>
                  <a:lnTo>
                    <a:pt x="16991" y="1180"/>
                  </a:lnTo>
                  <a:lnTo>
                    <a:pt x="16966" y="1114"/>
                  </a:lnTo>
                  <a:lnTo>
                    <a:pt x="16946" y="1043"/>
                  </a:lnTo>
                  <a:lnTo>
                    <a:pt x="16931" y="965"/>
                  </a:lnTo>
                  <a:lnTo>
                    <a:pt x="16923" y="880"/>
                  </a:lnTo>
                  <a:lnTo>
                    <a:pt x="16920" y="836"/>
                  </a:lnTo>
                  <a:lnTo>
                    <a:pt x="16919" y="789"/>
                  </a:lnTo>
                  <a:lnTo>
                    <a:pt x="16923" y="715"/>
                  </a:lnTo>
                  <a:lnTo>
                    <a:pt x="16927" y="677"/>
                  </a:lnTo>
                  <a:lnTo>
                    <a:pt x="16932" y="641"/>
                  </a:lnTo>
                  <a:lnTo>
                    <a:pt x="16940" y="604"/>
                  </a:lnTo>
                  <a:lnTo>
                    <a:pt x="16950" y="569"/>
                  </a:lnTo>
                  <a:lnTo>
                    <a:pt x="16960" y="533"/>
                  </a:lnTo>
                  <a:lnTo>
                    <a:pt x="16973" y="498"/>
                  </a:lnTo>
                  <a:lnTo>
                    <a:pt x="16989" y="463"/>
                  </a:lnTo>
                  <a:lnTo>
                    <a:pt x="17006" y="430"/>
                  </a:lnTo>
                  <a:lnTo>
                    <a:pt x="17025" y="396"/>
                  </a:lnTo>
                  <a:lnTo>
                    <a:pt x="17046" y="365"/>
                  </a:lnTo>
                  <a:lnTo>
                    <a:pt x="17068" y="333"/>
                  </a:lnTo>
                  <a:lnTo>
                    <a:pt x="17092" y="303"/>
                  </a:lnTo>
                  <a:lnTo>
                    <a:pt x="17149" y="245"/>
                  </a:lnTo>
                  <a:lnTo>
                    <a:pt x="17180" y="218"/>
                  </a:lnTo>
                  <a:lnTo>
                    <a:pt x="17213" y="193"/>
                  </a:lnTo>
                  <a:lnTo>
                    <a:pt x="17286" y="145"/>
                  </a:lnTo>
                  <a:lnTo>
                    <a:pt x="17327" y="123"/>
                  </a:lnTo>
                  <a:lnTo>
                    <a:pt x="17369" y="104"/>
                  </a:lnTo>
                  <a:lnTo>
                    <a:pt x="17413" y="84"/>
                  </a:lnTo>
                  <a:lnTo>
                    <a:pt x="17460" y="67"/>
                  </a:lnTo>
                  <a:lnTo>
                    <a:pt x="17510" y="53"/>
                  </a:lnTo>
                  <a:lnTo>
                    <a:pt x="17562" y="39"/>
                  </a:lnTo>
                  <a:lnTo>
                    <a:pt x="17616" y="28"/>
                  </a:lnTo>
                  <a:lnTo>
                    <a:pt x="17672" y="18"/>
                  </a:lnTo>
                  <a:lnTo>
                    <a:pt x="17732" y="11"/>
                  </a:lnTo>
                  <a:lnTo>
                    <a:pt x="17794" y="6"/>
                  </a:lnTo>
                  <a:lnTo>
                    <a:pt x="17858" y="2"/>
                  </a:lnTo>
                  <a:lnTo>
                    <a:pt x="17926" y="0"/>
                  </a:lnTo>
                  <a:lnTo>
                    <a:pt x="18029" y="3"/>
                  </a:lnTo>
                  <a:lnTo>
                    <a:pt x="18078" y="7"/>
                  </a:lnTo>
                  <a:lnTo>
                    <a:pt x="18125" y="11"/>
                  </a:lnTo>
                  <a:lnTo>
                    <a:pt x="18171" y="16"/>
                  </a:lnTo>
                  <a:lnTo>
                    <a:pt x="18214" y="22"/>
                  </a:lnTo>
                  <a:lnTo>
                    <a:pt x="18298" y="39"/>
                  </a:lnTo>
                  <a:lnTo>
                    <a:pt x="18375" y="58"/>
                  </a:lnTo>
                  <a:lnTo>
                    <a:pt x="18446" y="83"/>
                  </a:lnTo>
                  <a:lnTo>
                    <a:pt x="18512" y="111"/>
                  </a:lnTo>
                  <a:lnTo>
                    <a:pt x="18573" y="142"/>
                  </a:lnTo>
                  <a:lnTo>
                    <a:pt x="18629" y="177"/>
                  </a:lnTo>
                  <a:lnTo>
                    <a:pt x="18681" y="216"/>
                  </a:lnTo>
                  <a:lnTo>
                    <a:pt x="18729" y="256"/>
                  </a:lnTo>
                  <a:lnTo>
                    <a:pt x="18773" y="300"/>
                  </a:lnTo>
                  <a:lnTo>
                    <a:pt x="18814" y="345"/>
                  </a:lnTo>
                  <a:lnTo>
                    <a:pt x="18853" y="392"/>
                  </a:lnTo>
                  <a:lnTo>
                    <a:pt x="18889" y="443"/>
                  </a:lnTo>
                  <a:lnTo>
                    <a:pt x="18923" y="494"/>
                  </a:lnTo>
                  <a:lnTo>
                    <a:pt x="18497" y="716"/>
                  </a:lnTo>
                  <a:lnTo>
                    <a:pt x="18451" y="654"/>
                  </a:lnTo>
                  <a:lnTo>
                    <a:pt x="18399" y="599"/>
                  </a:lnTo>
                  <a:lnTo>
                    <a:pt x="18371" y="574"/>
                  </a:lnTo>
                  <a:lnTo>
                    <a:pt x="18341" y="552"/>
                  </a:lnTo>
                  <a:lnTo>
                    <a:pt x="18310" y="532"/>
                  </a:lnTo>
                  <a:lnTo>
                    <a:pt x="18276" y="512"/>
                  </a:lnTo>
                  <a:lnTo>
                    <a:pt x="18241" y="496"/>
                  </a:lnTo>
                  <a:lnTo>
                    <a:pt x="18204" y="481"/>
                  </a:lnTo>
                  <a:lnTo>
                    <a:pt x="18164" y="470"/>
                  </a:lnTo>
                  <a:lnTo>
                    <a:pt x="18121" y="459"/>
                  </a:lnTo>
                  <a:lnTo>
                    <a:pt x="18076" y="452"/>
                  </a:lnTo>
                  <a:lnTo>
                    <a:pt x="18029" y="445"/>
                  </a:lnTo>
                  <a:lnTo>
                    <a:pt x="17979" y="441"/>
                  </a:lnTo>
                  <a:lnTo>
                    <a:pt x="17926" y="441"/>
                  </a:lnTo>
                  <a:lnTo>
                    <a:pt x="17860" y="443"/>
                  </a:lnTo>
                  <a:lnTo>
                    <a:pt x="17799" y="448"/>
                  </a:lnTo>
                  <a:lnTo>
                    <a:pt x="17743" y="456"/>
                  </a:lnTo>
                  <a:lnTo>
                    <a:pt x="17693" y="466"/>
                  </a:lnTo>
                  <a:lnTo>
                    <a:pt x="17647" y="480"/>
                  </a:lnTo>
                  <a:lnTo>
                    <a:pt x="17606" y="497"/>
                  </a:lnTo>
                  <a:lnTo>
                    <a:pt x="17571" y="516"/>
                  </a:lnTo>
                  <a:lnTo>
                    <a:pt x="17540" y="537"/>
                  </a:lnTo>
                  <a:lnTo>
                    <a:pt x="17513" y="561"/>
                  </a:lnTo>
                  <a:lnTo>
                    <a:pt x="17490" y="588"/>
                  </a:lnTo>
                  <a:lnTo>
                    <a:pt x="17470" y="617"/>
                  </a:lnTo>
                  <a:lnTo>
                    <a:pt x="17456" y="648"/>
                  </a:lnTo>
                  <a:lnTo>
                    <a:pt x="17444" y="680"/>
                  </a:lnTo>
                  <a:lnTo>
                    <a:pt x="17437" y="715"/>
                  </a:lnTo>
                  <a:lnTo>
                    <a:pt x="17431" y="751"/>
                  </a:lnTo>
                  <a:lnTo>
                    <a:pt x="17430" y="789"/>
                  </a:lnTo>
                  <a:lnTo>
                    <a:pt x="17431" y="824"/>
                  </a:lnTo>
                  <a:lnTo>
                    <a:pt x="17434" y="857"/>
                  </a:lnTo>
                  <a:lnTo>
                    <a:pt x="17444" y="912"/>
                  </a:lnTo>
                  <a:lnTo>
                    <a:pt x="17462" y="958"/>
                  </a:lnTo>
                  <a:lnTo>
                    <a:pt x="17475" y="979"/>
                  </a:lnTo>
                  <a:lnTo>
                    <a:pt x="17490" y="996"/>
                  </a:lnTo>
                  <a:lnTo>
                    <a:pt x="17506" y="1011"/>
                  </a:lnTo>
                  <a:lnTo>
                    <a:pt x="17526" y="1025"/>
                  </a:lnTo>
                  <a:lnTo>
                    <a:pt x="17547" y="1038"/>
                  </a:lnTo>
                  <a:lnTo>
                    <a:pt x="17571" y="1049"/>
                  </a:lnTo>
                  <a:lnTo>
                    <a:pt x="17625" y="1067"/>
                  </a:lnTo>
                  <a:lnTo>
                    <a:pt x="17691" y="1080"/>
                  </a:lnTo>
                  <a:lnTo>
                    <a:pt x="18240" y="116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  <p:sp>
        <p:nvSpPr>
          <p:cNvPr id="18" name="Freeform 10">
            <a:extLst>
              <a:ext uri="{FF2B5EF4-FFF2-40B4-BE49-F238E27FC236}">
                <a16:creationId xmlns:a16="http://schemas.microsoft.com/office/drawing/2014/main" id="{0F493ED7-A063-6865-EF9F-1F541D602183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2062239" y="260350"/>
            <a:ext cx="4033761" cy="6337300"/>
          </a:xfrm>
          <a:custGeom>
            <a:avLst/>
            <a:gdLst>
              <a:gd name="T0" fmla="*/ 0 w 5503"/>
              <a:gd name="T1" fmla="*/ 0 h 8644"/>
              <a:gd name="T2" fmla="*/ 448 w 5503"/>
              <a:gd name="T3" fmla="*/ 540 h 8644"/>
              <a:gd name="T4" fmla="*/ 897 w 5503"/>
              <a:gd name="T5" fmla="*/ 1082 h 8644"/>
              <a:gd name="T6" fmla="*/ 1345 w 5503"/>
              <a:gd name="T7" fmla="*/ 1622 h 8644"/>
              <a:gd name="T8" fmla="*/ 1793 w 5503"/>
              <a:gd name="T9" fmla="*/ 2164 h 8644"/>
              <a:gd name="T10" fmla="*/ 2241 w 5503"/>
              <a:gd name="T11" fmla="*/ 2705 h 8644"/>
              <a:gd name="T12" fmla="*/ 2690 w 5503"/>
              <a:gd name="T13" fmla="*/ 3246 h 8644"/>
              <a:gd name="T14" fmla="*/ 3138 w 5503"/>
              <a:gd name="T15" fmla="*/ 3787 h 8644"/>
              <a:gd name="T16" fmla="*/ 3587 w 5503"/>
              <a:gd name="T17" fmla="*/ 4328 h 8644"/>
              <a:gd name="T18" fmla="*/ 3140 w 5503"/>
              <a:gd name="T19" fmla="*/ 4868 h 8644"/>
              <a:gd name="T20" fmla="*/ 2693 w 5503"/>
              <a:gd name="T21" fmla="*/ 5407 h 8644"/>
              <a:gd name="T22" fmla="*/ 2246 w 5503"/>
              <a:gd name="T23" fmla="*/ 5947 h 8644"/>
              <a:gd name="T24" fmla="*/ 1799 w 5503"/>
              <a:gd name="T25" fmla="*/ 6486 h 8644"/>
              <a:gd name="T26" fmla="*/ 1351 w 5503"/>
              <a:gd name="T27" fmla="*/ 7026 h 8644"/>
              <a:gd name="T28" fmla="*/ 904 w 5503"/>
              <a:gd name="T29" fmla="*/ 7565 h 8644"/>
              <a:gd name="T30" fmla="*/ 457 w 5503"/>
              <a:gd name="T31" fmla="*/ 8105 h 8644"/>
              <a:gd name="T32" fmla="*/ 10 w 5503"/>
              <a:gd name="T33" fmla="*/ 8644 h 8644"/>
              <a:gd name="T34" fmla="*/ 488 w 5503"/>
              <a:gd name="T35" fmla="*/ 8644 h 8644"/>
              <a:gd name="T36" fmla="*/ 967 w 5503"/>
              <a:gd name="T37" fmla="*/ 8644 h 8644"/>
              <a:gd name="T38" fmla="*/ 1445 w 5503"/>
              <a:gd name="T39" fmla="*/ 8644 h 8644"/>
              <a:gd name="T40" fmla="*/ 1924 w 5503"/>
              <a:gd name="T41" fmla="*/ 8644 h 8644"/>
              <a:gd name="T42" fmla="*/ 2371 w 5503"/>
              <a:gd name="T43" fmla="*/ 8103 h 8644"/>
              <a:gd name="T44" fmla="*/ 2818 w 5503"/>
              <a:gd name="T45" fmla="*/ 7564 h 8644"/>
              <a:gd name="T46" fmla="*/ 3265 w 5503"/>
              <a:gd name="T47" fmla="*/ 7023 h 8644"/>
              <a:gd name="T48" fmla="*/ 3713 w 5503"/>
              <a:gd name="T49" fmla="*/ 6484 h 8644"/>
              <a:gd name="T50" fmla="*/ 4160 w 5503"/>
              <a:gd name="T51" fmla="*/ 5943 h 8644"/>
              <a:gd name="T52" fmla="*/ 4607 w 5503"/>
              <a:gd name="T53" fmla="*/ 5404 h 8644"/>
              <a:gd name="T54" fmla="*/ 5055 w 5503"/>
              <a:gd name="T55" fmla="*/ 4865 h 8644"/>
              <a:gd name="T56" fmla="*/ 5503 w 5503"/>
              <a:gd name="T57" fmla="*/ 4325 h 8644"/>
              <a:gd name="T58" fmla="*/ 5054 w 5503"/>
              <a:gd name="T59" fmla="*/ 3783 h 8644"/>
              <a:gd name="T60" fmla="*/ 4605 w 5503"/>
              <a:gd name="T61" fmla="*/ 3243 h 8644"/>
              <a:gd name="T62" fmla="*/ 4157 w 5503"/>
              <a:gd name="T63" fmla="*/ 2702 h 8644"/>
              <a:gd name="T64" fmla="*/ 3709 w 5503"/>
              <a:gd name="T65" fmla="*/ 2162 h 8644"/>
              <a:gd name="T66" fmla="*/ 3260 w 5503"/>
              <a:gd name="T67" fmla="*/ 1621 h 8644"/>
              <a:gd name="T68" fmla="*/ 2812 w 5503"/>
              <a:gd name="T69" fmla="*/ 1081 h 8644"/>
              <a:gd name="T70" fmla="*/ 2364 w 5503"/>
              <a:gd name="T71" fmla="*/ 540 h 8644"/>
              <a:gd name="T72" fmla="*/ 1916 w 5503"/>
              <a:gd name="T73" fmla="*/ 0 h 8644"/>
              <a:gd name="T74" fmla="*/ 1436 w 5503"/>
              <a:gd name="T75" fmla="*/ 0 h 8644"/>
              <a:gd name="T76" fmla="*/ 958 w 5503"/>
              <a:gd name="T77" fmla="*/ 0 h 8644"/>
              <a:gd name="T78" fmla="*/ 478 w 5503"/>
              <a:gd name="T79" fmla="*/ 0 h 8644"/>
              <a:gd name="T80" fmla="*/ 0 w 5503"/>
              <a:gd name="T81" fmla="*/ 0 h 8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5503" h="8644">
                <a:moveTo>
                  <a:pt x="0" y="0"/>
                </a:moveTo>
                <a:lnTo>
                  <a:pt x="448" y="540"/>
                </a:lnTo>
                <a:lnTo>
                  <a:pt x="897" y="1082"/>
                </a:lnTo>
                <a:lnTo>
                  <a:pt x="1345" y="1622"/>
                </a:lnTo>
                <a:lnTo>
                  <a:pt x="1793" y="2164"/>
                </a:lnTo>
                <a:lnTo>
                  <a:pt x="2241" y="2705"/>
                </a:lnTo>
                <a:lnTo>
                  <a:pt x="2690" y="3246"/>
                </a:lnTo>
                <a:lnTo>
                  <a:pt x="3138" y="3787"/>
                </a:lnTo>
                <a:lnTo>
                  <a:pt x="3587" y="4328"/>
                </a:lnTo>
                <a:lnTo>
                  <a:pt x="3140" y="4868"/>
                </a:lnTo>
                <a:lnTo>
                  <a:pt x="2693" y="5407"/>
                </a:lnTo>
                <a:lnTo>
                  <a:pt x="2246" y="5947"/>
                </a:lnTo>
                <a:lnTo>
                  <a:pt x="1799" y="6486"/>
                </a:lnTo>
                <a:lnTo>
                  <a:pt x="1351" y="7026"/>
                </a:lnTo>
                <a:lnTo>
                  <a:pt x="904" y="7565"/>
                </a:lnTo>
                <a:lnTo>
                  <a:pt x="457" y="8105"/>
                </a:lnTo>
                <a:lnTo>
                  <a:pt x="10" y="8644"/>
                </a:lnTo>
                <a:lnTo>
                  <a:pt x="488" y="8644"/>
                </a:lnTo>
                <a:lnTo>
                  <a:pt x="967" y="8644"/>
                </a:lnTo>
                <a:lnTo>
                  <a:pt x="1445" y="8644"/>
                </a:lnTo>
                <a:lnTo>
                  <a:pt x="1924" y="8644"/>
                </a:lnTo>
                <a:lnTo>
                  <a:pt x="2371" y="8103"/>
                </a:lnTo>
                <a:lnTo>
                  <a:pt x="2818" y="7564"/>
                </a:lnTo>
                <a:lnTo>
                  <a:pt x="3265" y="7023"/>
                </a:lnTo>
                <a:lnTo>
                  <a:pt x="3713" y="6484"/>
                </a:lnTo>
                <a:lnTo>
                  <a:pt x="4160" y="5943"/>
                </a:lnTo>
                <a:lnTo>
                  <a:pt x="4607" y="5404"/>
                </a:lnTo>
                <a:lnTo>
                  <a:pt x="5055" y="4865"/>
                </a:lnTo>
                <a:lnTo>
                  <a:pt x="5503" y="4325"/>
                </a:lnTo>
                <a:lnTo>
                  <a:pt x="5054" y="3783"/>
                </a:lnTo>
                <a:lnTo>
                  <a:pt x="4605" y="3243"/>
                </a:lnTo>
                <a:lnTo>
                  <a:pt x="4157" y="2702"/>
                </a:lnTo>
                <a:lnTo>
                  <a:pt x="3709" y="2162"/>
                </a:lnTo>
                <a:lnTo>
                  <a:pt x="3260" y="1621"/>
                </a:lnTo>
                <a:lnTo>
                  <a:pt x="2812" y="1081"/>
                </a:lnTo>
                <a:lnTo>
                  <a:pt x="2364" y="540"/>
                </a:lnTo>
                <a:lnTo>
                  <a:pt x="1916" y="0"/>
                </a:lnTo>
                <a:lnTo>
                  <a:pt x="1436" y="0"/>
                </a:lnTo>
                <a:lnTo>
                  <a:pt x="958" y="0"/>
                </a:lnTo>
                <a:lnTo>
                  <a:pt x="47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7" name="Graphic 35">
            <a:extLst>
              <a:ext uri="{FF2B5EF4-FFF2-40B4-BE49-F238E27FC236}">
                <a16:creationId xmlns:a16="http://schemas.microsoft.com/office/drawing/2014/main" id="{E8692550-31D8-3F17-9B6D-7B77F4143BA4}"/>
              </a:ext>
            </a:extLst>
          </p:cNvPr>
          <p:cNvSpPr/>
          <p:nvPr/>
        </p:nvSpPr>
        <p:spPr>
          <a:xfrm>
            <a:off x="334963" y="257175"/>
            <a:ext cx="4362450" cy="6343650"/>
          </a:xfrm>
          <a:custGeom>
            <a:avLst/>
            <a:gdLst>
              <a:gd name="connsiteX0" fmla="*/ -35 w 4362450"/>
              <a:gd name="connsiteY0" fmla="*/ -27 h 6343650"/>
              <a:gd name="connsiteX1" fmla="*/ 1729562 w 4362450"/>
              <a:gd name="connsiteY1" fmla="*/ -27 h 6343650"/>
              <a:gd name="connsiteX2" fmla="*/ 2058394 w 4362450"/>
              <a:gd name="connsiteY2" fmla="*/ 396267 h 6343650"/>
              <a:gd name="connsiteX3" fmla="*/ 2387959 w 4362450"/>
              <a:gd name="connsiteY3" fmla="*/ 794034 h 6343650"/>
              <a:gd name="connsiteX4" fmla="*/ 2716790 w 4362450"/>
              <a:gd name="connsiteY4" fmla="*/ 1190322 h 6343650"/>
              <a:gd name="connsiteX5" fmla="*/ 3045622 w 4362450"/>
              <a:gd name="connsiteY5" fmla="*/ 1588086 h 6343650"/>
              <a:gd name="connsiteX6" fmla="*/ 3374454 w 4362450"/>
              <a:gd name="connsiteY6" fmla="*/ 1985116 h 6343650"/>
              <a:gd name="connsiteX7" fmla="*/ 3704019 w 4362450"/>
              <a:gd name="connsiteY7" fmla="*/ 2382147 h 6343650"/>
              <a:gd name="connsiteX8" fmla="*/ 4032850 w 4362450"/>
              <a:gd name="connsiteY8" fmla="*/ 2779178 h 6343650"/>
              <a:gd name="connsiteX9" fmla="*/ 4362415 w 4362450"/>
              <a:gd name="connsiteY9" fmla="*/ 3176199 h 6343650"/>
              <a:gd name="connsiteX10" fmla="*/ 4034317 w 4362450"/>
              <a:gd name="connsiteY10" fmla="*/ 3572496 h 6343650"/>
              <a:gd name="connsiteX11" fmla="*/ 3706219 w 4362450"/>
              <a:gd name="connsiteY11" fmla="*/ 3968059 h 6343650"/>
              <a:gd name="connsiteX12" fmla="*/ 3378121 w 4362450"/>
              <a:gd name="connsiteY12" fmla="*/ 4364347 h 6343650"/>
              <a:gd name="connsiteX13" fmla="*/ 3050023 w 4362450"/>
              <a:gd name="connsiteY13" fmla="*/ 4759911 h 6343650"/>
              <a:gd name="connsiteX14" fmla="*/ 2721191 w 4362450"/>
              <a:gd name="connsiteY14" fmla="*/ 5156208 h 6343650"/>
              <a:gd name="connsiteX15" fmla="*/ 2393102 w 4362450"/>
              <a:gd name="connsiteY15" fmla="*/ 5551772 h 6343650"/>
              <a:gd name="connsiteX16" fmla="*/ 2065004 w 4362450"/>
              <a:gd name="connsiteY16" fmla="*/ 5948060 h 6343650"/>
              <a:gd name="connsiteX17" fmla="*/ 1736906 w 4362450"/>
              <a:gd name="connsiteY17" fmla="*/ 6343623 h 6343650"/>
              <a:gd name="connsiteX18" fmla="*/ -35 w 4362450"/>
              <a:gd name="connsiteY18" fmla="*/ 6343623 h 6343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362450" h="6343650">
                <a:moveTo>
                  <a:pt x="-35" y="-27"/>
                </a:moveTo>
                <a:lnTo>
                  <a:pt x="1729562" y="-27"/>
                </a:lnTo>
                <a:lnTo>
                  <a:pt x="2058394" y="396267"/>
                </a:lnTo>
                <a:lnTo>
                  <a:pt x="2387959" y="794034"/>
                </a:lnTo>
                <a:lnTo>
                  <a:pt x="2716790" y="1190322"/>
                </a:lnTo>
                <a:lnTo>
                  <a:pt x="3045622" y="1588086"/>
                </a:lnTo>
                <a:lnTo>
                  <a:pt x="3374454" y="1985116"/>
                </a:lnTo>
                <a:lnTo>
                  <a:pt x="3704019" y="2382147"/>
                </a:lnTo>
                <a:lnTo>
                  <a:pt x="4032850" y="2779178"/>
                </a:lnTo>
                <a:lnTo>
                  <a:pt x="4362415" y="3176199"/>
                </a:lnTo>
                <a:lnTo>
                  <a:pt x="4034317" y="3572496"/>
                </a:lnTo>
                <a:lnTo>
                  <a:pt x="3706219" y="3968059"/>
                </a:lnTo>
                <a:lnTo>
                  <a:pt x="3378121" y="4364347"/>
                </a:lnTo>
                <a:lnTo>
                  <a:pt x="3050023" y="4759911"/>
                </a:lnTo>
                <a:lnTo>
                  <a:pt x="2721191" y="5156208"/>
                </a:lnTo>
                <a:lnTo>
                  <a:pt x="2393102" y="5551772"/>
                </a:lnTo>
                <a:lnTo>
                  <a:pt x="2065004" y="5948060"/>
                </a:lnTo>
                <a:lnTo>
                  <a:pt x="1736906" y="6343623"/>
                </a:lnTo>
                <a:lnTo>
                  <a:pt x="-35" y="6343623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63480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1B42BF-2169-9D0D-1CEF-DBABF09FB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5326" y="1844675"/>
            <a:ext cx="5184650" cy="660400"/>
          </a:xfrm>
        </p:spPr>
        <p:txBody>
          <a:bodyPr anchor="t" anchorCtr="0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FA36FC-8D4D-BFC4-1A76-ACA4D70DFC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5326" y="2505075"/>
            <a:ext cx="5184650" cy="3371850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4A65C3-4681-F752-CC30-8EA0725F48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2024" y="1844675"/>
            <a:ext cx="5184650" cy="660400"/>
          </a:xfrm>
        </p:spPr>
        <p:txBody>
          <a:bodyPr anchor="t" anchorCtr="0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391FE0-F0B5-290A-4634-942325488D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12024" y="2505075"/>
            <a:ext cx="5184650" cy="3371850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3A0FAD-8B54-CC4B-C0D7-C74D764B4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noProof="0"/>
              <a:t>14.3.2025</a:t>
            </a:r>
            <a:endParaRPr lang="fi-FI" noProof="0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885500-6255-38D1-E2F8-07E68C18A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Jamk | Petri Jaarto</a:t>
            </a:r>
            <a:endParaRPr lang="fi-FI" noProof="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C043E4-7248-324E-DDEE-F1CA2EAF6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202E-AD3A-4C5D-97CC-3CD5D6135FB2}" type="slidenum">
              <a:rPr lang="fi-FI" noProof="0" smtClean="0"/>
              <a:t>‹#›</a:t>
            </a:fld>
            <a:endParaRPr lang="fi-FI" noProof="0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6E7E29F6-7B17-D506-FA4E-D63D926B2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2716470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D1EB9-0371-3DF6-05C9-1979B2EE4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549275"/>
            <a:ext cx="5184651" cy="1007517"/>
          </a:xfrm>
        </p:spPr>
        <p:txBody>
          <a:bodyPr/>
          <a:lstStyle/>
          <a:p>
            <a:r>
              <a:rPr lang="fi-FI" noProof="0"/>
              <a:t>Muokkaa ots. perustyyl. napsautt.</a:t>
            </a:r>
            <a:endParaRPr lang="fi-FI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73E22-3265-B8DC-020D-8127FE44B1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325" y="1844676"/>
            <a:ext cx="5184651" cy="4032250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C34B5B-D5F2-872F-F25A-04A4298B9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noProof="0"/>
              <a:t>14.3.2025</a:t>
            </a:r>
            <a:endParaRPr lang="fi-FI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A25238-4118-1139-F9A1-4A4FC3ACA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Jamk | Petri Jaarto</a:t>
            </a:r>
            <a:endParaRPr lang="fi-FI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3DDAE4-8050-6337-2845-B331AB613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202E-AD3A-4C5D-97CC-3CD5D6135FB2}" type="slidenum">
              <a:rPr lang="fi-FI" noProof="0" smtClean="0"/>
              <a:t>‹#›</a:t>
            </a:fld>
            <a:endParaRPr lang="fi-FI" noProof="0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47A29478-7F51-08F1-D3B4-FCB5BA3910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12024" y="549275"/>
            <a:ext cx="5545014" cy="5327650"/>
          </a:xfrm>
          <a:solidFill>
            <a:schemeClr val="tx2"/>
          </a:solidFill>
        </p:spPr>
        <p:txBody>
          <a:bodyPr/>
          <a:lstStyle>
            <a:lvl1pPr marL="0" indent="0">
              <a:buFontTx/>
              <a:buNone/>
              <a:defRPr sz="1000"/>
            </a:lvl1pPr>
          </a:lstStyle>
          <a:p>
            <a:r>
              <a:rPr lang="fi-FI" noProof="0"/>
              <a:t>Lisää kuva napsauttamalla kuvaketta</a:t>
            </a:r>
            <a:endParaRPr lang="fi-FI" noProof="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08C3236-187C-E3B0-5F85-718A34B2633D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525121" y="6461625"/>
            <a:ext cx="1343649" cy="126000"/>
            <a:chOff x="0" y="2859088"/>
            <a:chExt cx="12188826" cy="1143000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C1A89DA3-3462-F2D1-EE7C-803EA7102DF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472863" y="2874963"/>
              <a:ext cx="715963" cy="1125538"/>
            </a:xfrm>
            <a:custGeom>
              <a:avLst/>
              <a:gdLst>
                <a:gd name="T0" fmla="*/ 0 w 1807"/>
                <a:gd name="T1" fmla="*/ 0 h 2834"/>
                <a:gd name="T2" fmla="*/ 589 w 1807"/>
                <a:gd name="T3" fmla="*/ 709 h 2834"/>
                <a:gd name="T4" fmla="*/ 1178 w 1807"/>
                <a:gd name="T5" fmla="*/ 1418 h 2834"/>
                <a:gd name="T6" fmla="*/ 590 w 1807"/>
                <a:gd name="T7" fmla="*/ 2126 h 2834"/>
                <a:gd name="T8" fmla="*/ 4 w 1807"/>
                <a:gd name="T9" fmla="*/ 2834 h 2834"/>
                <a:gd name="T10" fmla="*/ 632 w 1807"/>
                <a:gd name="T11" fmla="*/ 2834 h 2834"/>
                <a:gd name="T12" fmla="*/ 1219 w 1807"/>
                <a:gd name="T13" fmla="*/ 2126 h 2834"/>
                <a:gd name="T14" fmla="*/ 1807 w 1807"/>
                <a:gd name="T15" fmla="*/ 1418 h 2834"/>
                <a:gd name="T16" fmla="*/ 1218 w 1807"/>
                <a:gd name="T17" fmla="*/ 709 h 2834"/>
                <a:gd name="T18" fmla="*/ 629 w 1807"/>
                <a:gd name="T19" fmla="*/ 0 h 2834"/>
                <a:gd name="T20" fmla="*/ 0 w 1807"/>
                <a:gd name="T21" fmla="*/ 0 h 2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07" h="2834">
                  <a:moveTo>
                    <a:pt x="0" y="0"/>
                  </a:moveTo>
                  <a:lnTo>
                    <a:pt x="589" y="709"/>
                  </a:lnTo>
                  <a:lnTo>
                    <a:pt x="1178" y="1418"/>
                  </a:lnTo>
                  <a:lnTo>
                    <a:pt x="590" y="2126"/>
                  </a:lnTo>
                  <a:lnTo>
                    <a:pt x="4" y="2834"/>
                  </a:lnTo>
                  <a:lnTo>
                    <a:pt x="632" y="2834"/>
                  </a:lnTo>
                  <a:lnTo>
                    <a:pt x="1219" y="2126"/>
                  </a:lnTo>
                  <a:lnTo>
                    <a:pt x="1807" y="1418"/>
                  </a:lnTo>
                  <a:lnTo>
                    <a:pt x="1218" y="709"/>
                  </a:lnTo>
                  <a:lnTo>
                    <a:pt x="62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0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C0BDE684-C522-C012-21E6-685E707D459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0" y="2859088"/>
              <a:ext cx="11420475" cy="1143000"/>
            </a:xfrm>
            <a:custGeom>
              <a:avLst/>
              <a:gdLst>
                <a:gd name="T0" fmla="*/ 8918 w 28777"/>
                <a:gd name="T1" fmla="*/ 490 h 2882"/>
                <a:gd name="T2" fmla="*/ 6350 w 28777"/>
                <a:gd name="T3" fmla="*/ 673 h 2882"/>
                <a:gd name="T4" fmla="*/ 4706 w 28777"/>
                <a:gd name="T5" fmla="*/ 62 h 2882"/>
                <a:gd name="T6" fmla="*/ 9662 w 28777"/>
                <a:gd name="T7" fmla="*/ 976 h 2882"/>
                <a:gd name="T8" fmla="*/ 10949 w 28777"/>
                <a:gd name="T9" fmla="*/ 62 h 2882"/>
                <a:gd name="T10" fmla="*/ 11820 w 28777"/>
                <a:gd name="T11" fmla="*/ 2130 h 2882"/>
                <a:gd name="T12" fmla="*/ 21120 w 28777"/>
                <a:gd name="T13" fmla="*/ 62 h 2882"/>
                <a:gd name="T14" fmla="*/ 21362 w 28777"/>
                <a:gd name="T15" fmla="*/ 2820 h 2882"/>
                <a:gd name="T16" fmla="*/ 24131 w 28777"/>
                <a:gd name="T17" fmla="*/ 490 h 2882"/>
                <a:gd name="T18" fmla="*/ 23211 w 28777"/>
                <a:gd name="T19" fmla="*/ 2820 h 2882"/>
                <a:gd name="T20" fmla="*/ 25612 w 28777"/>
                <a:gd name="T21" fmla="*/ 1655 h 2882"/>
                <a:gd name="T22" fmla="*/ 27764 w 28777"/>
                <a:gd name="T23" fmla="*/ 2427 h 2882"/>
                <a:gd name="T24" fmla="*/ 28178 w 28777"/>
                <a:gd name="T25" fmla="*/ 2053 h 2882"/>
                <a:gd name="T26" fmla="*/ 28179 w 28777"/>
                <a:gd name="T27" fmla="*/ 817 h 2882"/>
                <a:gd name="T28" fmla="*/ 27841 w 28777"/>
                <a:gd name="T29" fmla="*/ 475 h 2882"/>
                <a:gd name="T30" fmla="*/ 27214 w 28777"/>
                <a:gd name="T31" fmla="*/ 534 h 2882"/>
                <a:gd name="T32" fmla="*/ 26954 w 28777"/>
                <a:gd name="T33" fmla="*/ 1078 h 2882"/>
                <a:gd name="T34" fmla="*/ 27040 w 28777"/>
                <a:gd name="T35" fmla="*/ 2130 h 2882"/>
                <a:gd name="T36" fmla="*/ 27398 w 28777"/>
                <a:gd name="T37" fmla="*/ 2423 h 2882"/>
                <a:gd name="T38" fmla="*/ 28149 w 28777"/>
                <a:gd name="T39" fmla="*/ 104 h 2882"/>
                <a:gd name="T40" fmla="*/ 28675 w 28777"/>
                <a:gd name="T41" fmla="*/ 698 h 2882"/>
                <a:gd name="T42" fmla="*/ 28748 w 28777"/>
                <a:gd name="T43" fmla="*/ 1847 h 2882"/>
                <a:gd name="T44" fmla="*/ 28386 w 28777"/>
                <a:gd name="T45" fmla="*/ 2628 h 2882"/>
                <a:gd name="T46" fmla="*/ 27590 w 28777"/>
                <a:gd name="T47" fmla="*/ 2878 h 2882"/>
                <a:gd name="T48" fmla="*/ 26713 w 28777"/>
                <a:gd name="T49" fmla="*/ 2544 h 2882"/>
                <a:gd name="T50" fmla="*/ 26432 w 28777"/>
                <a:gd name="T51" fmla="*/ 1777 h 2882"/>
                <a:gd name="T52" fmla="*/ 26584 w 28777"/>
                <a:gd name="T53" fmla="*/ 532 h 2882"/>
                <a:gd name="T54" fmla="*/ 27126 w 28777"/>
                <a:gd name="T55" fmla="*/ 67 h 2882"/>
                <a:gd name="T56" fmla="*/ 3298 w 28777"/>
                <a:gd name="T57" fmla="*/ 698 h 2882"/>
                <a:gd name="T58" fmla="*/ 1356 w 28777"/>
                <a:gd name="T59" fmla="*/ 1188 h 2882"/>
                <a:gd name="T60" fmla="*/ 1377 w 28777"/>
                <a:gd name="T61" fmla="*/ 659 h 2882"/>
                <a:gd name="T62" fmla="*/ 941 w 28777"/>
                <a:gd name="T63" fmla="*/ 1328 h 2882"/>
                <a:gd name="T64" fmla="*/ 872 w 28777"/>
                <a:gd name="T65" fmla="*/ 1849 h 2882"/>
                <a:gd name="T66" fmla="*/ 1186 w 28777"/>
                <a:gd name="T67" fmla="*/ 78 h 2882"/>
                <a:gd name="T68" fmla="*/ 1870 w 28777"/>
                <a:gd name="T69" fmla="*/ 492 h 2882"/>
                <a:gd name="T70" fmla="*/ 1886 w 28777"/>
                <a:gd name="T71" fmla="*/ 1292 h 2882"/>
                <a:gd name="T72" fmla="*/ 2562 w 28777"/>
                <a:gd name="T73" fmla="*/ 1402 h 2882"/>
                <a:gd name="T74" fmla="*/ 16653 w 28777"/>
                <a:gd name="T75" fmla="*/ 2101 h 2882"/>
                <a:gd name="T76" fmla="*/ 16213 w 28777"/>
                <a:gd name="T77" fmla="*/ 2725 h 2882"/>
                <a:gd name="T78" fmla="*/ 15316 w 28777"/>
                <a:gd name="T79" fmla="*/ 2865 h 2882"/>
                <a:gd name="T80" fmla="*/ 14667 w 28777"/>
                <a:gd name="T81" fmla="*/ 2518 h 2882"/>
                <a:gd name="T82" fmla="*/ 14419 w 28777"/>
                <a:gd name="T83" fmla="*/ 1673 h 2882"/>
                <a:gd name="T84" fmla="*/ 15039 w 28777"/>
                <a:gd name="T85" fmla="*/ 2191 h 2882"/>
                <a:gd name="T86" fmla="*/ 15483 w 28777"/>
                <a:gd name="T87" fmla="*/ 2440 h 2882"/>
                <a:gd name="T88" fmla="*/ 16024 w 28777"/>
                <a:gd name="T89" fmla="*/ 2266 h 2882"/>
                <a:gd name="T90" fmla="*/ 18391 w 28777"/>
                <a:gd name="T91" fmla="*/ 1199 h 2882"/>
                <a:gd name="T92" fmla="*/ 18933 w 28777"/>
                <a:gd name="T93" fmla="*/ 1652 h 2882"/>
                <a:gd name="T94" fmla="*/ 18945 w 28777"/>
                <a:gd name="T95" fmla="*/ 2319 h 2882"/>
                <a:gd name="T96" fmla="*/ 18544 w 28777"/>
                <a:gd name="T97" fmla="*/ 2761 h 2882"/>
                <a:gd name="T98" fmla="*/ 17575 w 28777"/>
                <a:gd name="T99" fmla="*/ 2847 h 2882"/>
                <a:gd name="T100" fmla="*/ 16885 w 28777"/>
                <a:gd name="T101" fmla="*/ 2339 h 2882"/>
                <a:gd name="T102" fmla="*/ 17801 w 28777"/>
                <a:gd name="T103" fmla="*/ 2435 h 2882"/>
                <a:gd name="T104" fmla="*/ 18407 w 28777"/>
                <a:gd name="T105" fmla="*/ 2255 h 2882"/>
                <a:gd name="T106" fmla="*/ 18398 w 28777"/>
                <a:gd name="T107" fmla="*/ 1782 h 2882"/>
                <a:gd name="T108" fmla="*/ 17305 w 28777"/>
                <a:gd name="T109" fmla="*/ 1491 h 2882"/>
                <a:gd name="T110" fmla="*/ 16919 w 28777"/>
                <a:gd name="T111" fmla="*/ 789 h 2882"/>
                <a:gd name="T112" fmla="*/ 17149 w 28777"/>
                <a:gd name="T113" fmla="*/ 245 h 2882"/>
                <a:gd name="T114" fmla="*/ 17858 w 28777"/>
                <a:gd name="T115" fmla="*/ 2 h 2882"/>
                <a:gd name="T116" fmla="*/ 18729 w 28777"/>
                <a:gd name="T117" fmla="*/ 256 h 2882"/>
                <a:gd name="T118" fmla="*/ 18204 w 28777"/>
                <a:gd name="T119" fmla="*/ 481 h 2882"/>
                <a:gd name="T120" fmla="*/ 17540 w 28777"/>
                <a:gd name="T121" fmla="*/ 537 h 2882"/>
                <a:gd name="T122" fmla="*/ 17490 w 28777"/>
                <a:gd name="T123" fmla="*/ 996 h 2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8777" h="2882">
                  <a:moveTo>
                    <a:pt x="7589" y="1653"/>
                  </a:moveTo>
                  <a:lnTo>
                    <a:pt x="7589" y="2392"/>
                  </a:lnTo>
                  <a:lnTo>
                    <a:pt x="8256" y="2392"/>
                  </a:lnTo>
                  <a:lnTo>
                    <a:pt x="8922" y="2392"/>
                  </a:lnTo>
                  <a:lnTo>
                    <a:pt x="8922" y="2821"/>
                  </a:lnTo>
                  <a:lnTo>
                    <a:pt x="7998" y="2821"/>
                  </a:lnTo>
                  <a:lnTo>
                    <a:pt x="7075" y="2821"/>
                  </a:lnTo>
                  <a:lnTo>
                    <a:pt x="7075" y="2132"/>
                  </a:lnTo>
                  <a:lnTo>
                    <a:pt x="7075" y="1442"/>
                  </a:lnTo>
                  <a:lnTo>
                    <a:pt x="7075" y="752"/>
                  </a:lnTo>
                  <a:lnTo>
                    <a:pt x="7075" y="62"/>
                  </a:lnTo>
                  <a:lnTo>
                    <a:pt x="7996" y="62"/>
                  </a:lnTo>
                  <a:lnTo>
                    <a:pt x="8918" y="62"/>
                  </a:lnTo>
                  <a:lnTo>
                    <a:pt x="8918" y="490"/>
                  </a:lnTo>
                  <a:lnTo>
                    <a:pt x="8253" y="490"/>
                  </a:lnTo>
                  <a:lnTo>
                    <a:pt x="7589" y="490"/>
                  </a:lnTo>
                  <a:lnTo>
                    <a:pt x="7589" y="1152"/>
                  </a:lnTo>
                  <a:lnTo>
                    <a:pt x="8196" y="1152"/>
                  </a:lnTo>
                  <a:lnTo>
                    <a:pt x="8803" y="1152"/>
                  </a:lnTo>
                  <a:lnTo>
                    <a:pt x="8676" y="1581"/>
                  </a:lnTo>
                  <a:lnTo>
                    <a:pt x="8125" y="1581"/>
                  </a:lnTo>
                  <a:lnTo>
                    <a:pt x="7574" y="1581"/>
                  </a:lnTo>
                  <a:lnTo>
                    <a:pt x="7582" y="1602"/>
                  </a:lnTo>
                  <a:lnTo>
                    <a:pt x="7586" y="1621"/>
                  </a:lnTo>
                  <a:lnTo>
                    <a:pt x="7589" y="1653"/>
                  </a:lnTo>
                  <a:close/>
                  <a:moveTo>
                    <a:pt x="6288" y="62"/>
                  </a:moveTo>
                  <a:lnTo>
                    <a:pt x="6963" y="62"/>
                  </a:lnTo>
                  <a:lnTo>
                    <a:pt x="6350" y="673"/>
                  </a:lnTo>
                  <a:lnTo>
                    <a:pt x="5738" y="1286"/>
                  </a:lnTo>
                  <a:lnTo>
                    <a:pt x="6346" y="2053"/>
                  </a:lnTo>
                  <a:lnTo>
                    <a:pt x="6955" y="2820"/>
                  </a:lnTo>
                  <a:lnTo>
                    <a:pt x="6292" y="2820"/>
                  </a:lnTo>
                  <a:lnTo>
                    <a:pt x="5867" y="2286"/>
                  </a:lnTo>
                  <a:lnTo>
                    <a:pt x="5443" y="1753"/>
                  </a:lnTo>
                  <a:lnTo>
                    <a:pt x="5396" y="1630"/>
                  </a:lnTo>
                  <a:lnTo>
                    <a:pt x="5220" y="1807"/>
                  </a:lnTo>
                  <a:lnTo>
                    <a:pt x="5220" y="2820"/>
                  </a:lnTo>
                  <a:lnTo>
                    <a:pt x="4706" y="2820"/>
                  </a:lnTo>
                  <a:lnTo>
                    <a:pt x="4706" y="2130"/>
                  </a:lnTo>
                  <a:lnTo>
                    <a:pt x="4706" y="1441"/>
                  </a:lnTo>
                  <a:lnTo>
                    <a:pt x="4706" y="751"/>
                  </a:lnTo>
                  <a:lnTo>
                    <a:pt x="4706" y="62"/>
                  </a:lnTo>
                  <a:lnTo>
                    <a:pt x="5220" y="62"/>
                  </a:lnTo>
                  <a:lnTo>
                    <a:pt x="5220" y="604"/>
                  </a:lnTo>
                  <a:lnTo>
                    <a:pt x="5220" y="1145"/>
                  </a:lnTo>
                  <a:lnTo>
                    <a:pt x="5754" y="604"/>
                  </a:lnTo>
                  <a:lnTo>
                    <a:pt x="6288" y="62"/>
                  </a:lnTo>
                  <a:close/>
                  <a:moveTo>
                    <a:pt x="10949" y="62"/>
                  </a:moveTo>
                  <a:lnTo>
                    <a:pt x="11463" y="62"/>
                  </a:lnTo>
                  <a:lnTo>
                    <a:pt x="11463" y="751"/>
                  </a:lnTo>
                  <a:lnTo>
                    <a:pt x="11463" y="1441"/>
                  </a:lnTo>
                  <a:lnTo>
                    <a:pt x="11463" y="2130"/>
                  </a:lnTo>
                  <a:lnTo>
                    <a:pt x="11463" y="2820"/>
                  </a:lnTo>
                  <a:lnTo>
                    <a:pt x="11022" y="2820"/>
                  </a:lnTo>
                  <a:lnTo>
                    <a:pt x="10341" y="1898"/>
                  </a:lnTo>
                  <a:lnTo>
                    <a:pt x="9662" y="976"/>
                  </a:lnTo>
                  <a:lnTo>
                    <a:pt x="9678" y="1087"/>
                  </a:lnTo>
                  <a:lnTo>
                    <a:pt x="9678" y="1954"/>
                  </a:lnTo>
                  <a:lnTo>
                    <a:pt x="9678" y="2820"/>
                  </a:lnTo>
                  <a:lnTo>
                    <a:pt x="9164" y="2820"/>
                  </a:lnTo>
                  <a:lnTo>
                    <a:pt x="9164" y="2130"/>
                  </a:lnTo>
                  <a:lnTo>
                    <a:pt x="9164" y="1441"/>
                  </a:lnTo>
                  <a:lnTo>
                    <a:pt x="9164" y="751"/>
                  </a:lnTo>
                  <a:lnTo>
                    <a:pt x="9164" y="62"/>
                  </a:lnTo>
                  <a:lnTo>
                    <a:pt x="9605" y="62"/>
                  </a:lnTo>
                  <a:lnTo>
                    <a:pt x="10286" y="988"/>
                  </a:lnTo>
                  <a:lnTo>
                    <a:pt x="10968" y="1914"/>
                  </a:lnTo>
                  <a:lnTo>
                    <a:pt x="10949" y="1746"/>
                  </a:lnTo>
                  <a:lnTo>
                    <a:pt x="10949" y="904"/>
                  </a:lnTo>
                  <a:lnTo>
                    <a:pt x="10949" y="62"/>
                  </a:lnTo>
                  <a:close/>
                  <a:moveTo>
                    <a:pt x="13606" y="62"/>
                  </a:moveTo>
                  <a:lnTo>
                    <a:pt x="14121" y="62"/>
                  </a:lnTo>
                  <a:lnTo>
                    <a:pt x="14121" y="751"/>
                  </a:lnTo>
                  <a:lnTo>
                    <a:pt x="14121" y="1441"/>
                  </a:lnTo>
                  <a:lnTo>
                    <a:pt x="14121" y="2130"/>
                  </a:lnTo>
                  <a:lnTo>
                    <a:pt x="14121" y="2820"/>
                  </a:lnTo>
                  <a:lnTo>
                    <a:pt x="13679" y="2820"/>
                  </a:lnTo>
                  <a:lnTo>
                    <a:pt x="12999" y="1898"/>
                  </a:lnTo>
                  <a:lnTo>
                    <a:pt x="12320" y="976"/>
                  </a:lnTo>
                  <a:lnTo>
                    <a:pt x="12335" y="1087"/>
                  </a:lnTo>
                  <a:lnTo>
                    <a:pt x="12335" y="1954"/>
                  </a:lnTo>
                  <a:lnTo>
                    <a:pt x="12335" y="2820"/>
                  </a:lnTo>
                  <a:lnTo>
                    <a:pt x="11820" y="2820"/>
                  </a:lnTo>
                  <a:lnTo>
                    <a:pt x="11820" y="2130"/>
                  </a:lnTo>
                  <a:lnTo>
                    <a:pt x="11820" y="1441"/>
                  </a:lnTo>
                  <a:lnTo>
                    <a:pt x="11820" y="751"/>
                  </a:lnTo>
                  <a:lnTo>
                    <a:pt x="11820" y="62"/>
                  </a:lnTo>
                  <a:lnTo>
                    <a:pt x="12263" y="62"/>
                  </a:lnTo>
                  <a:lnTo>
                    <a:pt x="12943" y="988"/>
                  </a:lnTo>
                  <a:lnTo>
                    <a:pt x="13625" y="1914"/>
                  </a:lnTo>
                  <a:lnTo>
                    <a:pt x="13606" y="1746"/>
                  </a:lnTo>
                  <a:lnTo>
                    <a:pt x="13606" y="904"/>
                  </a:lnTo>
                  <a:lnTo>
                    <a:pt x="13606" y="62"/>
                  </a:lnTo>
                  <a:close/>
                  <a:moveTo>
                    <a:pt x="19016" y="62"/>
                  </a:moveTo>
                  <a:lnTo>
                    <a:pt x="19542" y="62"/>
                  </a:lnTo>
                  <a:lnTo>
                    <a:pt x="20068" y="62"/>
                  </a:lnTo>
                  <a:lnTo>
                    <a:pt x="20593" y="62"/>
                  </a:lnTo>
                  <a:lnTo>
                    <a:pt x="21120" y="62"/>
                  </a:lnTo>
                  <a:lnTo>
                    <a:pt x="21120" y="490"/>
                  </a:lnTo>
                  <a:lnTo>
                    <a:pt x="20329" y="490"/>
                  </a:lnTo>
                  <a:lnTo>
                    <a:pt x="20329" y="1072"/>
                  </a:lnTo>
                  <a:lnTo>
                    <a:pt x="20329" y="1655"/>
                  </a:lnTo>
                  <a:lnTo>
                    <a:pt x="20329" y="2237"/>
                  </a:lnTo>
                  <a:lnTo>
                    <a:pt x="20329" y="2820"/>
                  </a:lnTo>
                  <a:lnTo>
                    <a:pt x="19811" y="2820"/>
                  </a:lnTo>
                  <a:lnTo>
                    <a:pt x="19811" y="2237"/>
                  </a:lnTo>
                  <a:lnTo>
                    <a:pt x="19811" y="1655"/>
                  </a:lnTo>
                  <a:lnTo>
                    <a:pt x="19811" y="1072"/>
                  </a:lnTo>
                  <a:lnTo>
                    <a:pt x="19811" y="490"/>
                  </a:lnTo>
                  <a:lnTo>
                    <a:pt x="19016" y="490"/>
                  </a:lnTo>
                  <a:lnTo>
                    <a:pt x="19016" y="62"/>
                  </a:lnTo>
                  <a:close/>
                  <a:moveTo>
                    <a:pt x="21362" y="2820"/>
                  </a:moveTo>
                  <a:lnTo>
                    <a:pt x="21362" y="2130"/>
                  </a:lnTo>
                  <a:lnTo>
                    <a:pt x="21362" y="1441"/>
                  </a:lnTo>
                  <a:lnTo>
                    <a:pt x="21362" y="751"/>
                  </a:lnTo>
                  <a:lnTo>
                    <a:pt x="21362" y="62"/>
                  </a:lnTo>
                  <a:lnTo>
                    <a:pt x="21876" y="62"/>
                  </a:lnTo>
                  <a:lnTo>
                    <a:pt x="21876" y="751"/>
                  </a:lnTo>
                  <a:lnTo>
                    <a:pt x="21876" y="1441"/>
                  </a:lnTo>
                  <a:lnTo>
                    <a:pt x="21876" y="2130"/>
                  </a:lnTo>
                  <a:lnTo>
                    <a:pt x="21876" y="2820"/>
                  </a:lnTo>
                  <a:lnTo>
                    <a:pt x="21362" y="2820"/>
                  </a:lnTo>
                  <a:close/>
                  <a:moveTo>
                    <a:pt x="22287" y="62"/>
                  </a:moveTo>
                  <a:lnTo>
                    <a:pt x="23208" y="62"/>
                  </a:lnTo>
                  <a:lnTo>
                    <a:pt x="24131" y="62"/>
                  </a:lnTo>
                  <a:lnTo>
                    <a:pt x="24131" y="490"/>
                  </a:lnTo>
                  <a:lnTo>
                    <a:pt x="23466" y="490"/>
                  </a:lnTo>
                  <a:lnTo>
                    <a:pt x="22802" y="490"/>
                  </a:lnTo>
                  <a:lnTo>
                    <a:pt x="22802" y="1153"/>
                  </a:lnTo>
                  <a:lnTo>
                    <a:pt x="23409" y="1153"/>
                  </a:lnTo>
                  <a:lnTo>
                    <a:pt x="24016" y="1153"/>
                  </a:lnTo>
                  <a:lnTo>
                    <a:pt x="23889" y="1581"/>
                  </a:lnTo>
                  <a:lnTo>
                    <a:pt x="23338" y="1581"/>
                  </a:lnTo>
                  <a:lnTo>
                    <a:pt x="22786" y="1581"/>
                  </a:lnTo>
                  <a:lnTo>
                    <a:pt x="22802" y="1653"/>
                  </a:lnTo>
                  <a:lnTo>
                    <a:pt x="22802" y="2392"/>
                  </a:lnTo>
                  <a:lnTo>
                    <a:pt x="23468" y="2392"/>
                  </a:lnTo>
                  <a:lnTo>
                    <a:pt x="24135" y="2392"/>
                  </a:lnTo>
                  <a:lnTo>
                    <a:pt x="24135" y="2820"/>
                  </a:lnTo>
                  <a:lnTo>
                    <a:pt x="23211" y="2820"/>
                  </a:lnTo>
                  <a:lnTo>
                    <a:pt x="22287" y="2820"/>
                  </a:lnTo>
                  <a:lnTo>
                    <a:pt x="22287" y="2130"/>
                  </a:lnTo>
                  <a:lnTo>
                    <a:pt x="22287" y="1441"/>
                  </a:lnTo>
                  <a:lnTo>
                    <a:pt x="22287" y="751"/>
                  </a:lnTo>
                  <a:lnTo>
                    <a:pt x="22287" y="62"/>
                  </a:lnTo>
                  <a:close/>
                  <a:moveTo>
                    <a:pt x="24299" y="62"/>
                  </a:moveTo>
                  <a:lnTo>
                    <a:pt x="24824" y="62"/>
                  </a:lnTo>
                  <a:lnTo>
                    <a:pt x="25351" y="62"/>
                  </a:lnTo>
                  <a:lnTo>
                    <a:pt x="25877" y="62"/>
                  </a:lnTo>
                  <a:lnTo>
                    <a:pt x="26404" y="62"/>
                  </a:lnTo>
                  <a:lnTo>
                    <a:pt x="26404" y="490"/>
                  </a:lnTo>
                  <a:lnTo>
                    <a:pt x="25612" y="490"/>
                  </a:lnTo>
                  <a:lnTo>
                    <a:pt x="25612" y="1072"/>
                  </a:lnTo>
                  <a:lnTo>
                    <a:pt x="25612" y="1655"/>
                  </a:lnTo>
                  <a:lnTo>
                    <a:pt x="25612" y="2237"/>
                  </a:lnTo>
                  <a:lnTo>
                    <a:pt x="25612" y="2820"/>
                  </a:lnTo>
                  <a:lnTo>
                    <a:pt x="25095" y="2820"/>
                  </a:lnTo>
                  <a:lnTo>
                    <a:pt x="25095" y="2237"/>
                  </a:lnTo>
                  <a:lnTo>
                    <a:pt x="25095" y="1655"/>
                  </a:lnTo>
                  <a:lnTo>
                    <a:pt x="25095" y="1072"/>
                  </a:lnTo>
                  <a:lnTo>
                    <a:pt x="25095" y="490"/>
                  </a:lnTo>
                  <a:lnTo>
                    <a:pt x="24299" y="490"/>
                  </a:lnTo>
                  <a:lnTo>
                    <a:pt x="24299" y="62"/>
                  </a:lnTo>
                  <a:close/>
                  <a:moveTo>
                    <a:pt x="27590" y="2442"/>
                  </a:moveTo>
                  <a:lnTo>
                    <a:pt x="27637" y="2441"/>
                  </a:lnTo>
                  <a:lnTo>
                    <a:pt x="27681" y="2438"/>
                  </a:lnTo>
                  <a:lnTo>
                    <a:pt x="27724" y="2433"/>
                  </a:lnTo>
                  <a:lnTo>
                    <a:pt x="27764" y="2427"/>
                  </a:lnTo>
                  <a:lnTo>
                    <a:pt x="27839" y="2409"/>
                  </a:lnTo>
                  <a:lnTo>
                    <a:pt x="27907" y="2382"/>
                  </a:lnTo>
                  <a:lnTo>
                    <a:pt x="27938" y="2366"/>
                  </a:lnTo>
                  <a:lnTo>
                    <a:pt x="27968" y="2348"/>
                  </a:lnTo>
                  <a:lnTo>
                    <a:pt x="27997" y="2328"/>
                  </a:lnTo>
                  <a:lnTo>
                    <a:pt x="28022" y="2306"/>
                  </a:lnTo>
                  <a:lnTo>
                    <a:pt x="28047" y="2281"/>
                  </a:lnTo>
                  <a:lnTo>
                    <a:pt x="28070" y="2255"/>
                  </a:lnTo>
                  <a:lnTo>
                    <a:pt x="28092" y="2227"/>
                  </a:lnTo>
                  <a:lnTo>
                    <a:pt x="28103" y="2212"/>
                  </a:lnTo>
                  <a:lnTo>
                    <a:pt x="28112" y="2196"/>
                  </a:lnTo>
                  <a:lnTo>
                    <a:pt x="28131" y="2164"/>
                  </a:lnTo>
                  <a:lnTo>
                    <a:pt x="28148" y="2129"/>
                  </a:lnTo>
                  <a:lnTo>
                    <a:pt x="28178" y="2053"/>
                  </a:lnTo>
                  <a:lnTo>
                    <a:pt x="28202" y="1969"/>
                  </a:lnTo>
                  <a:lnTo>
                    <a:pt x="28213" y="1923"/>
                  </a:lnTo>
                  <a:lnTo>
                    <a:pt x="28222" y="1875"/>
                  </a:lnTo>
                  <a:lnTo>
                    <a:pt x="28236" y="1773"/>
                  </a:lnTo>
                  <a:lnTo>
                    <a:pt x="28246" y="1661"/>
                  </a:lnTo>
                  <a:lnTo>
                    <a:pt x="28253" y="1540"/>
                  </a:lnTo>
                  <a:lnTo>
                    <a:pt x="28254" y="1408"/>
                  </a:lnTo>
                  <a:lnTo>
                    <a:pt x="28253" y="1291"/>
                  </a:lnTo>
                  <a:lnTo>
                    <a:pt x="28246" y="1180"/>
                  </a:lnTo>
                  <a:lnTo>
                    <a:pt x="28236" y="1078"/>
                  </a:lnTo>
                  <a:lnTo>
                    <a:pt x="28222" y="983"/>
                  </a:lnTo>
                  <a:lnTo>
                    <a:pt x="28213" y="939"/>
                  </a:lnTo>
                  <a:lnTo>
                    <a:pt x="28202" y="897"/>
                  </a:lnTo>
                  <a:lnTo>
                    <a:pt x="28179" y="817"/>
                  </a:lnTo>
                  <a:lnTo>
                    <a:pt x="28165" y="780"/>
                  </a:lnTo>
                  <a:lnTo>
                    <a:pt x="28149" y="744"/>
                  </a:lnTo>
                  <a:lnTo>
                    <a:pt x="28132" y="712"/>
                  </a:lnTo>
                  <a:lnTo>
                    <a:pt x="28113" y="681"/>
                  </a:lnTo>
                  <a:lnTo>
                    <a:pt x="28094" y="652"/>
                  </a:lnTo>
                  <a:lnTo>
                    <a:pt x="28072" y="624"/>
                  </a:lnTo>
                  <a:lnTo>
                    <a:pt x="28050" y="599"/>
                  </a:lnTo>
                  <a:lnTo>
                    <a:pt x="28025" y="575"/>
                  </a:lnTo>
                  <a:lnTo>
                    <a:pt x="27998" y="554"/>
                  </a:lnTo>
                  <a:lnTo>
                    <a:pt x="27971" y="534"/>
                  </a:lnTo>
                  <a:lnTo>
                    <a:pt x="27941" y="516"/>
                  </a:lnTo>
                  <a:lnTo>
                    <a:pt x="27909" y="501"/>
                  </a:lnTo>
                  <a:lnTo>
                    <a:pt x="27876" y="487"/>
                  </a:lnTo>
                  <a:lnTo>
                    <a:pt x="27841" y="475"/>
                  </a:lnTo>
                  <a:lnTo>
                    <a:pt x="27804" y="465"/>
                  </a:lnTo>
                  <a:lnTo>
                    <a:pt x="27765" y="456"/>
                  </a:lnTo>
                  <a:lnTo>
                    <a:pt x="27725" y="449"/>
                  </a:lnTo>
                  <a:lnTo>
                    <a:pt x="27681" y="444"/>
                  </a:lnTo>
                  <a:lnTo>
                    <a:pt x="27637" y="441"/>
                  </a:lnTo>
                  <a:lnTo>
                    <a:pt x="27590" y="441"/>
                  </a:lnTo>
                  <a:lnTo>
                    <a:pt x="27544" y="441"/>
                  </a:lnTo>
                  <a:lnTo>
                    <a:pt x="27498" y="444"/>
                  </a:lnTo>
                  <a:lnTo>
                    <a:pt x="27457" y="449"/>
                  </a:lnTo>
                  <a:lnTo>
                    <a:pt x="27416" y="456"/>
                  </a:lnTo>
                  <a:lnTo>
                    <a:pt x="27342" y="475"/>
                  </a:lnTo>
                  <a:lnTo>
                    <a:pt x="27275" y="501"/>
                  </a:lnTo>
                  <a:lnTo>
                    <a:pt x="27244" y="516"/>
                  </a:lnTo>
                  <a:lnTo>
                    <a:pt x="27214" y="534"/>
                  </a:lnTo>
                  <a:lnTo>
                    <a:pt x="27187" y="554"/>
                  </a:lnTo>
                  <a:lnTo>
                    <a:pt x="27161" y="575"/>
                  </a:lnTo>
                  <a:lnTo>
                    <a:pt x="27136" y="599"/>
                  </a:lnTo>
                  <a:lnTo>
                    <a:pt x="27114" y="624"/>
                  </a:lnTo>
                  <a:lnTo>
                    <a:pt x="27092" y="652"/>
                  </a:lnTo>
                  <a:lnTo>
                    <a:pt x="27073" y="681"/>
                  </a:lnTo>
                  <a:lnTo>
                    <a:pt x="27056" y="712"/>
                  </a:lnTo>
                  <a:lnTo>
                    <a:pt x="27039" y="744"/>
                  </a:lnTo>
                  <a:lnTo>
                    <a:pt x="27024" y="780"/>
                  </a:lnTo>
                  <a:lnTo>
                    <a:pt x="27009" y="817"/>
                  </a:lnTo>
                  <a:lnTo>
                    <a:pt x="26998" y="855"/>
                  </a:lnTo>
                  <a:lnTo>
                    <a:pt x="26986" y="897"/>
                  </a:lnTo>
                  <a:lnTo>
                    <a:pt x="26968" y="983"/>
                  </a:lnTo>
                  <a:lnTo>
                    <a:pt x="26954" y="1078"/>
                  </a:lnTo>
                  <a:lnTo>
                    <a:pt x="26945" y="1180"/>
                  </a:lnTo>
                  <a:lnTo>
                    <a:pt x="26938" y="1291"/>
                  </a:lnTo>
                  <a:lnTo>
                    <a:pt x="26937" y="1408"/>
                  </a:lnTo>
                  <a:lnTo>
                    <a:pt x="26940" y="1540"/>
                  </a:lnTo>
                  <a:lnTo>
                    <a:pt x="26945" y="1662"/>
                  </a:lnTo>
                  <a:lnTo>
                    <a:pt x="26949" y="1719"/>
                  </a:lnTo>
                  <a:lnTo>
                    <a:pt x="26954" y="1775"/>
                  </a:lnTo>
                  <a:lnTo>
                    <a:pt x="26968" y="1876"/>
                  </a:lnTo>
                  <a:lnTo>
                    <a:pt x="26977" y="1925"/>
                  </a:lnTo>
                  <a:lnTo>
                    <a:pt x="26987" y="1970"/>
                  </a:lnTo>
                  <a:lnTo>
                    <a:pt x="26999" y="2014"/>
                  </a:lnTo>
                  <a:lnTo>
                    <a:pt x="27011" y="2056"/>
                  </a:lnTo>
                  <a:lnTo>
                    <a:pt x="27025" y="2094"/>
                  </a:lnTo>
                  <a:lnTo>
                    <a:pt x="27040" y="2130"/>
                  </a:lnTo>
                  <a:lnTo>
                    <a:pt x="27057" y="2165"/>
                  </a:lnTo>
                  <a:lnTo>
                    <a:pt x="27075" y="2197"/>
                  </a:lnTo>
                  <a:lnTo>
                    <a:pt x="27095" y="2228"/>
                  </a:lnTo>
                  <a:lnTo>
                    <a:pt x="27115" y="2257"/>
                  </a:lnTo>
                  <a:lnTo>
                    <a:pt x="27137" y="2282"/>
                  </a:lnTo>
                  <a:lnTo>
                    <a:pt x="27162" y="2307"/>
                  </a:lnTo>
                  <a:lnTo>
                    <a:pt x="27188" y="2329"/>
                  </a:lnTo>
                  <a:lnTo>
                    <a:pt x="27215" y="2348"/>
                  </a:lnTo>
                  <a:lnTo>
                    <a:pt x="27245" y="2366"/>
                  </a:lnTo>
                  <a:lnTo>
                    <a:pt x="27276" y="2383"/>
                  </a:lnTo>
                  <a:lnTo>
                    <a:pt x="27308" y="2397"/>
                  </a:lnTo>
                  <a:lnTo>
                    <a:pt x="27343" y="2409"/>
                  </a:lnTo>
                  <a:lnTo>
                    <a:pt x="27379" y="2419"/>
                  </a:lnTo>
                  <a:lnTo>
                    <a:pt x="27398" y="2423"/>
                  </a:lnTo>
                  <a:lnTo>
                    <a:pt x="27417" y="2427"/>
                  </a:lnTo>
                  <a:lnTo>
                    <a:pt x="27457" y="2433"/>
                  </a:lnTo>
                  <a:lnTo>
                    <a:pt x="27500" y="2438"/>
                  </a:lnTo>
                  <a:lnTo>
                    <a:pt x="27544" y="2441"/>
                  </a:lnTo>
                  <a:lnTo>
                    <a:pt x="27590" y="2442"/>
                  </a:lnTo>
                  <a:close/>
                  <a:moveTo>
                    <a:pt x="27590" y="0"/>
                  </a:moveTo>
                  <a:lnTo>
                    <a:pt x="27677" y="3"/>
                  </a:lnTo>
                  <a:lnTo>
                    <a:pt x="27761" y="8"/>
                  </a:lnTo>
                  <a:lnTo>
                    <a:pt x="27840" y="18"/>
                  </a:lnTo>
                  <a:lnTo>
                    <a:pt x="27915" y="31"/>
                  </a:lnTo>
                  <a:lnTo>
                    <a:pt x="27986" y="48"/>
                  </a:lnTo>
                  <a:lnTo>
                    <a:pt x="28055" y="67"/>
                  </a:lnTo>
                  <a:lnTo>
                    <a:pt x="28118" y="91"/>
                  </a:lnTo>
                  <a:lnTo>
                    <a:pt x="28149" y="104"/>
                  </a:lnTo>
                  <a:lnTo>
                    <a:pt x="28179" y="118"/>
                  </a:lnTo>
                  <a:lnTo>
                    <a:pt x="28236" y="147"/>
                  </a:lnTo>
                  <a:lnTo>
                    <a:pt x="28289" y="180"/>
                  </a:lnTo>
                  <a:lnTo>
                    <a:pt x="28338" y="214"/>
                  </a:lnTo>
                  <a:lnTo>
                    <a:pt x="28386" y="253"/>
                  </a:lnTo>
                  <a:lnTo>
                    <a:pt x="28429" y="293"/>
                  </a:lnTo>
                  <a:lnTo>
                    <a:pt x="28470" y="336"/>
                  </a:lnTo>
                  <a:lnTo>
                    <a:pt x="28508" y="382"/>
                  </a:lnTo>
                  <a:lnTo>
                    <a:pt x="28541" y="430"/>
                  </a:lnTo>
                  <a:lnTo>
                    <a:pt x="28574" y="479"/>
                  </a:lnTo>
                  <a:lnTo>
                    <a:pt x="28602" y="532"/>
                  </a:lnTo>
                  <a:lnTo>
                    <a:pt x="28629" y="584"/>
                  </a:lnTo>
                  <a:lnTo>
                    <a:pt x="28653" y="640"/>
                  </a:lnTo>
                  <a:lnTo>
                    <a:pt x="28675" y="698"/>
                  </a:lnTo>
                  <a:lnTo>
                    <a:pt x="28694" y="757"/>
                  </a:lnTo>
                  <a:lnTo>
                    <a:pt x="28711" y="817"/>
                  </a:lnTo>
                  <a:lnTo>
                    <a:pt x="28725" y="878"/>
                  </a:lnTo>
                  <a:lnTo>
                    <a:pt x="28738" y="942"/>
                  </a:lnTo>
                  <a:lnTo>
                    <a:pt x="28748" y="1006"/>
                  </a:lnTo>
                  <a:lnTo>
                    <a:pt x="28757" y="1072"/>
                  </a:lnTo>
                  <a:lnTo>
                    <a:pt x="28765" y="1138"/>
                  </a:lnTo>
                  <a:lnTo>
                    <a:pt x="28774" y="1272"/>
                  </a:lnTo>
                  <a:lnTo>
                    <a:pt x="28777" y="1408"/>
                  </a:lnTo>
                  <a:lnTo>
                    <a:pt x="28774" y="1559"/>
                  </a:lnTo>
                  <a:lnTo>
                    <a:pt x="28770" y="1634"/>
                  </a:lnTo>
                  <a:lnTo>
                    <a:pt x="28765" y="1706"/>
                  </a:lnTo>
                  <a:lnTo>
                    <a:pt x="28757" y="1777"/>
                  </a:lnTo>
                  <a:lnTo>
                    <a:pt x="28748" y="1847"/>
                  </a:lnTo>
                  <a:lnTo>
                    <a:pt x="28738" y="1915"/>
                  </a:lnTo>
                  <a:lnTo>
                    <a:pt x="28725" y="1982"/>
                  </a:lnTo>
                  <a:lnTo>
                    <a:pt x="28711" y="2048"/>
                  </a:lnTo>
                  <a:lnTo>
                    <a:pt x="28694" y="2111"/>
                  </a:lnTo>
                  <a:lnTo>
                    <a:pt x="28675" y="2173"/>
                  </a:lnTo>
                  <a:lnTo>
                    <a:pt x="28653" y="2232"/>
                  </a:lnTo>
                  <a:lnTo>
                    <a:pt x="28629" y="2289"/>
                  </a:lnTo>
                  <a:lnTo>
                    <a:pt x="28602" y="2344"/>
                  </a:lnTo>
                  <a:lnTo>
                    <a:pt x="28574" y="2399"/>
                  </a:lnTo>
                  <a:lnTo>
                    <a:pt x="28541" y="2449"/>
                  </a:lnTo>
                  <a:lnTo>
                    <a:pt x="28508" y="2498"/>
                  </a:lnTo>
                  <a:lnTo>
                    <a:pt x="28470" y="2544"/>
                  </a:lnTo>
                  <a:lnTo>
                    <a:pt x="28429" y="2587"/>
                  </a:lnTo>
                  <a:lnTo>
                    <a:pt x="28386" y="2628"/>
                  </a:lnTo>
                  <a:lnTo>
                    <a:pt x="28338" y="2667"/>
                  </a:lnTo>
                  <a:lnTo>
                    <a:pt x="28314" y="2685"/>
                  </a:lnTo>
                  <a:lnTo>
                    <a:pt x="28289" y="2702"/>
                  </a:lnTo>
                  <a:lnTo>
                    <a:pt x="28236" y="2734"/>
                  </a:lnTo>
                  <a:lnTo>
                    <a:pt x="28179" y="2763"/>
                  </a:lnTo>
                  <a:lnTo>
                    <a:pt x="28118" y="2789"/>
                  </a:lnTo>
                  <a:lnTo>
                    <a:pt x="28055" y="2812"/>
                  </a:lnTo>
                  <a:lnTo>
                    <a:pt x="28021" y="2823"/>
                  </a:lnTo>
                  <a:lnTo>
                    <a:pt x="27986" y="2832"/>
                  </a:lnTo>
                  <a:lnTo>
                    <a:pt x="27915" y="2848"/>
                  </a:lnTo>
                  <a:lnTo>
                    <a:pt x="27840" y="2861"/>
                  </a:lnTo>
                  <a:lnTo>
                    <a:pt x="27761" y="2870"/>
                  </a:lnTo>
                  <a:lnTo>
                    <a:pt x="27677" y="2877"/>
                  </a:lnTo>
                  <a:lnTo>
                    <a:pt x="27590" y="2878"/>
                  </a:lnTo>
                  <a:lnTo>
                    <a:pt x="27502" y="2877"/>
                  </a:lnTo>
                  <a:lnTo>
                    <a:pt x="27418" y="2870"/>
                  </a:lnTo>
                  <a:lnTo>
                    <a:pt x="27339" y="2861"/>
                  </a:lnTo>
                  <a:lnTo>
                    <a:pt x="27264" y="2848"/>
                  </a:lnTo>
                  <a:lnTo>
                    <a:pt x="27192" y="2832"/>
                  </a:lnTo>
                  <a:lnTo>
                    <a:pt x="27125" y="2812"/>
                  </a:lnTo>
                  <a:lnTo>
                    <a:pt x="27061" y="2789"/>
                  </a:lnTo>
                  <a:lnTo>
                    <a:pt x="27002" y="2763"/>
                  </a:lnTo>
                  <a:lnTo>
                    <a:pt x="26945" y="2734"/>
                  </a:lnTo>
                  <a:lnTo>
                    <a:pt x="26892" y="2702"/>
                  </a:lnTo>
                  <a:lnTo>
                    <a:pt x="26842" y="2667"/>
                  </a:lnTo>
                  <a:lnTo>
                    <a:pt x="26796" y="2628"/>
                  </a:lnTo>
                  <a:lnTo>
                    <a:pt x="26753" y="2587"/>
                  </a:lnTo>
                  <a:lnTo>
                    <a:pt x="26713" y="2544"/>
                  </a:lnTo>
                  <a:lnTo>
                    <a:pt x="26677" y="2498"/>
                  </a:lnTo>
                  <a:lnTo>
                    <a:pt x="26642" y="2449"/>
                  </a:lnTo>
                  <a:lnTo>
                    <a:pt x="26611" y="2399"/>
                  </a:lnTo>
                  <a:lnTo>
                    <a:pt x="26582" y="2344"/>
                  </a:lnTo>
                  <a:lnTo>
                    <a:pt x="26557" y="2289"/>
                  </a:lnTo>
                  <a:lnTo>
                    <a:pt x="26533" y="2232"/>
                  </a:lnTo>
                  <a:lnTo>
                    <a:pt x="26513" y="2173"/>
                  </a:lnTo>
                  <a:lnTo>
                    <a:pt x="26494" y="2111"/>
                  </a:lnTo>
                  <a:lnTo>
                    <a:pt x="26478" y="2048"/>
                  </a:lnTo>
                  <a:lnTo>
                    <a:pt x="26463" y="1982"/>
                  </a:lnTo>
                  <a:lnTo>
                    <a:pt x="26457" y="1949"/>
                  </a:lnTo>
                  <a:lnTo>
                    <a:pt x="26452" y="1915"/>
                  </a:lnTo>
                  <a:lnTo>
                    <a:pt x="26441" y="1847"/>
                  </a:lnTo>
                  <a:lnTo>
                    <a:pt x="26432" y="1777"/>
                  </a:lnTo>
                  <a:lnTo>
                    <a:pt x="26426" y="1706"/>
                  </a:lnTo>
                  <a:lnTo>
                    <a:pt x="26418" y="1559"/>
                  </a:lnTo>
                  <a:lnTo>
                    <a:pt x="26414" y="1408"/>
                  </a:lnTo>
                  <a:lnTo>
                    <a:pt x="26418" y="1272"/>
                  </a:lnTo>
                  <a:lnTo>
                    <a:pt x="26421" y="1205"/>
                  </a:lnTo>
                  <a:lnTo>
                    <a:pt x="26426" y="1138"/>
                  </a:lnTo>
                  <a:lnTo>
                    <a:pt x="26441" y="1006"/>
                  </a:lnTo>
                  <a:lnTo>
                    <a:pt x="26463" y="878"/>
                  </a:lnTo>
                  <a:lnTo>
                    <a:pt x="26479" y="817"/>
                  </a:lnTo>
                  <a:lnTo>
                    <a:pt x="26494" y="757"/>
                  </a:lnTo>
                  <a:lnTo>
                    <a:pt x="26514" y="698"/>
                  </a:lnTo>
                  <a:lnTo>
                    <a:pt x="26535" y="640"/>
                  </a:lnTo>
                  <a:lnTo>
                    <a:pt x="26558" y="584"/>
                  </a:lnTo>
                  <a:lnTo>
                    <a:pt x="26584" y="532"/>
                  </a:lnTo>
                  <a:lnTo>
                    <a:pt x="26612" y="479"/>
                  </a:lnTo>
                  <a:lnTo>
                    <a:pt x="26643" y="430"/>
                  </a:lnTo>
                  <a:lnTo>
                    <a:pt x="26678" y="382"/>
                  </a:lnTo>
                  <a:lnTo>
                    <a:pt x="26714" y="336"/>
                  </a:lnTo>
                  <a:lnTo>
                    <a:pt x="26735" y="314"/>
                  </a:lnTo>
                  <a:lnTo>
                    <a:pt x="26755" y="293"/>
                  </a:lnTo>
                  <a:lnTo>
                    <a:pt x="26798" y="253"/>
                  </a:lnTo>
                  <a:lnTo>
                    <a:pt x="26820" y="234"/>
                  </a:lnTo>
                  <a:lnTo>
                    <a:pt x="26844" y="214"/>
                  </a:lnTo>
                  <a:lnTo>
                    <a:pt x="26894" y="180"/>
                  </a:lnTo>
                  <a:lnTo>
                    <a:pt x="26946" y="147"/>
                  </a:lnTo>
                  <a:lnTo>
                    <a:pt x="27003" y="118"/>
                  </a:lnTo>
                  <a:lnTo>
                    <a:pt x="27062" y="91"/>
                  </a:lnTo>
                  <a:lnTo>
                    <a:pt x="27126" y="67"/>
                  </a:lnTo>
                  <a:lnTo>
                    <a:pt x="27193" y="48"/>
                  </a:lnTo>
                  <a:lnTo>
                    <a:pt x="27264" y="31"/>
                  </a:lnTo>
                  <a:lnTo>
                    <a:pt x="27339" y="18"/>
                  </a:lnTo>
                  <a:lnTo>
                    <a:pt x="27420" y="8"/>
                  </a:lnTo>
                  <a:lnTo>
                    <a:pt x="27502" y="3"/>
                  </a:lnTo>
                  <a:lnTo>
                    <a:pt x="27590" y="0"/>
                  </a:lnTo>
                  <a:close/>
                  <a:moveTo>
                    <a:pt x="2968" y="1692"/>
                  </a:moveTo>
                  <a:lnTo>
                    <a:pt x="3643" y="1692"/>
                  </a:lnTo>
                  <a:lnTo>
                    <a:pt x="3364" y="869"/>
                  </a:lnTo>
                  <a:lnTo>
                    <a:pt x="3344" y="811"/>
                  </a:lnTo>
                  <a:lnTo>
                    <a:pt x="3328" y="752"/>
                  </a:lnTo>
                  <a:lnTo>
                    <a:pt x="3315" y="697"/>
                  </a:lnTo>
                  <a:lnTo>
                    <a:pt x="3306" y="652"/>
                  </a:lnTo>
                  <a:lnTo>
                    <a:pt x="3298" y="698"/>
                  </a:lnTo>
                  <a:lnTo>
                    <a:pt x="3285" y="755"/>
                  </a:lnTo>
                  <a:lnTo>
                    <a:pt x="3269" y="814"/>
                  </a:lnTo>
                  <a:lnTo>
                    <a:pt x="3253" y="869"/>
                  </a:lnTo>
                  <a:lnTo>
                    <a:pt x="2968" y="1692"/>
                  </a:lnTo>
                  <a:close/>
                  <a:moveTo>
                    <a:pt x="941" y="1328"/>
                  </a:moveTo>
                  <a:lnTo>
                    <a:pt x="1005" y="1327"/>
                  </a:lnTo>
                  <a:lnTo>
                    <a:pt x="1066" y="1321"/>
                  </a:lnTo>
                  <a:lnTo>
                    <a:pt x="1122" y="1312"/>
                  </a:lnTo>
                  <a:lnTo>
                    <a:pt x="1172" y="1300"/>
                  </a:lnTo>
                  <a:lnTo>
                    <a:pt x="1217" y="1283"/>
                  </a:lnTo>
                  <a:lnTo>
                    <a:pt x="1259" y="1264"/>
                  </a:lnTo>
                  <a:lnTo>
                    <a:pt x="1295" y="1242"/>
                  </a:lnTo>
                  <a:lnTo>
                    <a:pt x="1327" y="1216"/>
                  </a:lnTo>
                  <a:lnTo>
                    <a:pt x="1356" y="1188"/>
                  </a:lnTo>
                  <a:lnTo>
                    <a:pt x="1379" y="1157"/>
                  </a:lnTo>
                  <a:lnTo>
                    <a:pt x="1391" y="1140"/>
                  </a:lnTo>
                  <a:lnTo>
                    <a:pt x="1400" y="1123"/>
                  </a:lnTo>
                  <a:lnTo>
                    <a:pt x="1415" y="1086"/>
                  </a:lnTo>
                  <a:lnTo>
                    <a:pt x="1428" y="1047"/>
                  </a:lnTo>
                  <a:lnTo>
                    <a:pt x="1437" y="1006"/>
                  </a:lnTo>
                  <a:lnTo>
                    <a:pt x="1443" y="961"/>
                  </a:lnTo>
                  <a:lnTo>
                    <a:pt x="1444" y="916"/>
                  </a:lnTo>
                  <a:lnTo>
                    <a:pt x="1441" y="866"/>
                  </a:lnTo>
                  <a:lnTo>
                    <a:pt x="1436" y="818"/>
                  </a:lnTo>
                  <a:lnTo>
                    <a:pt x="1427" y="774"/>
                  </a:lnTo>
                  <a:lnTo>
                    <a:pt x="1414" y="733"/>
                  </a:lnTo>
                  <a:lnTo>
                    <a:pt x="1397" y="694"/>
                  </a:lnTo>
                  <a:lnTo>
                    <a:pt x="1377" y="659"/>
                  </a:lnTo>
                  <a:lnTo>
                    <a:pt x="1352" y="628"/>
                  </a:lnTo>
                  <a:lnTo>
                    <a:pt x="1324" y="600"/>
                  </a:lnTo>
                  <a:lnTo>
                    <a:pt x="1290" y="574"/>
                  </a:lnTo>
                  <a:lnTo>
                    <a:pt x="1254" y="552"/>
                  </a:lnTo>
                  <a:lnTo>
                    <a:pt x="1212" y="533"/>
                  </a:lnTo>
                  <a:lnTo>
                    <a:pt x="1167" y="519"/>
                  </a:lnTo>
                  <a:lnTo>
                    <a:pt x="1142" y="512"/>
                  </a:lnTo>
                  <a:lnTo>
                    <a:pt x="1117" y="506"/>
                  </a:lnTo>
                  <a:lnTo>
                    <a:pt x="1062" y="497"/>
                  </a:lnTo>
                  <a:lnTo>
                    <a:pt x="1004" y="492"/>
                  </a:lnTo>
                  <a:lnTo>
                    <a:pt x="941" y="490"/>
                  </a:lnTo>
                  <a:lnTo>
                    <a:pt x="515" y="490"/>
                  </a:lnTo>
                  <a:lnTo>
                    <a:pt x="515" y="1328"/>
                  </a:lnTo>
                  <a:lnTo>
                    <a:pt x="941" y="1328"/>
                  </a:lnTo>
                  <a:close/>
                  <a:moveTo>
                    <a:pt x="3048" y="62"/>
                  </a:moveTo>
                  <a:lnTo>
                    <a:pt x="3575" y="62"/>
                  </a:lnTo>
                  <a:lnTo>
                    <a:pt x="3824" y="751"/>
                  </a:lnTo>
                  <a:lnTo>
                    <a:pt x="4074" y="1441"/>
                  </a:lnTo>
                  <a:lnTo>
                    <a:pt x="4324" y="2130"/>
                  </a:lnTo>
                  <a:lnTo>
                    <a:pt x="4574" y="2820"/>
                  </a:lnTo>
                  <a:lnTo>
                    <a:pt x="4031" y="2820"/>
                  </a:lnTo>
                  <a:lnTo>
                    <a:pt x="3793" y="2120"/>
                  </a:lnTo>
                  <a:lnTo>
                    <a:pt x="2822" y="2120"/>
                  </a:lnTo>
                  <a:lnTo>
                    <a:pt x="2580" y="2820"/>
                  </a:lnTo>
                  <a:lnTo>
                    <a:pt x="2127" y="2820"/>
                  </a:lnTo>
                  <a:lnTo>
                    <a:pt x="2047" y="2820"/>
                  </a:lnTo>
                  <a:lnTo>
                    <a:pt x="1509" y="2820"/>
                  </a:lnTo>
                  <a:lnTo>
                    <a:pt x="872" y="1849"/>
                  </a:lnTo>
                  <a:lnTo>
                    <a:pt x="837" y="1756"/>
                  </a:lnTo>
                  <a:lnTo>
                    <a:pt x="515" y="1756"/>
                  </a:lnTo>
                  <a:lnTo>
                    <a:pt x="515" y="2288"/>
                  </a:lnTo>
                  <a:lnTo>
                    <a:pt x="515" y="2820"/>
                  </a:lnTo>
                  <a:lnTo>
                    <a:pt x="0" y="2820"/>
                  </a:lnTo>
                  <a:lnTo>
                    <a:pt x="0" y="2130"/>
                  </a:lnTo>
                  <a:lnTo>
                    <a:pt x="0" y="1441"/>
                  </a:lnTo>
                  <a:lnTo>
                    <a:pt x="0" y="751"/>
                  </a:lnTo>
                  <a:lnTo>
                    <a:pt x="0" y="62"/>
                  </a:lnTo>
                  <a:lnTo>
                    <a:pt x="941" y="62"/>
                  </a:lnTo>
                  <a:lnTo>
                    <a:pt x="1005" y="62"/>
                  </a:lnTo>
                  <a:lnTo>
                    <a:pt x="1067" y="66"/>
                  </a:lnTo>
                  <a:lnTo>
                    <a:pt x="1128" y="71"/>
                  </a:lnTo>
                  <a:lnTo>
                    <a:pt x="1186" y="78"/>
                  </a:lnTo>
                  <a:lnTo>
                    <a:pt x="1242" y="87"/>
                  </a:lnTo>
                  <a:lnTo>
                    <a:pt x="1296" y="97"/>
                  </a:lnTo>
                  <a:lnTo>
                    <a:pt x="1348" y="110"/>
                  </a:lnTo>
                  <a:lnTo>
                    <a:pt x="1397" y="124"/>
                  </a:lnTo>
                  <a:lnTo>
                    <a:pt x="1490" y="158"/>
                  </a:lnTo>
                  <a:lnTo>
                    <a:pt x="1573" y="198"/>
                  </a:lnTo>
                  <a:lnTo>
                    <a:pt x="1613" y="221"/>
                  </a:lnTo>
                  <a:lnTo>
                    <a:pt x="1650" y="244"/>
                  </a:lnTo>
                  <a:lnTo>
                    <a:pt x="1717" y="298"/>
                  </a:lnTo>
                  <a:lnTo>
                    <a:pt x="1776" y="356"/>
                  </a:lnTo>
                  <a:lnTo>
                    <a:pt x="1802" y="389"/>
                  </a:lnTo>
                  <a:lnTo>
                    <a:pt x="1827" y="422"/>
                  </a:lnTo>
                  <a:lnTo>
                    <a:pt x="1849" y="456"/>
                  </a:lnTo>
                  <a:lnTo>
                    <a:pt x="1870" y="492"/>
                  </a:lnTo>
                  <a:lnTo>
                    <a:pt x="1888" y="529"/>
                  </a:lnTo>
                  <a:lnTo>
                    <a:pt x="1904" y="568"/>
                  </a:lnTo>
                  <a:lnTo>
                    <a:pt x="1919" y="606"/>
                  </a:lnTo>
                  <a:lnTo>
                    <a:pt x="1932" y="648"/>
                  </a:lnTo>
                  <a:lnTo>
                    <a:pt x="1942" y="689"/>
                  </a:lnTo>
                  <a:lnTo>
                    <a:pt x="1951" y="733"/>
                  </a:lnTo>
                  <a:lnTo>
                    <a:pt x="1963" y="822"/>
                  </a:lnTo>
                  <a:lnTo>
                    <a:pt x="1965" y="916"/>
                  </a:lnTo>
                  <a:lnTo>
                    <a:pt x="1964" y="984"/>
                  </a:lnTo>
                  <a:lnTo>
                    <a:pt x="1958" y="1051"/>
                  </a:lnTo>
                  <a:lnTo>
                    <a:pt x="1946" y="1116"/>
                  </a:lnTo>
                  <a:lnTo>
                    <a:pt x="1930" y="1178"/>
                  </a:lnTo>
                  <a:lnTo>
                    <a:pt x="1911" y="1236"/>
                  </a:lnTo>
                  <a:lnTo>
                    <a:pt x="1886" y="1292"/>
                  </a:lnTo>
                  <a:lnTo>
                    <a:pt x="1858" y="1345"/>
                  </a:lnTo>
                  <a:lnTo>
                    <a:pt x="1824" y="1397"/>
                  </a:lnTo>
                  <a:lnTo>
                    <a:pt x="1787" y="1444"/>
                  </a:lnTo>
                  <a:lnTo>
                    <a:pt x="1744" y="1488"/>
                  </a:lnTo>
                  <a:lnTo>
                    <a:pt x="1697" y="1530"/>
                  </a:lnTo>
                  <a:lnTo>
                    <a:pt x="1646" y="1568"/>
                  </a:lnTo>
                  <a:lnTo>
                    <a:pt x="1589" y="1603"/>
                  </a:lnTo>
                  <a:lnTo>
                    <a:pt x="1527" y="1635"/>
                  </a:lnTo>
                  <a:lnTo>
                    <a:pt x="1461" y="1664"/>
                  </a:lnTo>
                  <a:lnTo>
                    <a:pt x="1390" y="1688"/>
                  </a:lnTo>
                  <a:lnTo>
                    <a:pt x="1732" y="2214"/>
                  </a:lnTo>
                  <a:lnTo>
                    <a:pt x="2075" y="2741"/>
                  </a:lnTo>
                  <a:lnTo>
                    <a:pt x="2318" y="2071"/>
                  </a:lnTo>
                  <a:lnTo>
                    <a:pt x="2562" y="1402"/>
                  </a:lnTo>
                  <a:lnTo>
                    <a:pt x="2805" y="731"/>
                  </a:lnTo>
                  <a:lnTo>
                    <a:pt x="3048" y="62"/>
                  </a:lnTo>
                  <a:close/>
                  <a:moveTo>
                    <a:pt x="16185" y="1673"/>
                  </a:moveTo>
                  <a:lnTo>
                    <a:pt x="16185" y="867"/>
                  </a:lnTo>
                  <a:lnTo>
                    <a:pt x="16185" y="62"/>
                  </a:lnTo>
                  <a:lnTo>
                    <a:pt x="16700" y="62"/>
                  </a:lnTo>
                  <a:lnTo>
                    <a:pt x="16700" y="867"/>
                  </a:lnTo>
                  <a:lnTo>
                    <a:pt x="16700" y="1673"/>
                  </a:lnTo>
                  <a:lnTo>
                    <a:pt x="16699" y="1751"/>
                  </a:lnTo>
                  <a:lnTo>
                    <a:pt x="16695" y="1827"/>
                  </a:lnTo>
                  <a:lnTo>
                    <a:pt x="16689" y="1900"/>
                  </a:lnTo>
                  <a:lnTo>
                    <a:pt x="16678" y="1969"/>
                  </a:lnTo>
                  <a:lnTo>
                    <a:pt x="16667" y="2038"/>
                  </a:lnTo>
                  <a:lnTo>
                    <a:pt x="16653" y="2101"/>
                  </a:lnTo>
                  <a:lnTo>
                    <a:pt x="16636" y="2163"/>
                  </a:lnTo>
                  <a:lnTo>
                    <a:pt x="16616" y="2222"/>
                  </a:lnTo>
                  <a:lnTo>
                    <a:pt x="16594" y="2277"/>
                  </a:lnTo>
                  <a:lnTo>
                    <a:pt x="16570" y="2331"/>
                  </a:lnTo>
                  <a:lnTo>
                    <a:pt x="16544" y="2382"/>
                  </a:lnTo>
                  <a:lnTo>
                    <a:pt x="16514" y="2431"/>
                  </a:lnTo>
                  <a:lnTo>
                    <a:pt x="16484" y="2476"/>
                  </a:lnTo>
                  <a:lnTo>
                    <a:pt x="16451" y="2518"/>
                  </a:lnTo>
                  <a:lnTo>
                    <a:pt x="16416" y="2560"/>
                  </a:lnTo>
                  <a:lnTo>
                    <a:pt x="16380" y="2597"/>
                  </a:lnTo>
                  <a:lnTo>
                    <a:pt x="16339" y="2633"/>
                  </a:lnTo>
                  <a:lnTo>
                    <a:pt x="16299" y="2665"/>
                  </a:lnTo>
                  <a:lnTo>
                    <a:pt x="16257" y="2696"/>
                  </a:lnTo>
                  <a:lnTo>
                    <a:pt x="16213" y="2725"/>
                  </a:lnTo>
                  <a:lnTo>
                    <a:pt x="16166" y="2750"/>
                  </a:lnTo>
                  <a:lnTo>
                    <a:pt x="16118" y="2774"/>
                  </a:lnTo>
                  <a:lnTo>
                    <a:pt x="16068" y="2794"/>
                  </a:lnTo>
                  <a:lnTo>
                    <a:pt x="16017" y="2814"/>
                  </a:lnTo>
                  <a:lnTo>
                    <a:pt x="15964" y="2829"/>
                  </a:lnTo>
                  <a:lnTo>
                    <a:pt x="15910" y="2843"/>
                  </a:lnTo>
                  <a:lnTo>
                    <a:pt x="15854" y="2855"/>
                  </a:lnTo>
                  <a:lnTo>
                    <a:pt x="15797" y="2865"/>
                  </a:lnTo>
                  <a:lnTo>
                    <a:pt x="15739" y="2873"/>
                  </a:lnTo>
                  <a:lnTo>
                    <a:pt x="15680" y="2878"/>
                  </a:lnTo>
                  <a:lnTo>
                    <a:pt x="15557" y="2882"/>
                  </a:lnTo>
                  <a:lnTo>
                    <a:pt x="15434" y="2878"/>
                  </a:lnTo>
                  <a:lnTo>
                    <a:pt x="15374" y="2873"/>
                  </a:lnTo>
                  <a:lnTo>
                    <a:pt x="15316" y="2865"/>
                  </a:lnTo>
                  <a:lnTo>
                    <a:pt x="15259" y="2855"/>
                  </a:lnTo>
                  <a:lnTo>
                    <a:pt x="15203" y="2843"/>
                  </a:lnTo>
                  <a:lnTo>
                    <a:pt x="15149" y="2829"/>
                  </a:lnTo>
                  <a:lnTo>
                    <a:pt x="15097" y="2814"/>
                  </a:lnTo>
                  <a:lnTo>
                    <a:pt x="15046" y="2794"/>
                  </a:lnTo>
                  <a:lnTo>
                    <a:pt x="14996" y="2774"/>
                  </a:lnTo>
                  <a:lnTo>
                    <a:pt x="14949" y="2750"/>
                  </a:lnTo>
                  <a:lnTo>
                    <a:pt x="14903" y="2725"/>
                  </a:lnTo>
                  <a:lnTo>
                    <a:pt x="14859" y="2696"/>
                  </a:lnTo>
                  <a:lnTo>
                    <a:pt x="14817" y="2665"/>
                  </a:lnTo>
                  <a:lnTo>
                    <a:pt x="14776" y="2633"/>
                  </a:lnTo>
                  <a:lnTo>
                    <a:pt x="14738" y="2597"/>
                  </a:lnTo>
                  <a:lnTo>
                    <a:pt x="14701" y="2560"/>
                  </a:lnTo>
                  <a:lnTo>
                    <a:pt x="14667" y="2518"/>
                  </a:lnTo>
                  <a:lnTo>
                    <a:pt x="14634" y="2476"/>
                  </a:lnTo>
                  <a:lnTo>
                    <a:pt x="14603" y="2431"/>
                  </a:lnTo>
                  <a:lnTo>
                    <a:pt x="14575" y="2382"/>
                  </a:lnTo>
                  <a:lnTo>
                    <a:pt x="14549" y="2331"/>
                  </a:lnTo>
                  <a:lnTo>
                    <a:pt x="14525" y="2277"/>
                  </a:lnTo>
                  <a:lnTo>
                    <a:pt x="14504" y="2222"/>
                  </a:lnTo>
                  <a:lnTo>
                    <a:pt x="14484" y="2163"/>
                  </a:lnTo>
                  <a:lnTo>
                    <a:pt x="14467" y="2101"/>
                  </a:lnTo>
                  <a:lnTo>
                    <a:pt x="14453" y="2038"/>
                  </a:lnTo>
                  <a:lnTo>
                    <a:pt x="14441" y="1969"/>
                  </a:lnTo>
                  <a:lnTo>
                    <a:pt x="14432" y="1900"/>
                  </a:lnTo>
                  <a:lnTo>
                    <a:pt x="14425" y="1827"/>
                  </a:lnTo>
                  <a:lnTo>
                    <a:pt x="14421" y="1751"/>
                  </a:lnTo>
                  <a:lnTo>
                    <a:pt x="14419" y="1673"/>
                  </a:lnTo>
                  <a:lnTo>
                    <a:pt x="14419" y="867"/>
                  </a:lnTo>
                  <a:lnTo>
                    <a:pt x="14419" y="62"/>
                  </a:lnTo>
                  <a:lnTo>
                    <a:pt x="14934" y="62"/>
                  </a:lnTo>
                  <a:lnTo>
                    <a:pt x="14934" y="867"/>
                  </a:lnTo>
                  <a:lnTo>
                    <a:pt x="14934" y="1673"/>
                  </a:lnTo>
                  <a:lnTo>
                    <a:pt x="14937" y="1773"/>
                  </a:lnTo>
                  <a:lnTo>
                    <a:pt x="14940" y="1821"/>
                  </a:lnTo>
                  <a:lnTo>
                    <a:pt x="14945" y="1866"/>
                  </a:lnTo>
                  <a:lnTo>
                    <a:pt x="14956" y="1951"/>
                  </a:lnTo>
                  <a:lnTo>
                    <a:pt x="14974" y="2028"/>
                  </a:lnTo>
                  <a:lnTo>
                    <a:pt x="14996" y="2099"/>
                  </a:lnTo>
                  <a:lnTo>
                    <a:pt x="15009" y="2132"/>
                  </a:lnTo>
                  <a:lnTo>
                    <a:pt x="15024" y="2161"/>
                  </a:lnTo>
                  <a:lnTo>
                    <a:pt x="15039" y="2191"/>
                  </a:lnTo>
                  <a:lnTo>
                    <a:pt x="15056" y="2218"/>
                  </a:lnTo>
                  <a:lnTo>
                    <a:pt x="15092" y="2267"/>
                  </a:lnTo>
                  <a:lnTo>
                    <a:pt x="15113" y="2289"/>
                  </a:lnTo>
                  <a:lnTo>
                    <a:pt x="15135" y="2310"/>
                  </a:lnTo>
                  <a:lnTo>
                    <a:pt x="15157" y="2329"/>
                  </a:lnTo>
                  <a:lnTo>
                    <a:pt x="15180" y="2346"/>
                  </a:lnTo>
                  <a:lnTo>
                    <a:pt x="15206" y="2361"/>
                  </a:lnTo>
                  <a:lnTo>
                    <a:pt x="15232" y="2377"/>
                  </a:lnTo>
                  <a:lnTo>
                    <a:pt x="15288" y="2400"/>
                  </a:lnTo>
                  <a:lnTo>
                    <a:pt x="15317" y="2410"/>
                  </a:lnTo>
                  <a:lnTo>
                    <a:pt x="15348" y="2419"/>
                  </a:lnTo>
                  <a:lnTo>
                    <a:pt x="15413" y="2432"/>
                  </a:lnTo>
                  <a:lnTo>
                    <a:pt x="15447" y="2436"/>
                  </a:lnTo>
                  <a:lnTo>
                    <a:pt x="15483" y="2440"/>
                  </a:lnTo>
                  <a:lnTo>
                    <a:pt x="15557" y="2442"/>
                  </a:lnTo>
                  <a:lnTo>
                    <a:pt x="15630" y="2440"/>
                  </a:lnTo>
                  <a:lnTo>
                    <a:pt x="15665" y="2436"/>
                  </a:lnTo>
                  <a:lnTo>
                    <a:pt x="15700" y="2432"/>
                  </a:lnTo>
                  <a:lnTo>
                    <a:pt x="15765" y="2419"/>
                  </a:lnTo>
                  <a:lnTo>
                    <a:pt x="15796" y="2410"/>
                  </a:lnTo>
                  <a:lnTo>
                    <a:pt x="15827" y="2400"/>
                  </a:lnTo>
                  <a:lnTo>
                    <a:pt x="15883" y="2375"/>
                  </a:lnTo>
                  <a:lnTo>
                    <a:pt x="15909" y="2361"/>
                  </a:lnTo>
                  <a:lnTo>
                    <a:pt x="15934" y="2344"/>
                  </a:lnTo>
                  <a:lnTo>
                    <a:pt x="15959" y="2328"/>
                  </a:lnTo>
                  <a:lnTo>
                    <a:pt x="15981" y="2308"/>
                  </a:lnTo>
                  <a:lnTo>
                    <a:pt x="16003" y="2288"/>
                  </a:lnTo>
                  <a:lnTo>
                    <a:pt x="16024" y="2266"/>
                  </a:lnTo>
                  <a:lnTo>
                    <a:pt x="16061" y="2215"/>
                  </a:lnTo>
                  <a:lnTo>
                    <a:pt x="16094" y="2160"/>
                  </a:lnTo>
                  <a:lnTo>
                    <a:pt x="16109" y="2129"/>
                  </a:lnTo>
                  <a:lnTo>
                    <a:pt x="16122" y="2097"/>
                  </a:lnTo>
                  <a:lnTo>
                    <a:pt x="16134" y="2063"/>
                  </a:lnTo>
                  <a:lnTo>
                    <a:pt x="16145" y="2027"/>
                  </a:lnTo>
                  <a:lnTo>
                    <a:pt x="16163" y="1950"/>
                  </a:lnTo>
                  <a:lnTo>
                    <a:pt x="16175" y="1865"/>
                  </a:lnTo>
                  <a:lnTo>
                    <a:pt x="16180" y="1820"/>
                  </a:lnTo>
                  <a:lnTo>
                    <a:pt x="16183" y="1773"/>
                  </a:lnTo>
                  <a:lnTo>
                    <a:pt x="16185" y="1673"/>
                  </a:lnTo>
                  <a:close/>
                  <a:moveTo>
                    <a:pt x="18240" y="1167"/>
                  </a:moveTo>
                  <a:lnTo>
                    <a:pt x="18316" y="1181"/>
                  </a:lnTo>
                  <a:lnTo>
                    <a:pt x="18391" y="1199"/>
                  </a:lnTo>
                  <a:lnTo>
                    <a:pt x="18464" y="1221"/>
                  </a:lnTo>
                  <a:lnTo>
                    <a:pt x="18499" y="1234"/>
                  </a:lnTo>
                  <a:lnTo>
                    <a:pt x="18532" y="1248"/>
                  </a:lnTo>
                  <a:lnTo>
                    <a:pt x="18598" y="1279"/>
                  </a:lnTo>
                  <a:lnTo>
                    <a:pt x="18660" y="1316"/>
                  </a:lnTo>
                  <a:lnTo>
                    <a:pt x="18719" y="1357"/>
                  </a:lnTo>
                  <a:lnTo>
                    <a:pt x="18746" y="1380"/>
                  </a:lnTo>
                  <a:lnTo>
                    <a:pt x="18772" y="1403"/>
                  </a:lnTo>
                  <a:lnTo>
                    <a:pt x="18796" y="1429"/>
                  </a:lnTo>
                  <a:lnTo>
                    <a:pt x="18821" y="1456"/>
                  </a:lnTo>
                  <a:lnTo>
                    <a:pt x="18843" y="1484"/>
                  </a:lnTo>
                  <a:lnTo>
                    <a:pt x="18864" y="1515"/>
                  </a:lnTo>
                  <a:lnTo>
                    <a:pt x="18901" y="1580"/>
                  </a:lnTo>
                  <a:lnTo>
                    <a:pt x="18933" y="1652"/>
                  </a:lnTo>
                  <a:lnTo>
                    <a:pt x="18959" y="1729"/>
                  </a:lnTo>
                  <a:lnTo>
                    <a:pt x="18968" y="1772"/>
                  </a:lnTo>
                  <a:lnTo>
                    <a:pt x="18977" y="1816"/>
                  </a:lnTo>
                  <a:lnTo>
                    <a:pt x="18984" y="1861"/>
                  </a:lnTo>
                  <a:lnTo>
                    <a:pt x="18989" y="1909"/>
                  </a:lnTo>
                  <a:lnTo>
                    <a:pt x="18992" y="1958"/>
                  </a:lnTo>
                  <a:lnTo>
                    <a:pt x="18993" y="2009"/>
                  </a:lnTo>
                  <a:lnTo>
                    <a:pt x="18992" y="2057"/>
                  </a:lnTo>
                  <a:lnTo>
                    <a:pt x="18989" y="2102"/>
                  </a:lnTo>
                  <a:lnTo>
                    <a:pt x="18984" y="2148"/>
                  </a:lnTo>
                  <a:lnTo>
                    <a:pt x="18977" y="2192"/>
                  </a:lnTo>
                  <a:lnTo>
                    <a:pt x="18968" y="2235"/>
                  </a:lnTo>
                  <a:lnTo>
                    <a:pt x="18958" y="2277"/>
                  </a:lnTo>
                  <a:lnTo>
                    <a:pt x="18945" y="2319"/>
                  </a:lnTo>
                  <a:lnTo>
                    <a:pt x="18931" y="2359"/>
                  </a:lnTo>
                  <a:lnTo>
                    <a:pt x="18914" y="2399"/>
                  </a:lnTo>
                  <a:lnTo>
                    <a:pt x="18905" y="2417"/>
                  </a:lnTo>
                  <a:lnTo>
                    <a:pt x="18895" y="2436"/>
                  </a:lnTo>
                  <a:lnTo>
                    <a:pt x="18874" y="2472"/>
                  </a:lnTo>
                  <a:lnTo>
                    <a:pt x="18851" y="2508"/>
                  </a:lnTo>
                  <a:lnTo>
                    <a:pt x="18825" y="2542"/>
                  </a:lnTo>
                  <a:lnTo>
                    <a:pt x="18798" y="2574"/>
                  </a:lnTo>
                  <a:lnTo>
                    <a:pt x="18768" y="2605"/>
                  </a:lnTo>
                  <a:lnTo>
                    <a:pt x="18737" y="2636"/>
                  </a:lnTo>
                  <a:lnTo>
                    <a:pt x="18702" y="2663"/>
                  </a:lnTo>
                  <a:lnTo>
                    <a:pt x="18666" y="2690"/>
                  </a:lnTo>
                  <a:lnTo>
                    <a:pt x="18587" y="2739"/>
                  </a:lnTo>
                  <a:lnTo>
                    <a:pt x="18544" y="2761"/>
                  </a:lnTo>
                  <a:lnTo>
                    <a:pt x="18497" y="2781"/>
                  </a:lnTo>
                  <a:lnTo>
                    <a:pt x="18450" y="2799"/>
                  </a:lnTo>
                  <a:lnTo>
                    <a:pt x="18400" y="2816"/>
                  </a:lnTo>
                  <a:lnTo>
                    <a:pt x="18292" y="2845"/>
                  </a:lnTo>
                  <a:lnTo>
                    <a:pt x="18235" y="2856"/>
                  </a:lnTo>
                  <a:lnTo>
                    <a:pt x="18175" y="2865"/>
                  </a:lnTo>
                  <a:lnTo>
                    <a:pt x="18112" y="2873"/>
                  </a:lnTo>
                  <a:lnTo>
                    <a:pt x="18047" y="2878"/>
                  </a:lnTo>
                  <a:lnTo>
                    <a:pt x="17980" y="2881"/>
                  </a:lnTo>
                  <a:lnTo>
                    <a:pt x="17910" y="2882"/>
                  </a:lnTo>
                  <a:lnTo>
                    <a:pt x="17807" y="2879"/>
                  </a:lnTo>
                  <a:lnTo>
                    <a:pt x="17710" y="2870"/>
                  </a:lnTo>
                  <a:lnTo>
                    <a:pt x="17618" y="2856"/>
                  </a:lnTo>
                  <a:lnTo>
                    <a:pt x="17575" y="2847"/>
                  </a:lnTo>
                  <a:lnTo>
                    <a:pt x="17534" y="2837"/>
                  </a:lnTo>
                  <a:lnTo>
                    <a:pt x="17455" y="2812"/>
                  </a:lnTo>
                  <a:lnTo>
                    <a:pt x="17381" y="2784"/>
                  </a:lnTo>
                  <a:lnTo>
                    <a:pt x="17312" y="2752"/>
                  </a:lnTo>
                  <a:lnTo>
                    <a:pt x="17249" y="2714"/>
                  </a:lnTo>
                  <a:lnTo>
                    <a:pt x="17191" y="2676"/>
                  </a:lnTo>
                  <a:lnTo>
                    <a:pt x="17136" y="2633"/>
                  </a:lnTo>
                  <a:lnTo>
                    <a:pt x="17086" y="2588"/>
                  </a:lnTo>
                  <a:lnTo>
                    <a:pt x="17039" y="2542"/>
                  </a:lnTo>
                  <a:lnTo>
                    <a:pt x="17017" y="2517"/>
                  </a:lnTo>
                  <a:lnTo>
                    <a:pt x="16995" y="2493"/>
                  </a:lnTo>
                  <a:lnTo>
                    <a:pt x="16957" y="2442"/>
                  </a:lnTo>
                  <a:lnTo>
                    <a:pt x="16919" y="2391"/>
                  </a:lnTo>
                  <a:lnTo>
                    <a:pt x="16885" y="2339"/>
                  </a:lnTo>
                  <a:lnTo>
                    <a:pt x="17311" y="2116"/>
                  </a:lnTo>
                  <a:lnTo>
                    <a:pt x="17359" y="2181"/>
                  </a:lnTo>
                  <a:lnTo>
                    <a:pt x="17385" y="2212"/>
                  </a:lnTo>
                  <a:lnTo>
                    <a:pt x="17413" y="2241"/>
                  </a:lnTo>
                  <a:lnTo>
                    <a:pt x="17443" y="2270"/>
                  </a:lnTo>
                  <a:lnTo>
                    <a:pt x="17474" y="2297"/>
                  </a:lnTo>
                  <a:lnTo>
                    <a:pt x="17544" y="2346"/>
                  </a:lnTo>
                  <a:lnTo>
                    <a:pt x="17581" y="2366"/>
                  </a:lnTo>
                  <a:lnTo>
                    <a:pt x="17622" y="2386"/>
                  </a:lnTo>
                  <a:lnTo>
                    <a:pt x="17663" y="2402"/>
                  </a:lnTo>
                  <a:lnTo>
                    <a:pt x="17707" y="2415"/>
                  </a:lnTo>
                  <a:lnTo>
                    <a:pt x="17754" y="2427"/>
                  </a:lnTo>
                  <a:lnTo>
                    <a:pt x="17777" y="2432"/>
                  </a:lnTo>
                  <a:lnTo>
                    <a:pt x="17801" y="2435"/>
                  </a:lnTo>
                  <a:lnTo>
                    <a:pt x="17853" y="2440"/>
                  </a:lnTo>
                  <a:lnTo>
                    <a:pt x="17906" y="2442"/>
                  </a:lnTo>
                  <a:lnTo>
                    <a:pt x="17984" y="2440"/>
                  </a:lnTo>
                  <a:lnTo>
                    <a:pt x="18055" y="2433"/>
                  </a:lnTo>
                  <a:lnTo>
                    <a:pt x="18120" y="2423"/>
                  </a:lnTo>
                  <a:lnTo>
                    <a:pt x="18178" y="2409"/>
                  </a:lnTo>
                  <a:lnTo>
                    <a:pt x="18230" y="2392"/>
                  </a:lnTo>
                  <a:lnTo>
                    <a:pt x="18275" y="2370"/>
                  </a:lnTo>
                  <a:lnTo>
                    <a:pt x="18297" y="2359"/>
                  </a:lnTo>
                  <a:lnTo>
                    <a:pt x="18316" y="2347"/>
                  </a:lnTo>
                  <a:lnTo>
                    <a:pt x="18351" y="2319"/>
                  </a:lnTo>
                  <a:lnTo>
                    <a:pt x="18367" y="2304"/>
                  </a:lnTo>
                  <a:lnTo>
                    <a:pt x="18381" y="2289"/>
                  </a:lnTo>
                  <a:lnTo>
                    <a:pt x="18407" y="2255"/>
                  </a:lnTo>
                  <a:lnTo>
                    <a:pt x="18428" y="2221"/>
                  </a:lnTo>
                  <a:lnTo>
                    <a:pt x="18443" y="2182"/>
                  </a:lnTo>
                  <a:lnTo>
                    <a:pt x="18456" y="2142"/>
                  </a:lnTo>
                  <a:lnTo>
                    <a:pt x="18464" y="2099"/>
                  </a:lnTo>
                  <a:lnTo>
                    <a:pt x="18469" y="2056"/>
                  </a:lnTo>
                  <a:lnTo>
                    <a:pt x="18470" y="2009"/>
                  </a:lnTo>
                  <a:lnTo>
                    <a:pt x="18469" y="1977"/>
                  </a:lnTo>
                  <a:lnTo>
                    <a:pt x="18466" y="1945"/>
                  </a:lnTo>
                  <a:lnTo>
                    <a:pt x="18461" y="1914"/>
                  </a:lnTo>
                  <a:lnTo>
                    <a:pt x="18453" y="1884"/>
                  </a:lnTo>
                  <a:lnTo>
                    <a:pt x="18443" y="1857"/>
                  </a:lnTo>
                  <a:lnTo>
                    <a:pt x="18430" y="1830"/>
                  </a:lnTo>
                  <a:lnTo>
                    <a:pt x="18416" y="1805"/>
                  </a:lnTo>
                  <a:lnTo>
                    <a:pt x="18398" y="1782"/>
                  </a:lnTo>
                  <a:lnTo>
                    <a:pt x="18377" y="1760"/>
                  </a:lnTo>
                  <a:lnTo>
                    <a:pt x="18353" y="1741"/>
                  </a:lnTo>
                  <a:lnTo>
                    <a:pt x="18325" y="1723"/>
                  </a:lnTo>
                  <a:lnTo>
                    <a:pt x="18296" y="1706"/>
                  </a:lnTo>
                  <a:lnTo>
                    <a:pt x="18262" y="1692"/>
                  </a:lnTo>
                  <a:lnTo>
                    <a:pt x="18224" y="1680"/>
                  </a:lnTo>
                  <a:lnTo>
                    <a:pt x="18184" y="1670"/>
                  </a:lnTo>
                  <a:lnTo>
                    <a:pt x="18162" y="1665"/>
                  </a:lnTo>
                  <a:lnTo>
                    <a:pt x="18140" y="1661"/>
                  </a:lnTo>
                  <a:lnTo>
                    <a:pt x="17576" y="1570"/>
                  </a:lnTo>
                  <a:lnTo>
                    <a:pt x="17503" y="1555"/>
                  </a:lnTo>
                  <a:lnTo>
                    <a:pt x="17433" y="1539"/>
                  </a:lnTo>
                  <a:lnTo>
                    <a:pt x="17367" y="1517"/>
                  </a:lnTo>
                  <a:lnTo>
                    <a:pt x="17305" y="1491"/>
                  </a:lnTo>
                  <a:lnTo>
                    <a:pt x="17246" y="1461"/>
                  </a:lnTo>
                  <a:lnTo>
                    <a:pt x="17192" y="1428"/>
                  </a:lnTo>
                  <a:lnTo>
                    <a:pt x="17143" y="1388"/>
                  </a:lnTo>
                  <a:lnTo>
                    <a:pt x="17098" y="1344"/>
                  </a:lnTo>
                  <a:lnTo>
                    <a:pt x="17057" y="1295"/>
                  </a:lnTo>
                  <a:lnTo>
                    <a:pt x="17021" y="1241"/>
                  </a:lnTo>
                  <a:lnTo>
                    <a:pt x="17006" y="1211"/>
                  </a:lnTo>
                  <a:lnTo>
                    <a:pt x="16991" y="1180"/>
                  </a:lnTo>
                  <a:lnTo>
                    <a:pt x="16966" y="1114"/>
                  </a:lnTo>
                  <a:lnTo>
                    <a:pt x="16946" y="1043"/>
                  </a:lnTo>
                  <a:lnTo>
                    <a:pt x="16931" y="965"/>
                  </a:lnTo>
                  <a:lnTo>
                    <a:pt x="16923" y="880"/>
                  </a:lnTo>
                  <a:lnTo>
                    <a:pt x="16920" y="836"/>
                  </a:lnTo>
                  <a:lnTo>
                    <a:pt x="16919" y="789"/>
                  </a:lnTo>
                  <a:lnTo>
                    <a:pt x="16923" y="715"/>
                  </a:lnTo>
                  <a:lnTo>
                    <a:pt x="16927" y="677"/>
                  </a:lnTo>
                  <a:lnTo>
                    <a:pt x="16932" y="641"/>
                  </a:lnTo>
                  <a:lnTo>
                    <a:pt x="16940" y="604"/>
                  </a:lnTo>
                  <a:lnTo>
                    <a:pt x="16950" y="569"/>
                  </a:lnTo>
                  <a:lnTo>
                    <a:pt x="16960" y="533"/>
                  </a:lnTo>
                  <a:lnTo>
                    <a:pt x="16973" y="498"/>
                  </a:lnTo>
                  <a:lnTo>
                    <a:pt x="16989" y="463"/>
                  </a:lnTo>
                  <a:lnTo>
                    <a:pt x="17006" y="430"/>
                  </a:lnTo>
                  <a:lnTo>
                    <a:pt x="17025" y="396"/>
                  </a:lnTo>
                  <a:lnTo>
                    <a:pt x="17046" y="365"/>
                  </a:lnTo>
                  <a:lnTo>
                    <a:pt x="17068" y="333"/>
                  </a:lnTo>
                  <a:lnTo>
                    <a:pt x="17092" y="303"/>
                  </a:lnTo>
                  <a:lnTo>
                    <a:pt x="17149" y="245"/>
                  </a:lnTo>
                  <a:lnTo>
                    <a:pt x="17180" y="218"/>
                  </a:lnTo>
                  <a:lnTo>
                    <a:pt x="17213" y="193"/>
                  </a:lnTo>
                  <a:lnTo>
                    <a:pt x="17286" y="145"/>
                  </a:lnTo>
                  <a:lnTo>
                    <a:pt x="17327" y="123"/>
                  </a:lnTo>
                  <a:lnTo>
                    <a:pt x="17369" y="104"/>
                  </a:lnTo>
                  <a:lnTo>
                    <a:pt x="17413" y="84"/>
                  </a:lnTo>
                  <a:lnTo>
                    <a:pt x="17460" y="67"/>
                  </a:lnTo>
                  <a:lnTo>
                    <a:pt x="17510" y="53"/>
                  </a:lnTo>
                  <a:lnTo>
                    <a:pt x="17562" y="39"/>
                  </a:lnTo>
                  <a:lnTo>
                    <a:pt x="17616" y="28"/>
                  </a:lnTo>
                  <a:lnTo>
                    <a:pt x="17672" y="18"/>
                  </a:lnTo>
                  <a:lnTo>
                    <a:pt x="17732" y="11"/>
                  </a:lnTo>
                  <a:lnTo>
                    <a:pt x="17794" y="6"/>
                  </a:lnTo>
                  <a:lnTo>
                    <a:pt x="17858" y="2"/>
                  </a:lnTo>
                  <a:lnTo>
                    <a:pt x="17926" y="0"/>
                  </a:lnTo>
                  <a:lnTo>
                    <a:pt x="18029" y="3"/>
                  </a:lnTo>
                  <a:lnTo>
                    <a:pt x="18078" y="7"/>
                  </a:lnTo>
                  <a:lnTo>
                    <a:pt x="18125" y="11"/>
                  </a:lnTo>
                  <a:lnTo>
                    <a:pt x="18171" y="16"/>
                  </a:lnTo>
                  <a:lnTo>
                    <a:pt x="18214" y="22"/>
                  </a:lnTo>
                  <a:lnTo>
                    <a:pt x="18298" y="39"/>
                  </a:lnTo>
                  <a:lnTo>
                    <a:pt x="18375" y="58"/>
                  </a:lnTo>
                  <a:lnTo>
                    <a:pt x="18446" y="83"/>
                  </a:lnTo>
                  <a:lnTo>
                    <a:pt x="18512" y="111"/>
                  </a:lnTo>
                  <a:lnTo>
                    <a:pt x="18573" y="142"/>
                  </a:lnTo>
                  <a:lnTo>
                    <a:pt x="18629" y="177"/>
                  </a:lnTo>
                  <a:lnTo>
                    <a:pt x="18681" y="216"/>
                  </a:lnTo>
                  <a:lnTo>
                    <a:pt x="18729" y="256"/>
                  </a:lnTo>
                  <a:lnTo>
                    <a:pt x="18773" y="300"/>
                  </a:lnTo>
                  <a:lnTo>
                    <a:pt x="18814" y="345"/>
                  </a:lnTo>
                  <a:lnTo>
                    <a:pt x="18853" y="392"/>
                  </a:lnTo>
                  <a:lnTo>
                    <a:pt x="18889" y="443"/>
                  </a:lnTo>
                  <a:lnTo>
                    <a:pt x="18923" y="494"/>
                  </a:lnTo>
                  <a:lnTo>
                    <a:pt x="18497" y="716"/>
                  </a:lnTo>
                  <a:lnTo>
                    <a:pt x="18451" y="654"/>
                  </a:lnTo>
                  <a:lnTo>
                    <a:pt x="18399" y="599"/>
                  </a:lnTo>
                  <a:lnTo>
                    <a:pt x="18371" y="574"/>
                  </a:lnTo>
                  <a:lnTo>
                    <a:pt x="18341" y="552"/>
                  </a:lnTo>
                  <a:lnTo>
                    <a:pt x="18310" y="532"/>
                  </a:lnTo>
                  <a:lnTo>
                    <a:pt x="18276" y="512"/>
                  </a:lnTo>
                  <a:lnTo>
                    <a:pt x="18241" y="496"/>
                  </a:lnTo>
                  <a:lnTo>
                    <a:pt x="18204" y="481"/>
                  </a:lnTo>
                  <a:lnTo>
                    <a:pt x="18164" y="470"/>
                  </a:lnTo>
                  <a:lnTo>
                    <a:pt x="18121" y="459"/>
                  </a:lnTo>
                  <a:lnTo>
                    <a:pt x="18076" y="452"/>
                  </a:lnTo>
                  <a:lnTo>
                    <a:pt x="18029" y="445"/>
                  </a:lnTo>
                  <a:lnTo>
                    <a:pt x="17979" y="441"/>
                  </a:lnTo>
                  <a:lnTo>
                    <a:pt x="17926" y="441"/>
                  </a:lnTo>
                  <a:lnTo>
                    <a:pt x="17860" y="443"/>
                  </a:lnTo>
                  <a:lnTo>
                    <a:pt x="17799" y="448"/>
                  </a:lnTo>
                  <a:lnTo>
                    <a:pt x="17743" y="456"/>
                  </a:lnTo>
                  <a:lnTo>
                    <a:pt x="17693" y="466"/>
                  </a:lnTo>
                  <a:lnTo>
                    <a:pt x="17647" y="480"/>
                  </a:lnTo>
                  <a:lnTo>
                    <a:pt x="17606" y="497"/>
                  </a:lnTo>
                  <a:lnTo>
                    <a:pt x="17571" y="516"/>
                  </a:lnTo>
                  <a:lnTo>
                    <a:pt x="17540" y="537"/>
                  </a:lnTo>
                  <a:lnTo>
                    <a:pt x="17513" y="561"/>
                  </a:lnTo>
                  <a:lnTo>
                    <a:pt x="17490" y="588"/>
                  </a:lnTo>
                  <a:lnTo>
                    <a:pt x="17470" y="617"/>
                  </a:lnTo>
                  <a:lnTo>
                    <a:pt x="17456" y="648"/>
                  </a:lnTo>
                  <a:lnTo>
                    <a:pt x="17444" y="680"/>
                  </a:lnTo>
                  <a:lnTo>
                    <a:pt x="17437" y="715"/>
                  </a:lnTo>
                  <a:lnTo>
                    <a:pt x="17431" y="751"/>
                  </a:lnTo>
                  <a:lnTo>
                    <a:pt x="17430" y="789"/>
                  </a:lnTo>
                  <a:lnTo>
                    <a:pt x="17431" y="824"/>
                  </a:lnTo>
                  <a:lnTo>
                    <a:pt x="17434" y="857"/>
                  </a:lnTo>
                  <a:lnTo>
                    <a:pt x="17444" y="912"/>
                  </a:lnTo>
                  <a:lnTo>
                    <a:pt x="17462" y="958"/>
                  </a:lnTo>
                  <a:lnTo>
                    <a:pt x="17475" y="979"/>
                  </a:lnTo>
                  <a:lnTo>
                    <a:pt x="17490" y="996"/>
                  </a:lnTo>
                  <a:lnTo>
                    <a:pt x="17506" y="1011"/>
                  </a:lnTo>
                  <a:lnTo>
                    <a:pt x="17526" y="1025"/>
                  </a:lnTo>
                  <a:lnTo>
                    <a:pt x="17547" y="1038"/>
                  </a:lnTo>
                  <a:lnTo>
                    <a:pt x="17571" y="1049"/>
                  </a:lnTo>
                  <a:lnTo>
                    <a:pt x="17625" y="1067"/>
                  </a:lnTo>
                  <a:lnTo>
                    <a:pt x="17691" y="1080"/>
                  </a:lnTo>
                  <a:lnTo>
                    <a:pt x="18240" y="1167"/>
                  </a:lnTo>
                  <a:close/>
                </a:path>
              </a:pathLst>
            </a:custGeom>
            <a:solidFill>
              <a:srgbClr val="004B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08E4B58-E58E-3223-E84B-C62905ECA4EE}"/>
              </a:ext>
            </a:extLst>
          </p:cNvPr>
          <p:cNvCxnSpPr/>
          <p:nvPr userDrawn="1"/>
        </p:nvCxnSpPr>
        <p:spPr>
          <a:xfrm>
            <a:off x="334963" y="6165850"/>
            <a:ext cx="1152207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389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and Pictu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D1EB9-0371-3DF6-05C9-1979B2EE4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2024" y="549275"/>
            <a:ext cx="5184651" cy="1007517"/>
          </a:xfrm>
        </p:spPr>
        <p:txBody>
          <a:bodyPr/>
          <a:lstStyle/>
          <a:p>
            <a:r>
              <a:rPr lang="fi-FI" noProof="0"/>
              <a:t>Muokkaa ots. perustyyl. napsautt.</a:t>
            </a:r>
            <a:endParaRPr lang="fi-FI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73E22-3265-B8DC-020D-8127FE44B1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12024" y="1844676"/>
            <a:ext cx="5184651" cy="4032250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C34B5B-D5F2-872F-F25A-04A4298B9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noProof="0"/>
              <a:t>14.3.2025</a:t>
            </a:r>
            <a:endParaRPr lang="fi-FI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A25238-4118-1139-F9A1-4A4FC3ACA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Jamk | Petri Jaarto</a:t>
            </a:r>
            <a:endParaRPr lang="fi-FI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3DDAE4-8050-6337-2845-B331AB613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202E-AD3A-4C5D-97CC-3CD5D6135FB2}" type="slidenum">
              <a:rPr lang="fi-FI" noProof="0" smtClean="0"/>
              <a:t>‹#›</a:t>
            </a:fld>
            <a:endParaRPr lang="fi-FI" noProof="0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47A29478-7F51-08F1-D3B4-FCB5BA3910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4963" y="549275"/>
            <a:ext cx="5545014" cy="5327650"/>
          </a:xfrm>
          <a:solidFill>
            <a:schemeClr val="tx2"/>
          </a:solidFill>
        </p:spPr>
        <p:txBody>
          <a:bodyPr/>
          <a:lstStyle>
            <a:lvl1pPr marL="0" indent="0">
              <a:buFontTx/>
              <a:buNone/>
              <a:defRPr sz="1000"/>
            </a:lvl1pPr>
          </a:lstStyle>
          <a:p>
            <a:r>
              <a:rPr lang="fi-FI" noProof="0"/>
              <a:t>Lisää kuva napsauttamalla kuvaketta</a:t>
            </a:r>
            <a:endParaRPr lang="fi-FI" noProof="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4332F22-8B75-CAB3-ACD9-B356B55CF83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525121" y="6461625"/>
            <a:ext cx="1343649" cy="126000"/>
            <a:chOff x="0" y="2859088"/>
            <a:chExt cx="12188826" cy="1143000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F2CDE1FA-5B3D-0C1D-F52F-87962756B6B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472863" y="2874963"/>
              <a:ext cx="715963" cy="1125538"/>
            </a:xfrm>
            <a:custGeom>
              <a:avLst/>
              <a:gdLst>
                <a:gd name="T0" fmla="*/ 0 w 1807"/>
                <a:gd name="T1" fmla="*/ 0 h 2834"/>
                <a:gd name="T2" fmla="*/ 589 w 1807"/>
                <a:gd name="T3" fmla="*/ 709 h 2834"/>
                <a:gd name="T4" fmla="*/ 1178 w 1807"/>
                <a:gd name="T5" fmla="*/ 1418 h 2834"/>
                <a:gd name="T6" fmla="*/ 590 w 1807"/>
                <a:gd name="T7" fmla="*/ 2126 h 2834"/>
                <a:gd name="T8" fmla="*/ 4 w 1807"/>
                <a:gd name="T9" fmla="*/ 2834 h 2834"/>
                <a:gd name="T10" fmla="*/ 632 w 1807"/>
                <a:gd name="T11" fmla="*/ 2834 h 2834"/>
                <a:gd name="T12" fmla="*/ 1219 w 1807"/>
                <a:gd name="T13" fmla="*/ 2126 h 2834"/>
                <a:gd name="T14" fmla="*/ 1807 w 1807"/>
                <a:gd name="T15" fmla="*/ 1418 h 2834"/>
                <a:gd name="T16" fmla="*/ 1218 w 1807"/>
                <a:gd name="T17" fmla="*/ 709 h 2834"/>
                <a:gd name="T18" fmla="*/ 629 w 1807"/>
                <a:gd name="T19" fmla="*/ 0 h 2834"/>
                <a:gd name="T20" fmla="*/ 0 w 1807"/>
                <a:gd name="T21" fmla="*/ 0 h 2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07" h="2834">
                  <a:moveTo>
                    <a:pt x="0" y="0"/>
                  </a:moveTo>
                  <a:lnTo>
                    <a:pt x="589" y="709"/>
                  </a:lnTo>
                  <a:lnTo>
                    <a:pt x="1178" y="1418"/>
                  </a:lnTo>
                  <a:lnTo>
                    <a:pt x="590" y="2126"/>
                  </a:lnTo>
                  <a:lnTo>
                    <a:pt x="4" y="2834"/>
                  </a:lnTo>
                  <a:lnTo>
                    <a:pt x="632" y="2834"/>
                  </a:lnTo>
                  <a:lnTo>
                    <a:pt x="1219" y="2126"/>
                  </a:lnTo>
                  <a:lnTo>
                    <a:pt x="1807" y="1418"/>
                  </a:lnTo>
                  <a:lnTo>
                    <a:pt x="1218" y="709"/>
                  </a:lnTo>
                  <a:lnTo>
                    <a:pt x="62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0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10CC0327-F2FA-76B8-43AE-44F874A4312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0" y="2859088"/>
              <a:ext cx="11420475" cy="1143000"/>
            </a:xfrm>
            <a:custGeom>
              <a:avLst/>
              <a:gdLst>
                <a:gd name="T0" fmla="*/ 8918 w 28777"/>
                <a:gd name="T1" fmla="*/ 490 h 2882"/>
                <a:gd name="T2" fmla="*/ 6350 w 28777"/>
                <a:gd name="T3" fmla="*/ 673 h 2882"/>
                <a:gd name="T4" fmla="*/ 4706 w 28777"/>
                <a:gd name="T5" fmla="*/ 62 h 2882"/>
                <a:gd name="T6" fmla="*/ 9662 w 28777"/>
                <a:gd name="T7" fmla="*/ 976 h 2882"/>
                <a:gd name="T8" fmla="*/ 10949 w 28777"/>
                <a:gd name="T9" fmla="*/ 62 h 2882"/>
                <a:gd name="T10" fmla="*/ 11820 w 28777"/>
                <a:gd name="T11" fmla="*/ 2130 h 2882"/>
                <a:gd name="T12" fmla="*/ 21120 w 28777"/>
                <a:gd name="T13" fmla="*/ 62 h 2882"/>
                <a:gd name="T14" fmla="*/ 21362 w 28777"/>
                <a:gd name="T15" fmla="*/ 2820 h 2882"/>
                <a:gd name="T16" fmla="*/ 24131 w 28777"/>
                <a:gd name="T17" fmla="*/ 490 h 2882"/>
                <a:gd name="T18" fmla="*/ 23211 w 28777"/>
                <a:gd name="T19" fmla="*/ 2820 h 2882"/>
                <a:gd name="T20" fmla="*/ 25612 w 28777"/>
                <a:gd name="T21" fmla="*/ 1655 h 2882"/>
                <a:gd name="T22" fmla="*/ 27764 w 28777"/>
                <a:gd name="T23" fmla="*/ 2427 h 2882"/>
                <a:gd name="T24" fmla="*/ 28178 w 28777"/>
                <a:gd name="T25" fmla="*/ 2053 h 2882"/>
                <a:gd name="T26" fmla="*/ 28179 w 28777"/>
                <a:gd name="T27" fmla="*/ 817 h 2882"/>
                <a:gd name="T28" fmla="*/ 27841 w 28777"/>
                <a:gd name="T29" fmla="*/ 475 h 2882"/>
                <a:gd name="T30" fmla="*/ 27214 w 28777"/>
                <a:gd name="T31" fmla="*/ 534 h 2882"/>
                <a:gd name="T32" fmla="*/ 26954 w 28777"/>
                <a:gd name="T33" fmla="*/ 1078 h 2882"/>
                <a:gd name="T34" fmla="*/ 27040 w 28777"/>
                <a:gd name="T35" fmla="*/ 2130 h 2882"/>
                <a:gd name="T36" fmla="*/ 27398 w 28777"/>
                <a:gd name="T37" fmla="*/ 2423 h 2882"/>
                <a:gd name="T38" fmla="*/ 28149 w 28777"/>
                <a:gd name="T39" fmla="*/ 104 h 2882"/>
                <a:gd name="T40" fmla="*/ 28675 w 28777"/>
                <a:gd name="T41" fmla="*/ 698 h 2882"/>
                <a:gd name="T42" fmla="*/ 28748 w 28777"/>
                <a:gd name="T43" fmla="*/ 1847 h 2882"/>
                <a:gd name="T44" fmla="*/ 28386 w 28777"/>
                <a:gd name="T45" fmla="*/ 2628 h 2882"/>
                <a:gd name="T46" fmla="*/ 27590 w 28777"/>
                <a:gd name="T47" fmla="*/ 2878 h 2882"/>
                <a:gd name="T48" fmla="*/ 26713 w 28777"/>
                <a:gd name="T49" fmla="*/ 2544 h 2882"/>
                <a:gd name="T50" fmla="*/ 26432 w 28777"/>
                <a:gd name="T51" fmla="*/ 1777 h 2882"/>
                <a:gd name="T52" fmla="*/ 26584 w 28777"/>
                <a:gd name="T53" fmla="*/ 532 h 2882"/>
                <a:gd name="T54" fmla="*/ 27126 w 28777"/>
                <a:gd name="T55" fmla="*/ 67 h 2882"/>
                <a:gd name="T56" fmla="*/ 3298 w 28777"/>
                <a:gd name="T57" fmla="*/ 698 h 2882"/>
                <a:gd name="T58" fmla="*/ 1356 w 28777"/>
                <a:gd name="T59" fmla="*/ 1188 h 2882"/>
                <a:gd name="T60" fmla="*/ 1377 w 28777"/>
                <a:gd name="T61" fmla="*/ 659 h 2882"/>
                <a:gd name="T62" fmla="*/ 941 w 28777"/>
                <a:gd name="T63" fmla="*/ 1328 h 2882"/>
                <a:gd name="T64" fmla="*/ 872 w 28777"/>
                <a:gd name="T65" fmla="*/ 1849 h 2882"/>
                <a:gd name="T66" fmla="*/ 1186 w 28777"/>
                <a:gd name="T67" fmla="*/ 78 h 2882"/>
                <a:gd name="T68" fmla="*/ 1870 w 28777"/>
                <a:gd name="T69" fmla="*/ 492 h 2882"/>
                <a:gd name="T70" fmla="*/ 1886 w 28777"/>
                <a:gd name="T71" fmla="*/ 1292 h 2882"/>
                <a:gd name="T72" fmla="*/ 2562 w 28777"/>
                <a:gd name="T73" fmla="*/ 1402 h 2882"/>
                <a:gd name="T74" fmla="*/ 16653 w 28777"/>
                <a:gd name="T75" fmla="*/ 2101 h 2882"/>
                <a:gd name="T76" fmla="*/ 16213 w 28777"/>
                <a:gd name="T77" fmla="*/ 2725 h 2882"/>
                <a:gd name="T78" fmla="*/ 15316 w 28777"/>
                <a:gd name="T79" fmla="*/ 2865 h 2882"/>
                <a:gd name="T80" fmla="*/ 14667 w 28777"/>
                <a:gd name="T81" fmla="*/ 2518 h 2882"/>
                <a:gd name="T82" fmla="*/ 14419 w 28777"/>
                <a:gd name="T83" fmla="*/ 1673 h 2882"/>
                <a:gd name="T84" fmla="*/ 15039 w 28777"/>
                <a:gd name="T85" fmla="*/ 2191 h 2882"/>
                <a:gd name="T86" fmla="*/ 15483 w 28777"/>
                <a:gd name="T87" fmla="*/ 2440 h 2882"/>
                <a:gd name="T88" fmla="*/ 16024 w 28777"/>
                <a:gd name="T89" fmla="*/ 2266 h 2882"/>
                <a:gd name="T90" fmla="*/ 18391 w 28777"/>
                <a:gd name="T91" fmla="*/ 1199 h 2882"/>
                <a:gd name="T92" fmla="*/ 18933 w 28777"/>
                <a:gd name="T93" fmla="*/ 1652 h 2882"/>
                <a:gd name="T94" fmla="*/ 18945 w 28777"/>
                <a:gd name="T95" fmla="*/ 2319 h 2882"/>
                <a:gd name="T96" fmla="*/ 18544 w 28777"/>
                <a:gd name="T97" fmla="*/ 2761 h 2882"/>
                <a:gd name="T98" fmla="*/ 17575 w 28777"/>
                <a:gd name="T99" fmla="*/ 2847 h 2882"/>
                <a:gd name="T100" fmla="*/ 16885 w 28777"/>
                <a:gd name="T101" fmla="*/ 2339 h 2882"/>
                <a:gd name="T102" fmla="*/ 17801 w 28777"/>
                <a:gd name="T103" fmla="*/ 2435 h 2882"/>
                <a:gd name="T104" fmla="*/ 18407 w 28777"/>
                <a:gd name="T105" fmla="*/ 2255 h 2882"/>
                <a:gd name="T106" fmla="*/ 18398 w 28777"/>
                <a:gd name="T107" fmla="*/ 1782 h 2882"/>
                <a:gd name="T108" fmla="*/ 17305 w 28777"/>
                <a:gd name="T109" fmla="*/ 1491 h 2882"/>
                <a:gd name="T110" fmla="*/ 16919 w 28777"/>
                <a:gd name="T111" fmla="*/ 789 h 2882"/>
                <a:gd name="T112" fmla="*/ 17149 w 28777"/>
                <a:gd name="T113" fmla="*/ 245 h 2882"/>
                <a:gd name="T114" fmla="*/ 17858 w 28777"/>
                <a:gd name="T115" fmla="*/ 2 h 2882"/>
                <a:gd name="T116" fmla="*/ 18729 w 28777"/>
                <a:gd name="T117" fmla="*/ 256 h 2882"/>
                <a:gd name="T118" fmla="*/ 18204 w 28777"/>
                <a:gd name="T119" fmla="*/ 481 h 2882"/>
                <a:gd name="T120" fmla="*/ 17540 w 28777"/>
                <a:gd name="T121" fmla="*/ 537 h 2882"/>
                <a:gd name="T122" fmla="*/ 17490 w 28777"/>
                <a:gd name="T123" fmla="*/ 996 h 2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8777" h="2882">
                  <a:moveTo>
                    <a:pt x="7589" y="1653"/>
                  </a:moveTo>
                  <a:lnTo>
                    <a:pt x="7589" y="2392"/>
                  </a:lnTo>
                  <a:lnTo>
                    <a:pt x="8256" y="2392"/>
                  </a:lnTo>
                  <a:lnTo>
                    <a:pt x="8922" y="2392"/>
                  </a:lnTo>
                  <a:lnTo>
                    <a:pt x="8922" y="2821"/>
                  </a:lnTo>
                  <a:lnTo>
                    <a:pt x="7998" y="2821"/>
                  </a:lnTo>
                  <a:lnTo>
                    <a:pt x="7075" y="2821"/>
                  </a:lnTo>
                  <a:lnTo>
                    <a:pt x="7075" y="2132"/>
                  </a:lnTo>
                  <a:lnTo>
                    <a:pt x="7075" y="1442"/>
                  </a:lnTo>
                  <a:lnTo>
                    <a:pt x="7075" y="752"/>
                  </a:lnTo>
                  <a:lnTo>
                    <a:pt x="7075" y="62"/>
                  </a:lnTo>
                  <a:lnTo>
                    <a:pt x="7996" y="62"/>
                  </a:lnTo>
                  <a:lnTo>
                    <a:pt x="8918" y="62"/>
                  </a:lnTo>
                  <a:lnTo>
                    <a:pt x="8918" y="490"/>
                  </a:lnTo>
                  <a:lnTo>
                    <a:pt x="8253" y="490"/>
                  </a:lnTo>
                  <a:lnTo>
                    <a:pt x="7589" y="490"/>
                  </a:lnTo>
                  <a:lnTo>
                    <a:pt x="7589" y="1152"/>
                  </a:lnTo>
                  <a:lnTo>
                    <a:pt x="8196" y="1152"/>
                  </a:lnTo>
                  <a:lnTo>
                    <a:pt x="8803" y="1152"/>
                  </a:lnTo>
                  <a:lnTo>
                    <a:pt x="8676" y="1581"/>
                  </a:lnTo>
                  <a:lnTo>
                    <a:pt x="8125" y="1581"/>
                  </a:lnTo>
                  <a:lnTo>
                    <a:pt x="7574" y="1581"/>
                  </a:lnTo>
                  <a:lnTo>
                    <a:pt x="7582" y="1602"/>
                  </a:lnTo>
                  <a:lnTo>
                    <a:pt x="7586" y="1621"/>
                  </a:lnTo>
                  <a:lnTo>
                    <a:pt x="7589" y="1653"/>
                  </a:lnTo>
                  <a:close/>
                  <a:moveTo>
                    <a:pt x="6288" y="62"/>
                  </a:moveTo>
                  <a:lnTo>
                    <a:pt x="6963" y="62"/>
                  </a:lnTo>
                  <a:lnTo>
                    <a:pt x="6350" y="673"/>
                  </a:lnTo>
                  <a:lnTo>
                    <a:pt x="5738" y="1286"/>
                  </a:lnTo>
                  <a:lnTo>
                    <a:pt x="6346" y="2053"/>
                  </a:lnTo>
                  <a:lnTo>
                    <a:pt x="6955" y="2820"/>
                  </a:lnTo>
                  <a:lnTo>
                    <a:pt x="6292" y="2820"/>
                  </a:lnTo>
                  <a:lnTo>
                    <a:pt x="5867" y="2286"/>
                  </a:lnTo>
                  <a:lnTo>
                    <a:pt x="5443" y="1753"/>
                  </a:lnTo>
                  <a:lnTo>
                    <a:pt x="5396" y="1630"/>
                  </a:lnTo>
                  <a:lnTo>
                    <a:pt x="5220" y="1807"/>
                  </a:lnTo>
                  <a:lnTo>
                    <a:pt x="5220" y="2820"/>
                  </a:lnTo>
                  <a:lnTo>
                    <a:pt x="4706" y="2820"/>
                  </a:lnTo>
                  <a:lnTo>
                    <a:pt x="4706" y="2130"/>
                  </a:lnTo>
                  <a:lnTo>
                    <a:pt x="4706" y="1441"/>
                  </a:lnTo>
                  <a:lnTo>
                    <a:pt x="4706" y="751"/>
                  </a:lnTo>
                  <a:lnTo>
                    <a:pt x="4706" y="62"/>
                  </a:lnTo>
                  <a:lnTo>
                    <a:pt x="5220" y="62"/>
                  </a:lnTo>
                  <a:lnTo>
                    <a:pt x="5220" y="604"/>
                  </a:lnTo>
                  <a:lnTo>
                    <a:pt x="5220" y="1145"/>
                  </a:lnTo>
                  <a:lnTo>
                    <a:pt x="5754" y="604"/>
                  </a:lnTo>
                  <a:lnTo>
                    <a:pt x="6288" y="62"/>
                  </a:lnTo>
                  <a:close/>
                  <a:moveTo>
                    <a:pt x="10949" y="62"/>
                  </a:moveTo>
                  <a:lnTo>
                    <a:pt x="11463" y="62"/>
                  </a:lnTo>
                  <a:lnTo>
                    <a:pt x="11463" y="751"/>
                  </a:lnTo>
                  <a:lnTo>
                    <a:pt x="11463" y="1441"/>
                  </a:lnTo>
                  <a:lnTo>
                    <a:pt x="11463" y="2130"/>
                  </a:lnTo>
                  <a:lnTo>
                    <a:pt x="11463" y="2820"/>
                  </a:lnTo>
                  <a:lnTo>
                    <a:pt x="11022" y="2820"/>
                  </a:lnTo>
                  <a:lnTo>
                    <a:pt x="10341" y="1898"/>
                  </a:lnTo>
                  <a:lnTo>
                    <a:pt x="9662" y="976"/>
                  </a:lnTo>
                  <a:lnTo>
                    <a:pt x="9678" y="1087"/>
                  </a:lnTo>
                  <a:lnTo>
                    <a:pt x="9678" y="1954"/>
                  </a:lnTo>
                  <a:lnTo>
                    <a:pt x="9678" y="2820"/>
                  </a:lnTo>
                  <a:lnTo>
                    <a:pt x="9164" y="2820"/>
                  </a:lnTo>
                  <a:lnTo>
                    <a:pt x="9164" y="2130"/>
                  </a:lnTo>
                  <a:lnTo>
                    <a:pt x="9164" y="1441"/>
                  </a:lnTo>
                  <a:lnTo>
                    <a:pt x="9164" y="751"/>
                  </a:lnTo>
                  <a:lnTo>
                    <a:pt x="9164" y="62"/>
                  </a:lnTo>
                  <a:lnTo>
                    <a:pt x="9605" y="62"/>
                  </a:lnTo>
                  <a:lnTo>
                    <a:pt x="10286" y="988"/>
                  </a:lnTo>
                  <a:lnTo>
                    <a:pt x="10968" y="1914"/>
                  </a:lnTo>
                  <a:lnTo>
                    <a:pt x="10949" y="1746"/>
                  </a:lnTo>
                  <a:lnTo>
                    <a:pt x="10949" y="904"/>
                  </a:lnTo>
                  <a:lnTo>
                    <a:pt x="10949" y="62"/>
                  </a:lnTo>
                  <a:close/>
                  <a:moveTo>
                    <a:pt x="13606" y="62"/>
                  </a:moveTo>
                  <a:lnTo>
                    <a:pt x="14121" y="62"/>
                  </a:lnTo>
                  <a:lnTo>
                    <a:pt x="14121" y="751"/>
                  </a:lnTo>
                  <a:lnTo>
                    <a:pt x="14121" y="1441"/>
                  </a:lnTo>
                  <a:lnTo>
                    <a:pt x="14121" y="2130"/>
                  </a:lnTo>
                  <a:lnTo>
                    <a:pt x="14121" y="2820"/>
                  </a:lnTo>
                  <a:lnTo>
                    <a:pt x="13679" y="2820"/>
                  </a:lnTo>
                  <a:lnTo>
                    <a:pt x="12999" y="1898"/>
                  </a:lnTo>
                  <a:lnTo>
                    <a:pt x="12320" y="976"/>
                  </a:lnTo>
                  <a:lnTo>
                    <a:pt x="12335" y="1087"/>
                  </a:lnTo>
                  <a:lnTo>
                    <a:pt x="12335" y="1954"/>
                  </a:lnTo>
                  <a:lnTo>
                    <a:pt x="12335" y="2820"/>
                  </a:lnTo>
                  <a:lnTo>
                    <a:pt x="11820" y="2820"/>
                  </a:lnTo>
                  <a:lnTo>
                    <a:pt x="11820" y="2130"/>
                  </a:lnTo>
                  <a:lnTo>
                    <a:pt x="11820" y="1441"/>
                  </a:lnTo>
                  <a:lnTo>
                    <a:pt x="11820" y="751"/>
                  </a:lnTo>
                  <a:lnTo>
                    <a:pt x="11820" y="62"/>
                  </a:lnTo>
                  <a:lnTo>
                    <a:pt x="12263" y="62"/>
                  </a:lnTo>
                  <a:lnTo>
                    <a:pt x="12943" y="988"/>
                  </a:lnTo>
                  <a:lnTo>
                    <a:pt x="13625" y="1914"/>
                  </a:lnTo>
                  <a:lnTo>
                    <a:pt x="13606" y="1746"/>
                  </a:lnTo>
                  <a:lnTo>
                    <a:pt x="13606" y="904"/>
                  </a:lnTo>
                  <a:lnTo>
                    <a:pt x="13606" y="62"/>
                  </a:lnTo>
                  <a:close/>
                  <a:moveTo>
                    <a:pt x="19016" y="62"/>
                  </a:moveTo>
                  <a:lnTo>
                    <a:pt x="19542" y="62"/>
                  </a:lnTo>
                  <a:lnTo>
                    <a:pt x="20068" y="62"/>
                  </a:lnTo>
                  <a:lnTo>
                    <a:pt x="20593" y="62"/>
                  </a:lnTo>
                  <a:lnTo>
                    <a:pt x="21120" y="62"/>
                  </a:lnTo>
                  <a:lnTo>
                    <a:pt x="21120" y="490"/>
                  </a:lnTo>
                  <a:lnTo>
                    <a:pt x="20329" y="490"/>
                  </a:lnTo>
                  <a:lnTo>
                    <a:pt x="20329" y="1072"/>
                  </a:lnTo>
                  <a:lnTo>
                    <a:pt x="20329" y="1655"/>
                  </a:lnTo>
                  <a:lnTo>
                    <a:pt x="20329" y="2237"/>
                  </a:lnTo>
                  <a:lnTo>
                    <a:pt x="20329" y="2820"/>
                  </a:lnTo>
                  <a:lnTo>
                    <a:pt x="19811" y="2820"/>
                  </a:lnTo>
                  <a:lnTo>
                    <a:pt x="19811" y="2237"/>
                  </a:lnTo>
                  <a:lnTo>
                    <a:pt x="19811" y="1655"/>
                  </a:lnTo>
                  <a:lnTo>
                    <a:pt x="19811" y="1072"/>
                  </a:lnTo>
                  <a:lnTo>
                    <a:pt x="19811" y="490"/>
                  </a:lnTo>
                  <a:lnTo>
                    <a:pt x="19016" y="490"/>
                  </a:lnTo>
                  <a:lnTo>
                    <a:pt x="19016" y="62"/>
                  </a:lnTo>
                  <a:close/>
                  <a:moveTo>
                    <a:pt x="21362" y="2820"/>
                  </a:moveTo>
                  <a:lnTo>
                    <a:pt x="21362" y="2130"/>
                  </a:lnTo>
                  <a:lnTo>
                    <a:pt x="21362" y="1441"/>
                  </a:lnTo>
                  <a:lnTo>
                    <a:pt x="21362" y="751"/>
                  </a:lnTo>
                  <a:lnTo>
                    <a:pt x="21362" y="62"/>
                  </a:lnTo>
                  <a:lnTo>
                    <a:pt x="21876" y="62"/>
                  </a:lnTo>
                  <a:lnTo>
                    <a:pt x="21876" y="751"/>
                  </a:lnTo>
                  <a:lnTo>
                    <a:pt x="21876" y="1441"/>
                  </a:lnTo>
                  <a:lnTo>
                    <a:pt x="21876" y="2130"/>
                  </a:lnTo>
                  <a:lnTo>
                    <a:pt x="21876" y="2820"/>
                  </a:lnTo>
                  <a:lnTo>
                    <a:pt x="21362" y="2820"/>
                  </a:lnTo>
                  <a:close/>
                  <a:moveTo>
                    <a:pt x="22287" y="62"/>
                  </a:moveTo>
                  <a:lnTo>
                    <a:pt x="23208" y="62"/>
                  </a:lnTo>
                  <a:lnTo>
                    <a:pt x="24131" y="62"/>
                  </a:lnTo>
                  <a:lnTo>
                    <a:pt x="24131" y="490"/>
                  </a:lnTo>
                  <a:lnTo>
                    <a:pt x="23466" y="490"/>
                  </a:lnTo>
                  <a:lnTo>
                    <a:pt x="22802" y="490"/>
                  </a:lnTo>
                  <a:lnTo>
                    <a:pt x="22802" y="1153"/>
                  </a:lnTo>
                  <a:lnTo>
                    <a:pt x="23409" y="1153"/>
                  </a:lnTo>
                  <a:lnTo>
                    <a:pt x="24016" y="1153"/>
                  </a:lnTo>
                  <a:lnTo>
                    <a:pt x="23889" y="1581"/>
                  </a:lnTo>
                  <a:lnTo>
                    <a:pt x="23338" y="1581"/>
                  </a:lnTo>
                  <a:lnTo>
                    <a:pt x="22786" y="1581"/>
                  </a:lnTo>
                  <a:lnTo>
                    <a:pt x="22802" y="1653"/>
                  </a:lnTo>
                  <a:lnTo>
                    <a:pt x="22802" y="2392"/>
                  </a:lnTo>
                  <a:lnTo>
                    <a:pt x="23468" y="2392"/>
                  </a:lnTo>
                  <a:lnTo>
                    <a:pt x="24135" y="2392"/>
                  </a:lnTo>
                  <a:lnTo>
                    <a:pt x="24135" y="2820"/>
                  </a:lnTo>
                  <a:lnTo>
                    <a:pt x="23211" y="2820"/>
                  </a:lnTo>
                  <a:lnTo>
                    <a:pt x="22287" y="2820"/>
                  </a:lnTo>
                  <a:lnTo>
                    <a:pt x="22287" y="2130"/>
                  </a:lnTo>
                  <a:lnTo>
                    <a:pt x="22287" y="1441"/>
                  </a:lnTo>
                  <a:lnTo>
                    <a:pt x="22287" y="751"/>
                  </a:lnTo>
                  <a:lnTo>
                    <a:pt x="22287" y="62"/>
                  </a:lnTo>
                  <a:close/>
                  <a:moveTo>
                    <a:pt x="24299" y="62"/>
                  </a:moveTo>
                  <a:lnTo>
                    <a:pt x="24824" y="62"/>
                  </a:lnTo>
                  <a:lnTo>
                    <a:pt x="25351" y="62"/>
                  </a:lnTo>
                  <a:lnTo>
                    <a:pt x="25877" y="62"/>
                  </a:lnTo>
                  <a:lnTo>
                    <a:pt x="26404" y="62"/>
                  </a:lnTo>
                  <a:lnTo>
                    <a:pt x="26404" y="490"/>
                  </a:lnTo>
                  <a:lnTo>
                    <a:pt x="25612" y="490"/>
                  </a:lnTo>
                  <a:lnTo>
                    <a:pt x="25612" y="1072"/>
                  </a:lnTo>
                  <a:lnTo>
                    <a:pt x="25612" y="1655"/>
                  </a:lnTo>
                  <a:lnTo>
                    <a:pt x="25612" y="2237"/>
                  </a:lnTo>
                  <a:lnTo>
                    <a:pt x="25612" y="2820"/>
                  </a:lnTo>
                  <a:lnTo>
                    <a:pt x="25095" y="2820"/>
                  </a:lnTo>
                  <a:lnTo>
                    <a:pt x="25095" y="2237"/>
                  </a:lnTo>
                  <a:lnTo>
                    <a:pt x="25095" y="1655"/>
                  </a:lnTo>
                  <a:lnTo>
                    <a:pt x="25095" y="1072"/>
                  </a:lnTo>
                  <a:lnTo>
                    <a:pt x="25095" y="490"/>
                  </a:lnTo>
                  <a:lnTo>
                    <a:pt x="24299" y="490"/>
                  </a:lnTo>
                  <a:lnTo>
                    <a:pt x="24299" y="62"/>
                  </a:lnTo>
                  <a:close/>
                  <a:moveTo>
                    <a:pt x="27590" y="2442"/>
                  </a:moveTo>
                  <a:lnTo>
                    <a:pt x="27637" y="2441"/>
                  </a:lnTo>
                  <a:lnTo>
                    <a:pt x="27681" y="2438"/>
                  </a:lnTo>
                  <a:lnTo>
                    <a:pt x="27724" y="2433"/>
                  </a:lnTo>
                  <a:lnTo>
                    <a:pt x="27764" y="2427"/>
                  </a:lnTo>
                  <a:lnTo>
                    <a:pt x="27839" y="2409"/>
                  </a:lnTo>
                  <a:lnTo>
                    <a:pt x="27907" y="2382"/>
                  </a:lnTo>
                  <a:lnTo>
                    <a:pt x="27938" y="2366"/>
                  </a:lnTo>
                  <a:lnTo>
                    <a:pt x="27968" y="2348"/>
                  </a:lnTo>
                  <a:lnTo>
                    <a:pt x="27997" y="2328"/>
                  </a:lnTo>
                  <a:lnTo>
                    <a:pt x="28022" y="2306"/>
                  </a:lnTo>
                  <a:lnTo>
                    <a:pt x="28047" y="2281"/>
                  </a:lnTo>
                  <a:lnTo>
                    <a:pt x="28070" y="2255"/>
                  </a:lnTo>
                  <a:lnTo>
                    <a:pt x="28092" y="2227"/>
                  </a:lnTo>
                  <a:lnTo>
                    <a:pt x="28103" y="2212"/>
                  </a:lnTo>
                  <a:lnTo>
                    <a:pt x="28112" y="2196"/>
                  </a:lnTo>
                  <a:lnTo>
                    <a:pt x="28131" y="2164"/>
                  </a:lnTo>
                  <a:lnTo>
                    <a:pt x="28148" y="2129"/>
                  </a:lnTo>
                  <a:lnTo>
                    <a:pt x="28178" y="2053"/>
                  </a:lnTo>
                  <a:lnTo>
                    <a:pt x="28202" y="1969"/>
                  </a:lnTo>
                  <a:lnTo>
                    <a:pt x="28213" y="1923"/>
                  </a:lnTo>
                  <a:lnTo>
                    <a:pt x="28222" y="1875"/>
                  </a:lnTo>
                  <a:lnTo>
                    <a:pt x="28236" y="1773"/>
                  </a:lnTo>
                  <a:lnTo>
                    <a:pt x="28246" y="1661"/>
                  </a:lnTo>
                  <a:lnTo>
                    <a:pt x="28253" y="1540"/>
                  </a:lnTo>
                  <a:lnTo>
                    <a:pt x="28254" y="1408"/>
                  </a:lnTo>
                  <a:lnTo>
                    <a:pt x="28253" y="1291"/>
                  </a:lnTo>
                  <a:lnTo>
                    <a:pt x="28246" y="1180"/>
                  </a:lnTo>
                  <a:lnTo>
                    <a:pt x="28236" y="1078"/>
                  </a:lnTo>
                  <a:lnTo>
                    <a:pt x="28222" y="983"/>
                  </a:lnTo>
                  <a:lnTo>
                    <a:pt x="28213" y="939"/>
                  </a:lnTo>
                  <a:lnTo>
                    <a:pt x="28202" y="897"/>
                  </a:lnTo>
                  <a:lnTo>
                    <a:pt x="28179" y="817"/>
                  </a:lnTo>
                  <a:lnTo>
                    <a:pt x="28165" y="780"/>
                  </a:lnTo>
                  <a:lnTo>
                    <a:pt x="28149" y="744"/>
                  </a:lnTo>
                  <a:lnTo>
                    <a:pt x="28132" y="712"/>
                  </a:lnTo>
                  <a:lnTo>
                    <a:pt x="28113" y="681"/>
                  </a:lnTo>
                  <a:lnTo>
                    <a:pt x="28094" y="652"/>
                  </a:lnTo>
                  <a:lnTo>
                    <a:pt x="28072" y="624"/>
                  </a:lnTo>
                  <a:lnTo>
                    <a:pt x="28050" y="599"/>
                  </a:lnTo>
                  <a:lnTo>
                    <a:pt x="28025" y="575"/>
                  </a:lnTo>
                  <a:lnTo>
                    <a:pt x="27998" y="554"/>
                  </a:lnTo>
                  <a:lnTo>
                    <a:pt x="27971" y="534"/>
                  </a:lnTo>
                  <a:lnTo>
                    <a:pt x="27941" y="516"/>
                  </a:lnTo>
                  <a:lnTo>
                    <a:pt x="27909" y="501"/>
                  </a:lnTo>
                  <a:lnTo>
                    <a:pt x="27876" y="487"/>
                  </a:lnTo>
                  <a:lnTo>
                    <a:pt x="27841" y="475"/>
                  </a:lnTo>
                  <a:lnTo>
                    <a:pt x="27804" y="465"/>
                  </a:lnTo>
                  <a:lnTo>
                    <a:pt x="27765" y="456"/>
                  </a:lnTo>
                  <a:lnTo>
                    <a:pt x="27725" y="449"/>
                  </a:lnTo>
                  <a:lnTo>
                    <a:pt x="27681" y="444"/>
                  </a:lnTo>
                  <a:lnTo>
                    <a:pt x="27637" y="441"/>
                  </a:lnTo>
                  <a:lnTo>
                    <a:pt x="27590" y="441"/>
                  </a:lnTo>
                  <a:lnTo>
                    <a:pt x="27544" y="441"/>
                  </a:lnTo>
                  <a:lnTo>
                    <a:pt x="27498" y="444"/>
                  </a:lnTo>
                  <a:lnTo>
                    <a:pt x="27457" y="449"/>
                  </a:lnTo>
                  <a:lnTo>
                    <a:pt x="27416" y="456"/>
                  </a:lnTo>
                  <a:lnTo>
                    <a:pt x="27342" y="475"/>
                  </a:lnTo>
                  <a:lnTo>
                    <a:pt x="27275" y="501"/>
                  </a:lnTo>
                  <a:lnTo>
                    <a:pt x="27244" y="516"/>
                  </a:lnTo>
                  <a:lnTo>
                    <a:pt x="27214" y="534"/>
                  </a:lnTo>
                  <a:lnTo>
                    <a:pt x="27187" y="554"/>
                  </a:lnTo>
                  <a:lnTo>
                    <a:pt x="27161" y="575"/>
                  </a:lnTo>
                  <a:lnTo>
                    <a:pt x="27136" y="599"/>
                  </a:lnTo>
                  <a:lnTo>
                    <a:pt x="27114" y="624"/>
                  </a:lnTo>
                  <a:lnTo>
                    <a:pt x="27092" y="652"/>
                  </a:lnTo>
                  <a:lnTo>
                    <a:pt x="27073" y="681"/>
                  </a:lnTo>
                  <a:lnTo>
                    <a:pt x="27056" y="712"/>
                  </a:lnTo>
                  <a:lnTo>
                    <a:pt x="27039" y="744"/>
                  </a:lnTo>
                  <a:lnTo>
                    <a:pt x="27024" y="780"/>
                  </a:lnTo>
                  <a:lnTo>
                    <a:pt x="27009" y="817"/>
                  </a:lnTo>
                  <a:lnTo>
                    <a:pt x="26998" y="855"/>
                  </a:lnTo>
                  <a:lnTo>
                    <a:pt x="26986" y="897"/>
                  </a:lnTo>
                  <a:lnTo>
                    <a:pt x="26968" y="983"/>
                  </a:lnTo>
                  <a:lnTo>
                    <a:pt x="26954" y="1078"/>
                  </a:lnTo>
                  <a:lnTo>
                    <a:pt x="26945" y="1180"/>
                  </a:lnTo>
                  <a:lnTo>
                    <a:pt x="26938" y="1291"/>
                  </a:lnTo>
                  <a:lnTo>
                    <a:pt x="26937" y="1408"/>
                  </a:lnTo>
                  <a:lnTo>
                    <a:pt x="26940" y="1540"/>
                  </a:lnTo>
                  <a:lnTo>
                    <a:pt x="26945" y="1662"/>
                  </a:lnTo>
                  <a:lnTo>
                    <a:pt x="26949" y="1719"/>
                  </a:lnTo>
                  <a:lnTo>
                    <a:pt x="26954" y="1775"/>
                  </a:lnTo>
                  <a:lnTo>
                    <a:pt x="26968" y="1876"/>
                  </a:lnTo>
                  <a:lnTo>
                    <a:pt x="26977" y="1925"/>
                  </a:lnTo>
                  <a:lnTo>
                    <a:pt x="26987" y="1970"/>
                  </a:lnTo>
                  <a:lnTo>
                    <a:pt x="26999" y="2014"/>
                  </a:lnTo>
                  <a:lnTo>
                    <a:pt x="27011" y="2056"/>
                  </a:lnTo>
                  <a:lnTo>
                    <a:pt x="27025" y="2094"/>
                  </a:lnTo>
                  <a:lnTo>
                    <a:pt x="27040" y="2130"/>
                  </a:lnTo>
                  <a:lnTo>
                    <a:pt x="27057" y="2165"/>
                  </a:lnTo>
                  <a:lnTo>
                    <a:pt x="27075" y="2197"/>
                  </a:lnTo>
                  <a:lnTo>
                    <a:pt x="27095" y="2228"/>
                  </a:lnTo>
                  <a:lnTo>
                    <a:pt x="27115" y="2257"/>
                  </a:lnTo>
                  <a:lnTo>
                    <a:pt x="27137" y="2282"/>
                  </a:lnTo>
                  <a:lnTo>
                    <a:pt x="27162" y="2307"/>
                  </a:lnTo>
                  <a:lnTo>
                    <a:pt x="27188" y="2329"/>
                  </a:lnTo>
                  <a:lnTo>
                    <a:pt x="27215" y="2348"/>
                  </a:lnTo>
                  <a:lnTo>
                    <a:pt x="27245" y="2366"/>
                  </a:lnTo>
                  <a:lnTo>
                    <a:pt x="27276" y="2383"/>
                  </a:lnTo>
                  <a:lnTo>
                    <a:pt x="27308" y="2397"/>
                  </a:lnTo>
                  <a:lnTo>
                    <a:pt x="27343" y="2409"/>
                  </a:lnTo>
                  <a:lnTo>
                    <a:pt x="27379" y="2419"/>
                  </a:lnTo>
                  <a:lnTo>
                    <a:pt x="27398" y="2423"/>
                  </a:lnTo>
                  <a:lnTo>
                    <a:pt x="27417" y="2427"/>
                  </a:lnTo>
                  <a:lnTo>
                    <a:pt x="27457" y="2433"/>
                  </a:lnTo>
                  <a:lnTo>
                    <a:pt x="27500" y="2438"/>
                  </a:lnTo>
                  <a:lnTo>
                    <a:pt x="27544" y="2441"/>
                  </a:lnTo>
                  <a:lnTo>
                    <a:pt x="27590" y="2442"/>
                  </a:lnTo>
                  <a:close/>
                  <a:moveTo>
                    <a:pt x="27590" y="0"/>
                  </a:moveTo>
                  <a:lnTo>
                    <a:pt x="27677" y="3"/>
                  </a:lnTo>
                  <a:lnTo>
                    <a:pt x="27761" y="8"/>
                  </a:lnTo>
                  <a:lnTo>
                    <a:pt x="27840" y="18"/>
                  </a:lnTo>
                  <a:lnTo>
                    <a:pt x="27915" y="31"/>
                  </a:lnTo>
                  <a:lnTo>
                    <a:pt x="27986" y="48"/>
                  </a:lnTo>
                  <a:lnTo>
                    <a:pt x="28055" y="67"/>
                  </a:lnTo>
                  <a:lnTo>
                    <a:pt x="28118" y="91"/>
                  </a:lnTo>
                  <a:lnTo>
                    <a:pt x="28149" y="104"/>
                  </a:lnTo>
                  <a:lnTo>
                    <a:pt x="28179" y="118"/>
                  </a:lnTo>
                  <a:lnTo>
                    <a:pt x="28236" y="147"/>
                  </a:lnTo>
                  <a:lnTo>
                    <a:pt x="28289" y="180"/>
                  </a:lnTo>
                  <a:lnTo>
                    <a:pt x="28338" y="214"/>
                  </a:lnTo>
                  <a:lnTo>
                    <a:pt x="28386" y="253"/>
                  </a:lnTo>
                  <a:lnTo>
                    <a:pt x="28429" y="293"/>
                  </a:lnTo>
                  <a:lnTo>
                    <a:pt x="28470" y="336"/>
                  </a:lnTo>
                  <a:lnTo>
                    <a:pt x="28508" y="382"/>
                  </a:lnTo>
                  <a:lnTo>
                    <a:pt x="28541" y="430"/>
                  </a:lnTo>
                  <a:lnTo>
                    <a:pt x="28574" y="479"/>
                  </a:lnTo>
                  <a:lnTo>
                    <a:pt x="28602" y="532"/>
                  </a:lnTo>
                  <a:lnTo>
                    <a:pt x="28629" y="584"/>
                  </a:lnTo>
                  <a:lnTo>
                    <a:pt x="28653" y="640"/>
                  </a:lnTo>
                  <a:lnTo>
                    <a:pt x="28675" y="698"/>
                  </a:lnTo>
                  <a:lnTo>
                    <a:pt x="28694" y="757"/>
                  </a:lnTo>
                  <a:lnTo>
                    <a:pt x="28711" y="817"/>
                  </a:lnTo>
                  <a:lnTo>
                    <a:pt x="28725" y="878"/>
                  </a:lnTo>
                  <a:lnTo>
                    <a:pt x="28738" y="942"/>
                  </a:lnTo>
                  <a:lnTo>
                    <a:pt x="28748" y="1006"/>
                  </a:lnTo>
                  <a:lnTo>
                    <a:pt x="28757" y="1072"/>
                  </a:lnTo>
                  <a:lnTo>
                    <a:pt x="28765" y="1138"/>
                  </a:lnTo>
                  <a:lnTo>
                    <a:pt x="28774" y="1272"/>
                  </a:lnTo>
                  <a:lnTo>
                    <a:pt x="28777" y="1408"/>
                  </a:lnTo>
                  <a:lnTo>
                    <a:pt x="28774" y="1559"/>
                  </a:lnTo>
                  <a:lnTo>
                    <a:pt x="28770" y="1634"/>
                  </a:lnTo>
                  <a:lnTo>
                    <a:pt x="28765" y="1706"/>
                  </a:lnTo>
                  <a:lnTo>
                    <a:pt x="28757" y="1777"/>
                  </a:lnTo>
                  <a:lnTo>
                    <a:pt x="28748" y="1847"/>
                  </a:lnTo>
                  <a:lnTo>
                    <a:pt x="28738" y="1915"/>
                  </a:lnTo>
                  <a:lnTo>
                    <a:pt x="28725" y="1982"/>
                  </a:lnTo>
                  <a:lnTo>
                    <a:pt x="28711" y="2048"/>
                  </a:lnTo>
                  <a:lnTo>
                    <a:pt x="28694" y="2111"/>
                  </a:lnTo>
                  <a:lnTo>
                    <a:pt x="28675" y="2173"/>
                  </a:lnTo>
                  <a:lnTo>
                    <a:pt x="28653" y="2232"/>
                  </a:lnTo>
                  <a:lnTo>
                    <a:pt x="28629" y="2289"/>
                  </a:lnTo>
                  <a:lnTo>
                    <a:pt x="28602" y="2344"/>
                  </a:lnTo>
                  <a:lnTo>
                    <a:pt x="28574" y="2399"/>
                  </a:lnTo>
                  <a:lnTo>
                    <a:pt x="28541" y="2449"/>
                  </a:lnTo>
                  <a:lnTo>
                    <a:pt x="28508" y="2498"/>
                  </a:lnTo>
                  <a:lnTo>
                    <a:pt x="28470" y="2544"/>
                  </a:lnTo>
                  <a:lnTo>
                    <a:pt x="28429" y="2587"/>
                  </a:lnTo>
                  <a:lnTo>
                    <a:pt x="28386" y="2628"/>
                  </a:lnTo>
                  <a:lnTo>
                    <a:pt x="28338" y="2667"/>
                  </a:lnTo>
                  <a:lnTo>
                    <a:pt x="28314" y="2685"/>
                  </a:lnTo>
                  <a:lnTo>
                    <a:pt x="28289" y="2702"/>
                  </a:lnTo>
                  <a:lnTo>
                    <a:pt x="28236" y="2734"/>
                  </a:lnTo>
                  <a:lnTo>
                    <a:pt x="28179" y="2763"/>
                  </a:lnTo>
                  <a:lnTo>
                    <a:pt x="28118" y="2789"/>
                  </a:lnTo>
                  <a:lnTo>
                    <a:pt x="28055" y="2812"/>
                  </a:lnTo>
                  <a:lnTo>
                    <a:pt x="28021" y="2823"/>
                  </a:lnTo>
                  <a:lnTo>
                    <a:pt x="27986" y="2832"/>
                  </a:lnTo>
                  <a:lnTo>
                    <a:pt x="27915" y="2848"/>
                  </a:lnTo>
                  <a:lnTo>
                    <a:pt x="27840" y="2861"/>
                  </a:lnTo>
                  <a:lnTo>
                    <a:pt x="27761" y="2870"/>
                  </a:lnTo>
                  <a:lnTo>
                    <a:pt x="27677" y="2877"/>
                  </a:lnTo>
                  <a:lnTo>
                    <a:pt x="27590" y="2878"/>
                  </a:lnTo>
                  <a:lnTo>
                    <a:pt x="27502" y="2877"/>
                  </a:lnTo>
                  <a:lnTo>
                    <a:pt x="27418" y="2870"/>
                  </a:lnTo>
                  <a:lnTo>
                    <a:pt x="27339" y="2861"/>
                  </a:lnTo>
                  <a:lnTo>
                    <a:pt x="27264" y="2848"/>
                  </a:lnTo>
                  <a:lnTo>
                    <a:pt x="27192" y="2832"/>
                  </a:lnTo>
                  <a:lnTo>
                    <a:pt x="27125" y="2812"/>
                  </a:lnTo>
                  <a:lnTo>
                    <a:pt x="27061" y="2789"/>
                  </a:lnTo>
                  <a:lnTo>
                    <a:pt x="27002" y="2763"/>
                  </a:lnTo>
                  <a:lnTo>
                    <a:pt x="26945" y="2734"/>
                  </a:lnTo>
                  <a:lnTo>
                    <a:pt x="26892" y="2702"/>
                  </a:lnTo>
                  <a:lnTo>
                    <a:pt x="26842" y="2667"/>
                  </a:lnTo>
                  <a:lnTo>
                    <a:pt x="26796" y="2628"/>
                  </a:lnTo>
                  <a:lnTo>
                    <a:pt x="26753" y="2587"/>
                  </a:lnTo>
                  <a:lnTo>
                    <a:pt x="26713" y="2544"/>
                  </a:lnTo>
                  <a:lnTo>
                    <a:pt x="26677" y="2498"/>
                  </a:lnTo>
                  <a:lnTo>
                    <a:pt x="26642" y="2449"/>
                  </a:lnTo>
                  <a:lnTo>
                    <a:pt x="26611" y="2399"/>
                  </a:lnTo>
                  <a:lnTo>
                    <a:pt x="26582" y="2344"/>
                  </a:lnTo>
                  <a:lnTo>
                    <a:pt x="26557" y="2289"/>
                  </a:lnTo>
                  <a:lnTo>
                    <a:pt x="26533" y="2232"/>
                  </a:lnTo>
                  <a:lnTo>
                    <a:pt x="26513" y="2173"/>
                  </a:lnTo>
                  <a:lnTo>
                    <a:pt x="26494" y="2111"/>
                  </a:lnTo>
                  <a:lnTo>
                    <a:pt x="26478" y="2048"/>
                  </a:lnTo>
                  <a:lnTo>
                    <a:pt x="26463" y="1982"/>
                  </a:lnTo>
                  <a:lnTo>
                    <a:pt x="26457" y="1949"/>
                  </a:lnTo>
                  <a:lnTo>
                    <a:pt x="26452" y="1915"/>
                  </a:lnTo>
                  <a:lnTo>
                    <a:pt x="26441" y="1847"/>
                  </a:lnTo>
                  <a:lnTo>
                    <a:pt x="26432" y="1777"/>
                  </a:lnTo>
                  <a:lnTo>
                    <a:pt x="26426" y="1706"/>
                  </a:lnTo>
                  <a:lnTo>
                    <a:pt x="26418" y="1559"/>
                  </a:lnTo>
                  <a:lnTo>
                    <a:pt x="26414" y="1408"/>
                  </a:lnTo>
                  <a:lnTo>
                    <a:pt x="26418" y="1272"/>
                  </a:lnTo>
                  <a:lnTo>
                    <a:pt x="26421" y="1205"/>
                  </a:lnTo>
                  <a:lnTo>
                    <a:pt x="26426" y="1138"/>
                  </a:lnTo>
                  <a:lnTo>
                    <a:pt x="26441" y="1006"/>
                  </a:lnTo>
                  <a:lnTo>
                    <a:pt x="26463" y="878"/>
                  </a:lnTo>
                  <a:lnTo>
                    <a:pt x="26479" y="817"/>
                  </a:lnTo>
                  <a:lnTo>
                    <a:pt x="26494" y="757"/>
                  </a:lnTo>
                  <a:lnTo>
                    <a:pt x="26514" y="698"/>
                  </a:lnTo>
                  <a:lnTo>
                    <a:pt x="26535" y="640"/>
                  </a:lnTo>
                  <a:lnTo>
                    <a:pt x="26558" y="584"/>
                  </a:lnTo>
                  <a:lnTo>
                    <a:pt x="26584" y="532"/>
                  </a:lnTo>
                  <a:lnTo>
                    <a:pt x="26612" y="479"/>
                  </a:lnTo>
                  <a:lnTo>
                    <a:pt x="26643" y="430"/>
                  </a:lnTo>
                  <a:lnTo>
                    <a:pt x="26678" y="382"/>
                  </a:lnTo>
                  <a:lnTo>
                    <a:pt x="26714" y="336"/>
                  </a:lnTo>
                  <a:lnTo>
                    <a:pt x="26735" y="314"/>
                  </a:lnTo>
                  <a:lnTo>
                    <a:pt x="26755" y="293"/>
                  </a:lnTo>
                  <a:lnTo>
                    <a:pt x="26798" y="253"/>
                  </a:lnTo>
                  <a:lnTo>
                    <a:pt x="26820" y="234"/>
                  </a:lnTo>
                  <a:lnTo>
                    <a:pt x="26844" y="214"/>
                  </a:lnTo>
                  <a:lnTo>
                    <a:pt x="26894" y="180"/>
                  </a:lnTo>
                  <a:lnTo>
                    <a:pt x="26946" y="147"/>
                  </a:lnTo>
                  <a:lnTo>
                    <a:pt x="27003" y="118"/>
                  </a:lnTo>
                  <a:lnTo>
                    <a:pt x="27062" y="91"/>
                  </a:lnTo>
                  <a:lnTo>
                    <a:pt x="27126" y="67"/>
                  </a:lnTo>
                  <a:lnTo>
                    <a:pt x="27193" y="48"/>
                  </a:lnTo>
                  <a:lnTo>
                    <a:pt x="27264" y="31"/>
                  </a:lnTo>
                  <a:lnTo>
                    <a:pt x="27339" y="18"/>
                  </a:lnTo>
                  <a:lnTo>
                    <a:pt x="27420" y="8"/>
                  </a:lnTo>
                  <a:lnTo>
                    <a:pt x="27502" y="3"/>
                  </a:lnTo>
                  <a:lnTo>
                    <a:pt x="27590" y="0"/>
                  </a:lnTo>
                  <a:close/>
                  <a:moveTo>
                    <a:pt x="2968" y="1692"/>
                  </a:moveTo>
                  <a:lnTo>
                    <a:pt x="3643" y="1692"/>
                  </a:lnTo>
                  <a:lnTo>
                    <a:pt x="3364" y="869"/>
                  </a:lnTo>
                  <a:lnTo>
                    <a:pt x="3344" y="811"/>
                  </a:lnTo>
                  <a:lnTo>
                    <a:pt x="3328" y="752"/>
                  </a:lnTo>
                  <a:lnTo>
                    <a:pt x="3315" y="697"/>
                  </a:lnTo>
                  <a:lnTo>
                    <a:pt x="3306" y="652"/>
                  </a:lnTo>
                  <a:lnTo>
                    <a:pt x="3298" y="698"/>
                  </a:lnTo>
                  <a:lnTo>
                    <a:pt x="3285" y="755"/>
                  </a:lnTo>
                  <a:lnTo>
                    <a:pt x="3269" y="814"/>
                  </a:lnTo>
                  <a:lnTo>
                    <a:pt x="3253" y="869"/>
                  </a:lnTo>
                  <a:lnTo>
                    <a:pt x="2968" y="1692"/>
                  </a:lnTo>
                  <a:close/>
                  <a:moveTo>
                    <a:pt x="941" y="1328"/>
                  </a:moveTo>
                  <a:lnTo>
                    <a:pt x="1005" y="1327"/>
                  </a:lnTo>
                  <a:lnTo>
                    <a:pt x="1066" y="1321"/>
                  </a:lnTo>
                  <a:lnTo>
                    <a:pt x="1122" y="1312"/>
                  </a:lnTo>
                  <a:lnTo>
                    <a:pt x="1172" y="1300"/>
                  </a:lnTo>
                  <a:lnTo>
                    <a:pt x="1217" y="1283"/>
                  </a:lnTo>
                  <a:lnTo>
                    <a:pt x="1259" y="1264"/>
                  </a:lnTo>
                  <a:lnTo>
                    <a:pt x="1295" y="1242"/>
                  </a:lnTo>
                  <a:lnTo>
                    <a:pt x="1327" y="1216"/>
                  </a:lnTo>
                  <a:lnTo>
                    <a:pt x="1356" y="1188"/>
                  </a:lnTo>
                  <a:lnTo>
                    <a:pt x="1379" y="1157"/>
                  </a:lnTo>
                  <a:lnTo>
                    <a:pt x="1391" y="1140"/>
                  </a:lnTo>
                  <a:lnTo>
                    <a:pt x="1400" y="1123"/>
                  </a:lnTo>
                  <a:lnTo>
                    <a:pt x="1415" y="1086"/>
                  </a:lnTo>
                  <a:lnTo>
                    <a:pt x="1428" y="1047"/>
                  </a:lnTo>
                  <a:lnTo>
                    <a:pt x="1437" y="1006"/>
                  </a:lnTo>
                  <a:lnTo>
                    <a:pt x="1443" y="961"/>
                  </a:lnTo>
                  <a:lnTo>
                    <a:pt x="1444" y="916"/>
                  </a:lnTo>
                  <a:lnTo>
                    <a:pt x="1441" y="866"/>
                  </a:lnTo>
                  <a:lnTo>
                    <a:pt x="1436" y="818"/>
                  </a:lnTo>
                  <a:lnTo>
                    <a:pt x="1427" y="774"/>
                  </a:lnTo>
                  <a:lnTo>
                    <a:pt x="1414" y="733"/>
                  </a:lnTo>
                  <a:lnTo>
                    <a:pt x="1397" y="694"/>
                  </a:lnTo>
                  <a:lnTo>
                    <a:pt x="1377" y="659"/>
                  </a:lnTo>
                  <a:lnTo>
                    <a:pt x="1352" y="628"/>
                  </a:lnTo>
                  <a:lnTo>
                    <a:pt x="1324" y="600"/>
                  </a:lnTo>
                  <a:lnTo>
                    <a:pt x="1290" y="574"/>
                  </a:lnTo>
                  <a:lnTo>
                    <a:pt x="1254" y="552"/>
                  </a:lnTo>
                  <a:lnTo>
                    <a:pt x="1212" y="533"/>
                  </a:lnTo>
                  <a:lnTo>
                    <a:pt x="1167" y="519"/>
                  </a:lnTo>
                  <a:lnTo>
                    <a:pt x="1142" y="512"/>
                  </a:lnTo>
                  <a:lnTo>
                    <a:pt x="1117" y="506"/>
                  </a:lnTo>
                  <a:lnTo>
                    <a:pt x="1062" y="497"/>
                  </a:lnTo>
                  <a:lnTo>
                    <a:pt x="1004" y="492"/>
                  </a:lnTo>
                  <a:lnTo>
                    <a:pt x="941" y="490"/>
                  </a:lnTo>
                  <a:lnTo>
                    <a:pt x="515" y="490"/>
                  </a:lnTo>
                  <a:lnTo>
                    <a:pt x="515" y="1328"/>
                  </a:lnTo>
                  <a:lnTo>
                    <a:pt x="941" y="1328"/>
                  </a:lnTo>
                  <a:close/>
                  <a:moveTo>
                    <a:pt x="3048" y="62"/>
                  </a:moveTo>
                  <a:lnTo>
                    <a:pt x="3575" y="62"/>
                  </a:lnTo>
                  <a:lnTo>
                    <a:pt x="3824" y="751"/>
                  </a:lnTo>
                  <a:lnTo>
                    <a:pt x="4074" y="1441"/>
                  </a:lnTo>
                  <a:lnTo>
                    <a:pt x="4324" y="2130"/>
                  </a:lnTo>
                  <a:lnTo>
                    <a:pt x="4574" y="2820"/>
                  </a:lnTo>
                  <a:lnTo>
                    <a:pt x="4031" y="2820"/>
                  </a:lnTo>
                  <a:lnTo>
                    <a:pt x="3793" y="2120"/>
                  </a:lnTo>
                  <a:lnTo>
                    <a:pt x="2822" y="2120"/>
                  </a:lnTo>
                  <a:lnTo>
                    <a:pt x="2580" y="2820"/>
                  </a:lnTo>
                  <a:lnTo>
                    <a:pt x="2127" y="2820"/>
                  </a:lnTo>
                  <a:lnTo>
                    <a:pt x="2047" y="2820"/>
                  </a:lnTo>
                  <a:lnTo>
                    <a:pt x="1509" y="2820"/>
                  </a:lnTo>
                  <a:lnTo>
                    <a:pt x="872" y="1849"/>
                  </a:lnTo>
                  <a:lnTo>
                    <a:pt x="837" y="1756"/>
                  </a:lnTo>
                  <a:lnTo>
                    <a:pt x="515" y="1756"/>
                  </a:lnTo>
                  <a:lnTo>
                    <a:pt x="515" y="2288"/>
                  </a:lnTo>
                  <a:lnTo>
                    <a:pt x="515" y="2820"/>
                  </a:lnTo>
                  <a:lnTo>
                    <a:pt x="0" y="2820"/>
                  </a:lnTo>
                  <a:lnTo>
                    <a:pt x="0" y="2130"/>
                  </a:lnTo>
                  <a:lnTo>
                    <a:pt x="0" y="1441"/>
                  </a:lnTo>
                  <a:lnTo>
                    <a:pt x="0" y="751"/>
                  </a:lnTo>
                  <a:lnTo>
                    <a:pt x="0" y="62"/>
                  </a:lnTo>
                  <a:lnTo>
                    <a:pt x="941" y="62"/>
                  </a:lnTo>
                  <a:lnTo>
                    <a:pt x="1005" y="62"/>
                  </a:lnTo>
                  <a:lnTo>
                    <a:pt x="1067" y="66"/>
                  </a:lnTo>
                  <a:lnTo>
                    <a:pt x="1128" y="71"/>
                  </a:lnTo>
                  <a:lnTo>
                    <a:pt x="1186" y="78"/>
                  </a:lnTo>
                  <a:lnTo>
                    <a:pt x="1242" y="87"/>
                  </a:lnTo>
                  <a:lnTo>
                    <a:pt x="1296" y="97"/>
                  </a:lnTo>
                  <a:lnTo>
                    <a:pt x="1348" y="110"/>
                  </a:lnTo>
                  <a:lnTo>
                    <a:pt x="1397" y="124"/>
                  </a:lnTo>
                  <a:lnTo>
                    <a:pt x="1490" y="158"/>
                  </a:lnTo>
                  <a:lnTo>
                    <a:pt x="1573" y="198"/>
                  </a:lnTo>
                  <a:lnTo>
                    <a:pt x="1613" y="221"/>
                  </a:lnTo>
                  <a:lnTo>
                    <a:pt x="1650" y="244"/>
                  </a:lnTo>
                  <a:lnTo>
                    <a:pt x="1717" y="298"/>
                  </a:lnTo>
                  <a:lnTo>
                    <a:pt x="1776" y="356"/>
                  </a:lnTo>
                  <a:lnTo>
                    <a:pt x="1802" y="389"/>
                  </a:lnTo>
                  <a:lnTo>
                    <a:pt x="1827" y="422"/>
                  </a:lnTo>
                  <a:lnTo>
                    <a:pt x="1849" y="456"/>
                  </a:lnTo>
                  <a:lnTo>
                    <a:pt x="1870" y="492"/>
                  </a:lnTo>
                  <a:lnTo>
                    <a:pt x="1888" y="529"/>
                  </a:lnTo>
                  <a:lnTo>
                    <a:pt x="1904" y="568"/>
                  </a:lnTo>
                  <a:lnTo>
                    <a:pt x="1919" y="606"/>
                  </a:lnTo>
                  <a:lnTo>
                    <a:pt x="1932" y="648"/>
                  </a:lnTo>
                  <a:lnTo>
                    <a:pt x="1942" y="689"/>
                  </a:lnTo>
                  <a:lnTo>
                    <a:pt x="1951" y="733"/>
                  </a:lnTo>
                  <a:lnTo>
                    <a:pt x="1963" y="822"/>
                  </a:lnTo>
                  <a:lnTo>
                    <a:pt x="1965" y="916"/>
                  </a:lnTo>
                  <a:lnTo>
                    <a:pt x="1964" y="984"/>
                  </a:lnTo>
                  <a:lnTo>
                    <a:pt x="1958" y="1051"/>
                  </a:lnTo>
                  <a:lnTo>
                    <a:pt x="1946" y="1116"/>
                  </a:lnTo>
                  <a:lnTo>
                    <a:pt x="1930" y="1178"/>
                  </a:lnTo>
                  <a:lnTo>
                    <a:pt x="1911" y="1236"/>
                  </a:lnTo>
                  <a:lnTo>
                    <a:pt x="1886" y="1292"/>
                  </a:lnTo>
                  <a:lnTo>
                    <a:pt x="1858" y="1345"/>
                  </a:lnTo>
                  <a:lnTo>
                    <a:pt x="1824" y="1397"/>
                  </a:lnTo>
                  <a:lnTo>
                    <a:pt x="1787" y="1444"/>
                  </a:lnTo>
                  <a:lnTo>
                    <a:pt x="1744" y="1488"/>
                  </a:lnTo>
                  <a:lnTo>
                    <a:pt x="1697" y="1530"/>
                  </a:lnTo>
                  <a:lnTo>
                    <a:pt x="1646" y="1568"/>
                  </a:lnTo>
                  <a:lnTo>
                    <a:pt x="1589" y="1603"/>
                  </a:lnTo>
                  <a:lnTo>
                    <a:pt x="1527" y="1635"/>
                  </a:lnTo>
                  <a:lnTo>
                    <a:pt x="1461" y="1664"/>
                  </a:lnTo>
                  <a:lnTo>
                    <a:pt x="1390" y="1688"/>
                  </a:lnTo>
                  <a:lnTo>
                    <a:pt x="1732" y="2214"/>
                  </a:lnTo>
                  <a:lnTo>
                    <a:pt x="2075" y="2741"/>
                  </a:lnTo>
                  <a:lnTo>
                    <a:pt x="2318" y="2071"/>
                  </a:lnTo>
                  <a:lnTo>
                    <a:pt x="2562" y="1402"/>
                  </a:lnTo>
                  <a:lnTo>
                    <a:pt x="2805" y="731"/>
                  </a:lnTo>
                  <a:lnTo>
                    <a:pt x="3048" y="62"/>
                  </a:lnTo>
                  <a:close/>
                  <a:moveTo>
                    <a:pt x="16185" y="1673"/>
                  </a:moveTo>
                  <a:lnTo>
                    <a:pt x="16185" y="867"/>
                  </a:lnTo>
                  <a:lnTo>
                    <a:pt x="16185" y="62"/>
                  </a:lnTo>
                  <a:lnTo>
                    <a:pt x="16700" y="62"/>
                  </a:lnTo>
                  <a:lnTo>
                    <a:pt x="16700" y="867"/>
                  </a:lnTo>
                  <a:lnTo>
                    <a:pt x="16700" y="1673"/>
                  </a:lnTo>
                  <a:lnTo>
                    <a:pt x="16699" y="1751"/>
                  </a:lnTo>
                  <a:lnTo>
                    <a:pt x="16695" y="1827"/>
                  </a:lnTo>
                  <a:lnTo>
                    <a:pt x="16689" y="1900"/>
                  </a:lnTo>
                  <a:lnTo>
                    <a:pt x="16678" y="1969"/>
                  </a:lnTo>
                  <a:lnTo>
                    <a:pt x="16667" y="2038"/>
                  </a:lnTo>
                  <a:lnTo>
                    <a:pt x="16653" y="2101"/>
                  </a:lnTo>
                  <a:lnTo>
                    <a:pt x="16636" y="2163"/>
                  </a:lnTo>
                  <a:lnTo>
                    <a:pt x="16616" y="2222"/>
                  </a:lnTo>
                  <a:lnTo>
                    <a:pt x="16594" y="2277"/>
                  </a:lnTo>
                  <a:lnTo>
                    <a:pt x="16570" y="2331"/>
                  </a:lnTo>
                  <a:lnTo>
                    <a:pt x="16544" y="2382"/>
                  </a:lnTo>
                  <a:lnTo>
                    <a:pt x="16514" y="2431"/>
                  </a:lnTo>
                  <a:lnTo>
                    <a:pt x="16484" y="2476"/>
                  </a:lnTo>
                  <a:lnTo>
                    <a:pt x="16451" y="2518"/>
                  </a:lnTo>
                  <a:lnTo>
                    <a:pt x="16416" y="2560"/>
                  </a:lnTo>
                  <a:lnTo>
                    <a:pt x="16380" y="2597"/>
                  </a:lnTo>
                  <a:lnTo>
                    <a:pt x="16339" y="2633"/>
                  </a:lnTo>
                  <a:lnTo>
                    <a:pt x="16299" y="2665"/>
                  </a:lnTo>
                  <a:lnTo>
                    <a:pt x="16257" y="2696"/>
                  </a:lnTo>
                  <a:lnTo>
                    <a:pt x="16213" y="2725"/>
                  </a:lnTo>
                  <a:lnTo>
                    <a:pt x="16166" y="2750"/>
                  </a:lnTo>
                  <a:lnTo>
                    <a:pt x="16118" y="2774"/>
                  </a:lnTo>
                  <a:lnTo>
                    <a:pt x="16068" y="2794"/>
                  </a:lnTo>
                  <a:lnTo>
                    <a:pt x="16017" y="2814"/>
                  </a:lnTo>
                  <a:lnTo>
                    <a:pt x="15964" y="2829"/>
                  </a:lnTo>
                  <a:lnTo>
                    <a:pt x="15910" y="2843"/>
                  </a:lnTo>
                  <a:lnTo>
                    <a:pt x="15854" y="2855"/>
                  </a:lnTo>
                  <a:lnTo>
                    <a:pt x="15797" y="2865"/>
                  </a:lnTo>
                  <a:lnTo>
                    <a:pt x="15739" y="2873"/>
                  </a:lnTo>
                  <a:lnTo>
                    <a:pt x="15680" y="2878"/>
                  </a:lnTo>
                  <a:lnTo>
                    <a:pt x="15557" y="2882"/>
                  </a:lnTo>
                  <a:lnTo>
                    <a:pt x="15434" y="2878"/>
                  </a:lnTo>
                  <a:lnTo>
                    <a:pt x="15374" y="2873"/>
                  </a:lnTo>
                  <a:lnTo>
                    <a:pt x="15316" y="2865"/>
                  </a:lnTo>
                  <a:lnTo>
                    <a:pt x="15259" y="2855"/>
                  </a:lnTo>
                  <a:lnTo>
                    <a:pt x="15203" y="2843"/>
                  </a:lnTo>
                  <a:lnTo>
                    <a:pt x="15149" y="2829"/>
                  </a:lnTo>
                  <a:lnTo>
                    <a:pt x="15097" y="2814"/>
                  </a:lnTo>
                  <a:lnTo>
                    <a:pt x="15046" y="2794"/>
                  </a:lnTo>
                  <a:lnTo>
                    <a:pt x="14996" y="2774"/>
                  </a:lnTo>
                  <a:lnTo>
                    <a:pt x="14949" y="2750"/>
                  </a:lnTo>
                  <a:lnTo>
                    <a:pt x="14903" y="2725"/>
                  </a:lnTo>
                  <a:lnTo>
                    <a:pt x="14859" y="2696"/>
                  </a:lnTo>
                  <a:lnTo>
                    <a:pt x="14817" y="2665"/>
                  </a:lnTo>
                  <a:lnTo>
                    <a:pt x="14776" y="2633"/>
                  </a:lnTo>
                  <a:lnTo>
                    <a:pt x="14738" y="2597"/>
                  </a:lnTo>
                  <a:lnTo>
                    <a:pt x="14701" y="2560"/>
                  </a:lnTo>
                  <a:lnTo>
                    <a:pt x="14667" y="2518"/>
                  </a:lnTo>
                  <a:lnTo>
                    <a:pt x="14634" y="2476"/>
                  </a:lnTo>
                  <a:lnTo>
                    <a:pt x="14603" y="2431"/>
                  </a:lnTo>
                  <a:lnTo>
                    <a:pt x="14575" y="2382"/>
                  </a:lnTo>
                  <a:lnTo>
                    <a:pt x="14549" y="2331"/>
                  </a:lnTo>
                  <a:lnTo>
                    <a:pt x="14525" y="2277"/>
                  </a:lnTo>
                  <a:lnTo>
                    <a:pt x="14504" y="2222"/>
                  </a:lnTo>
                  <a:lnTo>
                    <a:pt x="14484" y="2163"/>
                  </a:lnTo>
                  <a:lnTo>
                    <a:pt x="14467" y="2101"/>
                  </a:lnTo>
                  <a:lnTo>
                    <a:pt x="14453" y="2038"/>
                  </a:lnTo>
                  <a:lnTo>
                    <a:pt x="14441" y="1969"/>
                  </a:lnTo>
                  <a:lnTo>
                    <a:pt x="14432" y="1900"/>
                  </a:lnTo>
                  <a:lnTo>
                    <a:pt x="14425" y="1827"/>
                  </a:lnTo>
                  <a:lnTo>
                    <a:pt x="14421" y="1751"/>
                  </a:lnTo>
                  <a:lnTo>
                    <a:pt x="14419" y="1673"/>
                  </a:lnTo>
                  <a:lnTo>
                    <a:pt x="14419" y="867"/>
                  </a:lnTo>
                  <a:lnTo>
                    <a:pt x="14419" y="62"/>
                  </a:lnTo>
                  <a:lnTo>
                    <a:pt x="14934" y="62"/>
                  </a:lnTo>
                  <a:lnTo>
                    <a:pt x="14934" y="867"/>
                  </a:lnTo>
                  <a:lnTo>
                    <a:pt x="14934" y="1673"/>
                  </a:lnTo>
                  <a:lnTo>
                    <a:pt x="14937" y="1773"/>
                  </a:lnTo>
                  <a:lnTo>
                    <a:pt x="14940" y="1821"/>
                  </a:lnTo>
                  <a:lnTo>
                    <a:pt x="14945" y="1866"/>
                  </a:lnTo>
                  <a:lnTo>
                    <a:pt x="14956" y="1951"/>
                  </a:lnTo>
                  <a:lnTo>
                    <a:pt x="14974" y="2028"/>
                  </a:lnTo>
                  <a:lnTo>
                    <a:pt x="14996" y="2099"/>
                  </a:lnTo>
                  <a:lnTo>
                    <a:pt x="15009" y="2132"/>
                  </a:lnTo>
                  <a:lnTo>
                    <a:pt x="15024" y="2161"/>
                  </a:lnTo>
                  <a:lnTo>
                    <a:pt x="15039" y="2191"/>
                  </a:lnTo>
                  <a:lnTo>
                    <a:pt x="15056" y="2218"/>
                  </a:lnTo>
                  <a:lnTo>
                    <a:pt x="15092" y="2267"/>
                  </a:lnTo>
                  <a:lnTo>
                    <a:pt x="15113" y="2289"/>
                  </a:lnTo>
                  <a:lnTo>
                    <a:pt x="15135" y="2310"/>
                  </a:lnTo>
                  <a:lnTo>
                    <a:pt x="15157" y="2329"/>
                  </a:lnTo>
                  <a:lnTo>
                    <a:pt x="15180" y="2346"/>
                  </a:lnTo>
                  <a:lnTo>
                    <a:pt x="15206" y="2361"/>
                  </a:lnTo>
                  <a:lnTo>
                    <a:pt x="15232" y="2377"/>
                  </a:lnTo>
                  <a:lnTo>
                    <a:pt x="15288" y="2400"/>
                  </a:lnTo>
                  <a:lnTo>
                    <a:pt x="15317" y="2410"/>
                  </a:lnTo>
                  <a:lnTo>
                    <a:pt x="15348" y="2419"/>
                  </a:lnTo>
                  <a:lnTo>
                    <a:pt x="15413" y="2432"/>
                  </a:lnTo>
                  <a:lnTo>
                    <a:pt x="15447" y="2436"/>
                  </a:lnTo>
                  <a:lnTo>
                    <a:pt x="15483" y="2440"/>
                  </a:lnTo>
                  <a:lnTo>
                    <a:pt x="15557" y="2442"/>
                  </a:lnTo>
                  <a:lnTo>
                    <a:pt x="15630" y="2440"/>
                  </a:lnTo>
                  <a:lnTo>
                    <a:pt x="15665" y="2436"/>
                  </a:lnTo>
                  <a:lnTo>
                    <a:pt x="15700" y="2432"/>
                  </a:lnTo>
                  <a:lnTo>
                    <a:pt x="15765" y="2419"/>
                  </a:lnTo>
                  <a:lnTo>
                    <a:pt x="15796" y="2410"/>
                  </a:lnTo>
                  <a:lnTo>
                    <a:pt x="15827" y="2400"/>
                  </a:lnTo>
                  <a:lnTo>
                    <a:pt x="15883" y="2375"/>
                  </a:lnTo>
                  <a:lnTo>
                    <a:pt x="15909" y="2361"/>
                  </a:lnTo>
                  <a:lnTo>
                    <a:pt x="15934" y="2344"/>
                  </a:lnTo>
                  <a:lnTo>
                    <a:pt x="15959" y="2328"/>
                  </a:lnTo>
                  <a:lnTo>
                    <a:pt x="15981" y="2308"/>
                  </a:lnTo>
                  <a:lnTo>
                    <a:pt x="16003" y="2288"/>
                  </a:lnTo>
                  <a:lnTo>
                    <a:pt x="16024" y="2266"/>
                  </a:lnTo>
                  <a:lnTo>
                    <a:pt x="16061" y="2215"/>
                  </a:lnTo>
                  <a:lnTo>
                    <a:pt x="16094" y="2160"/>
                  </a:lnTo>
                  <a:lnTo>
                    <a:pt x="16109" y="2129"/>
                  </a:lnTo>
                  <a:lnTo>
                    <a:pt x="16122" y="2097"/>
                  </a:lnTo>
                  <a:lnTo>
                    <a:pt x="16134" y="2063"/>
                  </a:lnTo>
                  <a:lnTo>
                    <a:pt x="16145" y="2027"/>
                  </a:lnTo>
                  <a:lnTo>
                    <a:pt x="16163" y="1950"/>
                  </a:lnTo>
                  <a:lnTo>
                    <a:pt x="16175" y="1865"/>
                  </a:lnTo>
                  <a:lnTo>
                    <a:pt x="16180" y="1820"/>
                  </a:lnTo>
                  <a:lnTo>
                    <a:pt x="16183" y="1773"/>
                  </a:lnTo>
                  <a:lnTo>
                    <a:pt x="16185" y="1673"/>
                  </a:lnTo>
                  <a:close/>
                  <a:moveTo>
                    <a:pt x="18240" y="1167"/>
                  </a:moveTo>
                  <a:lnTo>
                    <a:pt x="18316" y="1181"/>
                  </a:lnTo>
                  <a:lnTo>
                    <a:pt x="18391" y="1199"/>
                  </a:lnTo>
                  <a:lnTo>
                    <a:pt x="18464" y="1221"/>
                  </a:lnTo>
                  <a:lnTo>
                    <a:pt x="18499" y="1234"/>
                  </a:lnTo>
                  <a:lnTo>
                    <a:pt x="18532" y="1248"/>
                  </a:lnTo>
                  <a:lnTo>
                    <a:pt x="18598" y="1279"/>
                  </a:lnTo>
                  <a:lnTo>
                    <a:pt x="18660" y="1316"/>
                  </a:lnTo>
                  <a:lnTo>
                    <a:pt x="18719" y="1357"/>
                  </a:lnTo>
                  <a:lnTo>
                    <a:pt x="18746" y="1380"/>
                  </a:lnTo>
                  <a:lnTo>
                    <a:pt x="18772" y="1403"/>
                  </a:lnTo>
                  <a:lnTo>
                    <a:pt x="18796" y="1429"/>
                  </a:lnTo>
                  <a:lnTo>
                    <a:pt x="18821" y="1456"/>
                  </a:lnTo>
                  <a:lnTo>
                    <a:pt x="18843" y="1484"/>
                  </a:lnTo>
                  <a:lnTo>
                    <a:pt x="18864" y="1515"/>
                  </a:lnTo>
                  <a:lnTo>
                    <a:pt x="18901" y="1580"/>
                  </a:lnTo>
                  <a:lnTo>
                    <a:pt x="18933" y="1652"/>
                  </a:lnTo>
                  <a:lnTo>
                    <a:pt x="18959" y="1729"/>
                  </a:lnTo>
                  <a:lnTo>
                    <a:pt x="18968" y="1772"/>
                  </a:lnTo>
                  <a:lnTo>
                    <a:pt x="18977" y="1816"/>
                  </a:lnTo>
                  <a:lnTo>
                    <a:pt x="18984" y="1861"/>
                  </a:lnTo>
                  <a:lnTo>
                    <a:pt x="18989" y="1909"/>
                  </a:lnTo>
                  <a:lnTo>
                    <a:pt x="18992" y="1958"/>
                  </a:lnTo>
                  <a:lnTo>
                    <a:pt x="18993" y="2009"/>
                  </a:lnTo>
                  <a:lnTo>
                    <a:pt x="18992" y="2057"/>
                  </a:lnTo>
                  <a:lnTo>
                    <a:pt x="18989" y="2102"/>
                  </a:lnTo>
                  <a:lnTo>
                    <a:pt x="18984" y="2148"/>
                  </a:lnTo>
                  <a:lnTo>
                    <a:pt x="18977" y="2192"/>
                  </a:lnTo>
                  <a:lnTo>
                    <a:pt x="18968" y="2235"/>
                  </a:lnTo>
                  <a:lnTo>
                    <a:pt x="18958" y="2277"/>
                  </a:lnTo>
                  <a:lnTo>
                    <a:pt x="18945" y="2319"/>
                  </a:lnTo>
                  <a:lnTo>
                    <a:pt x="18931" y="2359"/>
                  </a:lnTo>
                  <a:lnTo>
                    <a:pt x="18914" y="2399"/>
                  </a:lnTo>
                  <a:lnTo>
                    <a:pt x="18905" y="2417"/>
                  </a:lnTo>
                  <a:lnTo>
                    <a:pt x="18895" y="2436"/>
                  </a:lnTo>
                  <a:lnTo>
                    <a:pt x="18874" y="2472"/>
                  </a:lnTo>
                  <a:lnTo>
                    <a:pt x="18851" y="2508"/>
                  </a:lnTo>
                  <a:lnTo>
                    <a:pt x="18825" y="2542"/>
                  </a:lnTo>
                  <a:lnTo>
                    <a:pt x="18798" y="2574"/>
                  </a:lnTo>
                  <a:lnTo>
                    <a:pt x="18768" y="2605"/>
                  </a:lnTo>
                  <a:lnTo>
                    <a:pt x="18737" y="2636"/>
                  </a:lnTo>
                  <a:lnTo>
                    <a:pt x="18702" y="2663"/>
                  </a:lnTo>
                  <a:lnTo>
                    <a:pt x="18666" y="2690"/>
                  </a:lnTo>
                  <a:lnTo>
                    <a:pt x="18587" y="2739"/>
                  </a:lnTo>
                  <a:lnTo>
                    <a:pt x="18544" y="2761"/>
                  </a:lnTo>
                  <a:lnTo>
                    <a:pt x="18497" y="2781"/>
                  </a:lnTo>
                  <a:lnTo>
                    <a:pt x="18450" y="2799"/>
                  </a:lnTo>
                  <a:lnTo>
                    <a:pt x="18400" y="2816"/>
                  </a:lnTo>
                  <a:lnTo>
                    <a:pt x="18292" y="2845"/>
                  </a:lnTo>
                  <a:lnTo>
                    <a:pt x="18235" y="2856"/>
                  </a:lnTo>
                  <a:lnTo>
                    <a:pt x="18175" y="2865"/>
                  </a:lnTo>
                  <a:lnTo>
                    <a:pt x="18112" y="2873"/>
                  </a:lnTo>
                  <a:lnTo>
                    <a:pt x="18047" y="2878"/>
                  </a:lnTo>
                  <a:lnTo>
                    <a:pt x="17980" y="2881"/>
                  </a:lnTo>
                  <a:lnTo>
                    <a:pt x="17910" y="2882"/>
                  </a:lnTo>
                  <a:lnTo>
                    <a:pt x="17807" y="2879"/>
                  </a:lnTo>
                  <a:lnTo>
                    <a:pt x="17710" y="2870"/>
                  </a:lnTo>
                  <a:lnTo>
                    <a:pt x="17618" y="2856"/>
                  </a:lnTo>
                  <a:lnTo>
                    <a:pt x="17575" y="2847"/>
                  </a:lnTo>
                  <a:lnTo>
                    <a:pt x="17534" y="2837"/>
                  </a:lnTo>
                  <a:lnTo>
                    <a:pt x="17455" y="2812"/>
                  </a:lnTo>
                  <a:lnTo>
                    <a:pt x="17381" y="2784"/>
                  </a:lnTo>
                  <a:lnTo>
                    <a:pt x="17312" y="2752"/>
                  </a:lnTo>
                  <a:lnTo>
                    <a:pt x="17249" y="2714"/>
                  </a:lnTo>
                  <a:lnTo>
                    <a:pt x="17191" y="2676"/>
                  </a:lnTo>
                  <a:lnTo>
                    <a:pt x="17136" y="2633"/>
                  </a:lnTo>
                  <a:lnTo>
                    <a:pt x="17086" y="2588"/>
                  </a:lnTo>
                  <a:lnTo>
                    <a:pt x="17039" y="2542"/>
                  </a:lnTo>
                  <a:lnTo>
                    <a:pt x="17017" y="2517"/>
                  </a:lnTo>
                  <a:lnTo>
                    <a:pt x="16995" y="2493"/>
                  </a:lnTo>
                  <a:lnTo>
                    <a:pt x="16957" y="2442"/>
                  </a:lnTo>
                  <a:lnTo>
                    <a:pt x="16919" y="2391"/>
                  </a:lnTo>
                  <a:lnTo>
                    <a:pt x="16885" y="2339"/>
                  </a:lnTo>
                  <a:lnTo>
                    <a:pt x="17311" y="2116"/>
                  </a:lnTo>
                  <a:lnTo>
                    <a:pt x="17359" y="2181"/>
                  </a:lnTo>
                  <a:lnTo>
                    <a:pt x="17385" y="2212"/>
                  </a:lnTo>
                  <a:lnTo>
                    <a:pt x="17413" y="2241"/>
                  </a:lnTo>
                  <a:lnTo>
                    <a:pt x="17443" y="2270"/>
                  </a:lnTo>
                  <a:lnTo>
                    <a:pt x="17474" y="2297"/>
                  </a:lnTo>
                  <a:lnTo>
                    <a:pt x="17544" y="2346"/>
                  </a:lnTo>
                  <a:lnTo>
                    <a:pt x="17581" y="2366"/>
                  </a:lnTo>
                  <a:lnTo>
                    <a:pt x="17622" y="2386"/>
                  </a:lnTo>
                  <a:lnTo>
                    <a:pt x="17663" y="2402"/>
                  </a:lnTo>
                  <a:lnTo>
                    <a:pt x="17707" y="2415"/>
                  </a:lnTo>
                  <a:lnTo>
                    <a:pt x="17754" y="2427"/>
                  </a:lnTo>
                  <a:lnTo>
                    <a:pt x="17777" y="2432"/>
                  </a:lnTo>
                  <a:lnTo>
                    <a:pt x="17801" y="2435"/>
                  </a:lnTo>
                  <a:lnTo>
                    <a:pt x="17853" y="2440"/>
                  </a:lnTo>
                  <a:lnTo>
                    <a:pt x="17906" y="2442"/>
                  </a:lnTo>
                  <a:lnTo>
                    <a:pt x="17984" y="2440"/>
                  </a:lnTo>
                  <a:lnTo>
                    <a:pt x="18055" y="2433"/>
                  </a:lnTo>
                  <a:lnTo>
                    <a:pt x="18120" y="2423"/>
                  </a:lnTo>
                  <a:lnTo>
                    <a:pt x="18178" y="2409"/>
                  </a:lnTo>
                  <a:lnTo>
                    <a:pt x="18230" y="2392"/>
                  </a:lnTo>
                  <a:lnTo>
                    <a:pt x="18275" y="2370"/>
                  </a:lnTo>
                  <a:lnTo>
                    <a:pt x="18297" y="2359"/>
                  </a:lnTo>
                  <a:lnTo>
                    <a:pt x="18316" y="2347"/>
                  </a:lnTo>
                  <a:lnTo>
                    <a:pt x="18351" y="2319"/>
                  </a:lnTo>
                  <a:lnTo>
                    <a:pt x="18367" y="2304"/>
                  </a:lnTo>
                  <a:lnTo>
                    <a:pt x="18381" y="2289"/>
                  </a:lnTo>
                  <a:lnTo>
                    <a:pt x="18407" y="2255"/>
                  </a:lnTo>
                  <a:lnTo>
                    <a:pt x="18428" y="2221"/>
                  </a:lnTo>
                  <a:lnTo>
                    <a:pt x="18443" y="2182"/>
                  </a:lnTo>
                  <a:lnTo>
                    <a:pt x="18456" y="2142"/>
                  </a:lnTo>
                  <a:lnTo>
                    <a:pt x="18464" y="2099"/>
                  </a:lnTo>
                  <a:lnTo>
                    <a:pt x="18469" y="2056"/>
                  </a:lnTo>
                  <a:lnTo>
                    <a:pt x="18470" y="2009"/>
                  </a:lnTo>
                  <a:lnTo>
                    <a:pt x="18469" y="1977"/>
                  </a:lnTo>
                  <a:lnTo>
                    <a:pt x="18466" y="1945"/>
                  </a:lnTo>
                  <a:lnTo>
                    <a:pt x="18461" y="1914"/>
                  </a:lnTo>
                  <a:lnTo>
                    <a:pt x="18453" y="1884"/>
                  </a:lnTo>
                  <a:lnTo>
                    <a:pt x="18443" y="1857"/>
                  </a:lnTo>
                  <a:lnTo>
                    <a:pt x="18430" y="1830"/>
                  </a:lnTo>
                  <a:lnTo>
                    <a:pt x="18416" y="1805"/>
                  </a:lnTo>
                  <a:lnTo>
                    <a:pt x="18398" y="1782"/>
                  </a:lnTo>
                  <a:lnTo>
                    <a:pt x="18377" y="1760"/>
                  </a:lnTo>
                  <a:lnTo>
                    <a:pt x="18353" y="1741"/>
                  </a:lnTo>
                  <a:lnTo>
                    <a:pt x="18325" y="1723"/>
                  </a:lnTo>
                  <a:lnTo>
                    <a:pt x="18296" y="1706"/>
                  </a:lnTo>
                  <a:lnTo>
                    <a:pt x="18262" y="1692"/>
                  </a:lnTo>
                  <a:lnTo>
                    <a:pt x="18224" y="1680"/>
                  </a:lnTo>
                  <a:lnTo>
                    <a:pt x="18184" y="1670"/>
                  </a:lnTo>
                  <a:lnTo>
                    <a:pt x="18162" y="1665"/>
                  </a:lnTo>
                  <a:lnTo>
                    <a:pt x="18140" y="1661"/>
                  </a:lnTo>
                  <a:lnTo>
                    <a:pt x="17576" y="1570"/>
                  </a:lnTo>
                  <a:lnTo>
                    <a:pt x="17503" y="1555"/>
                  </a:lnTo>
                  <a:lnTo>
                    <a:pt x="17433" y="1539"/>
                  </a:lnTo>
                  <a:lnTo>
                    <a:pt x="17367" y="1517"/>
                  </a:lnTo>
                  <a:lnTo>
                    <a:pt x="17305" y="1491"/>
                  </a:lnTo>
                  <a:lnTo>
                    <a:pt x="17246" y="1461"/>
                  </a:lnTo>
                  <a:lnTo>
                    <a:pt x="17192" y="1428"/>
                  </a:lnTo>
                  <a:lnTo>
                    <a:pt x="17143" y="1388"/>
                  </a:lnTo>
                  <a:lnTo>
                    <a:pt x="17098" y="1344"/>
                  </a:lnTo>
                  <a:lnTo>
                    <a:pt x="17057" y="1295"/>
                  </a:lnTo>
                  <a:lnTo>
                    <a:pt x="17021" y="1241"/>
                  </a:lnTo>
                  <a:lnTo>
                    <a:pt x="17006" y="1211"/>
                  </a:lnTo>
                  <a:lnTo>
                    <a:pt x="16991" y="1180"/>
                  </a:lnTo>
                  <a:lnTo>
                    <a:pt x="16966" y="1114"/>
                  </a:lnTo>
                  <a:lnTo>
                    <a:pt x="16946" y="1043"/>
                  </a:lnTo>
                  <a:lnTo>
                    <a:pt x="16931" y="965"/>
                  </a:lnTo>
                  <a:lnTo>
                    <a:pt x="16923" y="880"/>
                  </a:lnTo>
                  <a:lnTo>
                    <a:pt x="16920" y="836"/>
                  </a:lnTo>
                  <a:lnTo>
                    <a:pt x="16919" y="789"/>
                  </a:lnTo>
                  <a:lnTo>
                    <a:pt x="16923" y="715"/>
                  </a:lnTo>
                  <a:lnTo>
                    <a:pt x="16927" y="677"/>
                  </a:lnTo>
                  <a:lnTo>
                    <a:pt x="16932" y="641"/>
                  </a:lnTo>
                  <a:lnTo>
                    <a:pt x="16940" y="604"/>
                  </a:lnTo>
                  <a:lnTo>
                    <a:pt x="16950" y="569"/>
                  </a:lnTo>
                  <a:lnTo>
                    <a:pt x="16960" y="533"/>
                  </a:lnTo>
                  <a:lnTo>
                    <a:pt x="16973" y="498"/>
                  </a:lnTo>
                  <a:lnTo>
                    <a:pt x="16989" y="463"/>
                  </a:lnTo>
                  <a:lnTo>
                    <a:pt x="17006" y="430"/>
                  </a:lnTo>
                  <a:lnTo>
                    <a:pt x="17025" y="396"/>
                  </a:lnTo>
                  <a:lnTo>
                    <a:pt x="17046" y="365"/>
                  </a:lnTo>
                  <a:lnTo>
                    <a:pt x="17068" y="333"/>
                  </a:lnTo>
                  <a:lnTo>
                    <a:pt x="17092" y="303"/>
                  </a:lnTo>
                  <a:lnTo>
                    <a:pt x="17149" y="245"/>
                  </a:lnTo>
                  <a:lnTo>
                    <a:pt x="17180" y="218"/>
                  </a:lnTo>
                  <a:lnTo>
                    <a:pt x="17213" y="193"/>
                  </a:lnTo>
                  <a:lnTo>
                    <a:pt x="17286" y="145"/>
                  </a:lnTo>
                  <a:lnTo>
                    <a:pt x="17327" y="123"/>
                  </a:lnTo>
                  <a:lnTo>
                    <a:pt x="17369" y="104"/>
                  </a:lnTo>
                  <a:lnTo>
                    <a:pt x="17413" y="84"/>
                  </a:lnTo>
                  <a:lnTo>
                    <a:pt x="17460" y="67"/>
                  </a:lnTo>
                  <a:lnTo>
                    <a:pt x="17510" y="53"/>
                  </a:lnTo>
                  <a:lnTo>
                    <a:pt x="17562" y="39"/>
                  </a:lnTo>
                  <a:lnTo>
                    <a:pt x="17616" y="28"/>
                  </a:lnTo>
                  <a:lnTo>
                    <a:pt x="17672" y="18"/>
                  </a:lnTo>
                  <a:lnTo>
                    <a:pt x="17732" y="11"/>
                  </a:lnTo>
                  <a:lnTo>
                    <a:pt x="17794" y="6"/>
                  </a:lnTo>
                  <a:lnTo>
                    <a:pt x="17858" y="2"/>
                  </a:lnTo>
                  <a:lnTo>
                    <a:pt x="17926" y="0"/>
                  </a:lnTo>
                  <a:lnTo>
                    <a:pt x="18029" y="3"/>
                  </a:lnTo>
                  <a:lnTo>
                    <a:pt x="18078" y="7"/>
                  </a:lnTo>
                  <a:lnTo>
                    <a:pt x="18125" y="11"/>
                  </a:lnTo>
                  <a:lnTo>
                    <a:pt x="18171" y="16"/>
                  </a:lnTo>
                  <a:lnTo>
                    <a:pt x="18214" y="22"/>
                  </a:lnTo>
                  <a:lnTo>
                    <a:pt x="18298" y="39"/>
                  </a:lnTo>
                  <a:lnTo>
                    <a:pt x="18375" y="58"/>
                  </a:lnTo>
                  <a:lnTo>
                    <a:pt x="18446" y="83"/>
                  </a:lnTo>
                  <a:lnTo>
                    <a:pt x="18512" y="111"/>
                  </a:lnTo>
                  <a:lnTo>
                    <a:pt x="18573" y="142"/>
                  </a:lnTo>
                  <a:lnTo>
                    <a:pt x="18629" y="177"/>
                  </a:lnTo>
                  <a:lnTo>
                    <a:pt x="18681" y="216"/>
                  </a:lnTo>
                  <a:lnTo>
                    <a:pt x="18729" y="256"/>
                  </a:lnTo>
                  <a:lnTo>
                    <a:pt x="18773" y="300"/>
                  </a:lnTo>
                  <a:lnTo>
                    <a:pt x="18814" y="345"/>
                  </a:lnTo>
                  <a:lnTo>
                    <a:pt x="18853" y="392"/>
                  </a:lnTo>
                  <a:lnTo>
                    <a:pt x="18889" y="443"/>
                  </a:lnTo>
                  <a:lnTo>
                    <a:pt x="18923" y="494"/>
                  </a:lnTo>
                  <a:lnTo>
                    <a:pt x="18497" y="716"/>
                  </a:lnTo>
                  <a:lnTo>
                    <a:pt x="18451" y="654"/>
                  </a:lnTo>
                  <a:lnTo>
                    <a:pt x="18399" y="599"/>
                  </a:lnTo>
                  <a:lnTo>
                    <a:pt x="18371" y="574"/>
                  </a:lnTo>
                  <a:lnTo>
                    <a:pt x="18341" y="552"/>
                  </a:lnTo>
                  <a:lnTo>
                    <a:pt x="18310" y="532"/>
                  </a:lnTo>
                  <a:lnTo>
                    <a:pt x="18276" y="512"/>
                  </a:lnTo>
                  <a:lnTo>
                    <a:pt x="18241" y="496"/>
                  </a:lnTo>
                  <a:lnTo>
                    <a:pt x="18204" y="481"/>
                  </a:lnTo>
                  <a:lnTo>
                    <a:pt x="18164" y="470"/>
                  </a:lnTo>
                  <a:lnTo>
                    <a:pt x="18121" y="459"/>
                  </a:lnTo>
                  <a:lnTo>
                    <a:pt x="18076" y="452"/>
                  </a:lnTo>
                  <a:lnTo>
                    <a:pt x="18029" y="445"/>
                  </a:lnTo>
                  <a:lnTo>
                    <a:pt x="17979" y="441"/>
                  </a:lnTo>
                  <a:lnTo>
                    <a:pt x="17926" y="441"/>
                  </a:lnTo>
                  <a:lnTo>
                    <a:pt x="17860" y="443"/>
                  </a:lnTo>
                  <a:lnTo>
                    <a:pt x="17799" y="448"/>
                  </a:lnTo>
                  <a:lnTo>
                    <a:pt x="17743" y="456"/>
                  </a:lnTo>
                  <a:lnTo>
                    <a:pt x="17693" y="466"/>
                  </a:lnTo>
                  <a:lnTo>
                    <a:pt x="17647" y="480"/>
                  </a:lnTo>
                  <a:lnTo>
                    <a:pt x="17606" y="497"/>
                  </a:lnTo>
                  <a:lnTo>
                    <a:pt x="17571" y="516"/>
                  </a:lnTo>
                  <a:lnTo>
                    <a:pt x="17540" y="537"/>
                  </a:lnTo>
                  <a:lnTo>
                    <a:pt x="17513" y="561"/>
                  </a:lnTo>
                  <a:lnTo>
                    <a:pt x="17490" y="588"/>
                  </a:lnTo>
                  <a:lnTo>
                    <a:pt x="17470" y="617"/>
                  </a:lnTo>
                  <a:lnTo>
                    <a:pt x="17456" y="648"/>
                  </a:lnTo>
                  <a:lnTo>
                    <a:pt x="17444" y="680"/>
                  </a:lnTo>
                  <a:lnTo>
                    <a:pt x="17437" y="715"/>
                  </a:lnTo>
                  <a:lnTo>
                    <a:pt x="17431" y="751"/>
                  </a:lnTo>
                  <a:lnTo>
                    <a:pt x="17430" y="789"/>
                  </a:lnTo>
                  <a:lnTo>
                    <a:pt x="17431" y="824"/>
                  </a:lnTo>
                  <a:lnTo>
                    <a:pt x="17434" y="857"/>
                  </a:lnTo>
                  <a:lnTo>
                    <a:pt x="17444" y="912"/>
                  </a:lnTo>
                  <a:lnTo>
                    <a:pt x="17462" y="958"/>
                  </a:lnTo>
                  <a:lnTo>
                    <a:pt x="17475" y="979"/>
                  </a:lnTo>
                  <a:lnTo>
                    <a:pt x="17490" y="996"/>
                  </a:lnTo>
                  <a:lnTo>
                    <a:pt x="17506" y="1011"/>
                  </a:lnTo>
                  <a:lnTo>
                    <a:pt x="17526" y="1025"/>
                  </a:lnTo>
                  <a:lnTo>
                    <a:pt x="17547" y="1038"/>
                  </a:lnTo>
                  <a:lnTo>
                    <a:pt x="17571" y="1049"/>
                  </a:lnTo>
                  <a:lnTo>
                    <a:pt x="17625" y="1067"/>
                  </a:lnTo>
                  <a:lnTo>
                    <a:pt x="17691" y="1080"/>
                  </a:lnTo>
                  <a:lnTo>
                    <a:pt x="18240" y="1167"/>
                  </a:lnTo>
                  <a:close/>
                </a:path>
              </a:pathLst>
            </a:custGeom>
            <a:solidFill>
              <a:srgbClr val="004B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CADFA8F-4AEE-CFE3-E1A1-C0F6D2AF937E}"/>
              </a:ext>
            </a:extLst>
          </p:cNvPr>
          <p:cNvCxnSpPr/>
          <p:nvPr userDrawn="1"/>
        </p:nvCxnSpPr>
        <p:spPr>
          <a:xfrm>
            <a:off x="334963" y="6165850"/>
            <a:ext cx="1152207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7099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and Pictur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D1EB9-0371-3DF6-05C9-1979B2EE4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549275"/>
            <a:ext cx="3456459" cy="1007517"/>
          </a:xfrm>
        </p:spPr>
        <p:txBody>
          <a:bodyPr/>
          <a:lstStyle/>
          <a:p>
            <a:r>
              <a:rPr lang="fi-FI" noProof="0"/>
              <a:t>Muokkaa ots. perustyyl. napsautt.</a:t>
            </a:r>
            <a:endParaRPr lang="fi-FI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73E22-3265-B8DC-020D-8127FE44B1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325" y="1844676"/>
            <a:ext cx="3456459" cy="4032250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C34B5B-D5F2-872F-F25A-04A4298B9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noProof="0"/>
              <a:t>14.3.2025</a:t>
            </a:r>
            <a:endParaRPr lang="fi-FI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A25238-4118-1139-F9A1-4A4FC3ACA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Jamk | Petri Jaarto</a:t>
            </a:r>
            <a:endParaRPr lang="fi-FI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3DDAE4-8050-6337-2845-B331AB613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202E-AD3A-4C5D-97CC-3CD5D6135FB2}" type="slidenum">
              <a:rPr lang="fi-FI" noProof="0" smtClean="0"/>
              <a:t>‹#›</a:t>
            </a:fld>
            <a:endParaRPr lang="fi-FI" noProof="0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47A29478-7F51-08F1-D3B4-FCB5BA3910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367808" y="549275"/>
            <a:ext cx="7489230" cy="5327650"/>
          </a:xfrm>
          <a:solidFill>
            <a:schemeClr val="tx2"/>
          </a:solidFill>
        </p:spPr>
        <p:txBody>
          <a:bodyPr/>
          <a:lstStyle>
            <a:lvl1pPr marL="0" indent="0">
              <a:buFontTx/>
              <a:buNone/>
              <a:defRPr sz="1000"/>
            </a:lvl1pPr>
          </a:lstStyle>
          <a:p>
            <a:r>
              <a:rPr lang="fi-FI" noProof="0"/>
              <a:t>Lisää kuva napsauttamalla kuvaketta</a:t>
            </a:r>
            <a:endParaRPr lang="fi-FI" noProof="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7E4963D-2110-EA8D-5269-A290AC7E0BC4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525121" y="6461625"/>
            <a:ext cx="1343649" cy="126000"/>
            <a:chOff x="0" y="2859088"/>
            <a:chExt cx="12188826" cy="1143000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D284D241-3571-424E-CF50-E0A65DF5958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472863" y="2874963"/>
              <a:ext cx="715963" cy="1125538"/>
            </a:xfrm>
            <a:custGeom>
              <a:avLst/>
              <a:gdLst>
                <a:gd name="T0" fmla="*/ 0 w 1807"/>
                <a:gd name="T1" fmla="*/ 0 h 2834"/>
                <a:gd name="T2" fmla="*/ 589 w 1807"/>
                <a:gd name="T3" fmla="*/ 709 h 2834"/>
                <a:gd name="T4" fmla="*/ 1178 w 1807"/>
                <a:gd name="T5" fmla="*/ 1418 h 2834"/>
                <a:gd name="T6" fmla="*/ 590 w 1807"/>
                <a:gd name="T7" fmla="*/ 2126 h 2834"/>
                <a:gd name="T8" fmla="*/ 4 w 1807"/>
                <a:gd name="T9" fmla="*/ 2834 h 2834"/>
                <a:gd name="T10" fmla="*/ 632 w 1807"/>
                <a:gd name="T11" fmla="*/ 2834 h 2834"/>
                <a:gd name="T12" fmla="*/ 1219 w 1807"/>
                <a:gd name="T13" fmla="*/ 2126 h 2834"/>
                <a:gd name="T14" fmla="*/ 1807 w 1807"/>
                <a:gd name="T15" fmla="*/ 1418 h 2834"/>
                <a:gd name="T16" fmla="*/ 1218 w 1807"/>
                <a:gd name="T17" fmla="*/ 709 h 2834"/>
                <a:gd name="T18" fmla="*/ 629 w 1807"/>
                <a:gd name="T19" fmla="*/ 0 h 2834"/>
                <a:gd name="T20" fmla="*/ 0 w 1807"/>
                <a:gd name="T21" fmla="*/ 0 h 2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07" h="2834">
                  <a:moveTo>
                    <a:pt x="0" y="0"/>
                  </a:moveTo>
                  <a:lnTo>
                    <a:pt x="589" y="709"/>
                  </a:lnTo>
                  <a:lnTo>
                    <a:pt x="1178" y="1418"/>
                  </a:lnTo>
                  <a:lnTo>
                    <a:pt x="590" y="2126"/>
                  </a:lnTo>
                  <a:lnTo>
                    <a:pt x="4" y="2834"/>
                  </a:lnTo>
                  <a:lnTo>
                    <a:pt x="632" y="2834"/>
                  </a:lnTo>
                  <a:lnTo>
                    <a:pt x="1219" y="2126"/>
                  </a:lnTo>
                  <a:lnTo>
                    <a:pt x="1807" y="1418"/>
                  </a:lnTo>
                  <a:lnTo>
                    <a:pt x="1218" y="709"/>
                  </a:lnTo>
                  <a:lnTo>
                    <a:pt x="62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0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346B4738-2EBF-F9D6-8CD3-57E918A7BB3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0" y="2859088"/>
              <a:ext cx="11420475" cy="1143000"/>
            </a:xfrm>
            <a:custGeom>
              <a:avLst/>
              <a:gdLst>
                <a:gd name="T0" fmla="*/ 8918 w 28777"/>
                <a:gd name="T1" fmla="*/ 490 h 2882"/>
                <a:gd name="T2" fmla="*/ 6350 w 28777"/>
                <a:gd name="T3" fmla="*/ 673 h 2882"/>
                <a:gd name="T4" fmla="*/ 4706 w 28777"/>
                <a:gd name="T5" fmla="*/ 62 h 2882"/>
                <a:gd name="T6" fmla="*/ 9662 w 28777"/>
                <a:gd name="T7" fmla="*/ 976 h 2882"/>
                <a:gd name="T8" fmla="*/ 10949 w 28777"/>
                <a:gd name="T9" fmla="*/ 62 h 2882"/>
                <a:gd name="T10" fmla="*/ 11820 w 28777"/>
                <a:gd name="T11" fmla="*/ 2130 h 2882"/>
                <a:gd name="T12" fmla="*/ 21120 w 28777"/>
                <a:gd name="T13" fmla="*/ 62 h 2882"/>
                <a:gd name="T14" fmla="*/ 21362 w 28777"/>
                <a:gd name="T15" fmla="*/ 2820 h 2882"/>
                <a:gd name="T16" fmla="*/ 24131 w 28777"/>
                <a:gd name="T17" fmla="*/ 490 h 2882"/>
                <a:gd name="T18" fmla="*/ 23211 w 28777"/>
                <a:gd name="T19" fmla="*/ 2820 h 2882"/>
                <a:gd name="T20" fmla="*/ 25612 w 28777"/>
                <a:gd name="T21" fmla="*/ 1655 h 2882"/>
                <a:gd name="T22" fmla="*/ 27764 w 28777"/>
                <a:gd name="T23" fmla="*/ 2427 h 2882"/>
                <a:gd name="T24" fmla="*/ 28178 w 28777"/>
                <a:gd name="T25" fmla="*/ 2053 h 2882"/>
                <a:gd name="T26" fmla="*/ 28179 w 28777"/>
                <a:gd name="T27" fmla="*/ 817 h 2882"/>
                <a:gd name="T28" fmla="*/ 27841 w 28777"/>
                <a:gd name="T29" fmla="*/ 475 h 2882"/>
                <a:gd name="T30" fmla="*/ 27214 w 28777"/>
                <a:gd name="T31" fmla="*/ 534 h 2882"/>
                <a:gd name="T32" fmla="*/ 26954 w 28777"/>
                <a:gd name="T33" fmla="*/ 1078 h 2882"/>
                <a:gd name="T34" fmla="*/ 27040 w 28777"/>
                <a:gd name="T35" fmla="*/ 2130 h 2882"/>
                <a:gd name="T36" fmla="*/ 27398 w 28777"/>
                <a:gd name="T37" fmla="*/ 2423 h 2882"/>
                <a:gd name="T38" fmla="*/ 28149 w 28777"/>
                <a:gd name="T39" fmla="*/ 104 h 2882"/>
                <a:gd name="T40" fmla="*/ 28675 w 28777"/>
                <a:gd name="T41" fmla="*/ 698 h 2882"/>
                <a:gd name="T42" fmla="*/ 28748 w 28777"/>
                <a:gd name="T43" fmla="*/ 1847 h 2882"/>
                <a:gd name="T44" fmla="*/ 28386 w 28777"/>
                <a:gd name="T45" fmla="*/ 2628 h 2882"/>
                <a:gd name="T46" fmla="*/ 27590 w 28777"/>
                <a:gd name="T47" fmla="*/ 2878 h 2882"/>
                <a:gd name="T48" fmla="*/ 26713 w 28777"/>
                <a:gd name="T49" fmla="*/ 2544 h 2882"/>
                <a:gd name="T50" fmla="*/ 26432 w 28777"/>
                <a:gd name="T51" fmla="*/ 1777 h 2882"/>
                <a:gd name="T52" fmla="*/ 26584 w 28777"/>
                <a:gd name="T53" fmla="*/ 532 h 2882"/>
                <a:gd name="T54" fmla="*/ 27126 w 28777"/>
                <a:gd name="T55" fmla="*/ 67 h 2882"/>
                <a:gd name="T56" fmla="*/ 3298 w 28777"/>
                <a:gd name="T57" fmla="*/ 698 h 2882"/>
                <a:gd name="T58" fmla="*/ 1356 w 28777"/>
                <a:gd name="T59" fmla="*/ 1188 h 2882"/>
                <a:gd name="T60" fmla="*/ 1377 w 28777"/>
                <a:gd name="T61" fmla="*/ 659 h 2882"/>
                <a:gd name="T62" fmla="*/ 941 w 28777"/>
                <a:gd name="T63" fmla="*/ 1328 h 2882"/>
                <a:gd name="T64" fmla="*/ 872 w 28777"/>
                <a:gd name="T65" fmla="*/ 1849 h 2882"/>
                <a:gd name="T66" fmla="*/ 1186 w 28777"/>
                <a:gd name="T67" fmla="*/ 78 h 2882"/>
                <a:gd name="T68" fmla="*/ 1870 w 28777"/>
                <a:gd name="T69" fmla="*/ 492 h 2882"/>
                <a:gd name="T70" fmla="*/ 1886 w 28777"/>
                <a:gd name="T71" fmla="*/ 1292 h 2882"/>
                <a:gd name="T72" fmla="*/ 2562 w 28777"/>
                <a:gd name="T73" fmla="*/ 1402 h 2882"/>
                <a:gd name="T74" fmla="*/ 16653 w 28777"/>
                <a:gd name="T75" fmla="*/ 2101 h 2882"/>
                <a:gd name="T76" fmla="*/ 16213 w 28777"/>
                <a:gd name="T77" fmla="*/ 2725 h 2882"/>
                <a:gd name="T78" fmla="*/ 15316 w 28777"/>
                <a:gd name="T79" fmla="*/ 2865 h 2882"/>
                <a:gd name="T80" fmla="*/ 14667 w 28777"/>
                <a:gd name="T81" fmla="*/ 2518 h 2882"/>
                <a:gd name="T82" fmla="*/ 14419 w 28777"/>
                <a:gd name="T83" fmla="*/ 1673 h 2882"/>
                <a:gd name="T84" fmla="*/ 15039 w 28777"/>
                <a:gd name="T85" fmla="*/ 2191 h 2882"/>
                <a:gd name="T86" fmla="*/ 15483 w 28777"/>
                <a:gd name="T87" fmla="*/ 2440 h 2882"/>
                <a:gd name="T88" fmla="*/ 16024 w 28777"/>
                <a:gd name="T89" fmla="*/ 2266 h 2882"/>
                <a:gd name="T90" fmla="*/ 18391 w 28777"/>
                <a:gd name="T91" fmla="*/ 1199 h 2882"/>
                <a:gd name="T92" fmla="*/ 18933 w 28777"/>
                <a:gd name="T93" fmla="*/ 1652 h 2882"/>
                <a:gd name="T94" fmla="*/ 18945 w 28777"/>
                <a:gd name="T95" fmla="*/ 2319 h 2882"/>
                <a:gd name="T96" fmla="*/ 18544 w 28777"/>
                <a:gd name="T97" fmla="*/ 2761 h 2882"/>
                <a:gd name="T98" fmla="*/ 17575 w 28777"/>
                <a:gd name="T99" fmla="*/ 2847 h 2882"/>
                <a:gd name="T100" fmla="*/ 16885 w 28777"/>
                <a:gd name="T101" fmla="*/ 2339 h 2882"/>
                <a:gd name="T102" fmla="*/ 17801 w 28777"/>
                <a:gd name="T103" fmla="*/ 2435 h 2882"/>
                <a:gd name="T104" fmla="*/ 18407 w 28777"/>
                <a:gd name="T105" fmla="*/ 2255 h 2882"/>
                <a:gd name="T106" fmla="*/ 18398 w 28777"/>
                <a:gd name="T107" fmla="*/ 1782 h 2882"/>
                <a:gd name="T108" fmla="*/ 17305 w 28777"/>
                <a:gd name="T109" fmla="*/ 1491 h 2882"/>
                <a:gd name="T110" fmla="*/ 16919 w 28777"/>
                <a:gd name="T111" fmla="*/ 789 h 2882"/>
                <a:gd name="T112" fmla="*/ 17149 w 28777"/>
                <a:gd name="T113" fmla="*/ 245 h 2882"/>
                <a:gd name="T114" fmla="*/ 17858 w 28777"/>
                <a:gd name="T115" fmla="*/ 2 h 2882"/>
                <a:gd name="T116" fmla="*/ 18729 w 28777"/>
                <a:gd name="T117" fmla="*/ 256 h 2882"/>
                <a:gd name="T118" fmla="*/ 18204 w 28777"/>
                <a:gd name="T119" fmla="*/ 481 h 2882"/>
                <a:gd name="T120" fmla="*/ 17540 w 28777"/>
                <a:gd name="T121" fmla="*/ 537 h 2882"/>
                <a:gd name="T122" fmla="*/ 17490 w 28777"/>
                <a:gd name="T123" fmla="*/ 996 h 2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8777" h="2882">
                  <a:moveTo>
                    <a:pt x="7589" y="1653"/>
                  </a:moveTo>
                  <a:lnTo>
                    <a:pt x="7589" y="2392"/>
                  </a:lnTo>
                  <a:lnTo>
                    <a:pt x="8256" y="2392"/>
                  </a:lnTo>
                  <a:lnTo>
                    <a:pt x="8922" y="2392"/>
                  </a:lnTo>
                  <a:lnTo>
                    <a:pt x="8922" y="2821"/>
                  </a:lnTo>
                  <a:lnTo>
                    <a:pt x="7998" y="2821"/>
                  </a:lnTo>
                  <a:lnTo>
                    <a:pt x="7075" y="2821"/>
                  </a:lnTo>
                  <a:lnTo>
                    <a:pt x="7075" y="2132"/>
                  </a:lnTo>
                  <a:lnTo>
                    <a:pt x="7075" y="1442"/>
                  </a:lnTo>
                  <a:lnTo>
                    <a:pt x="7075" y="752"/>
                  </a:lnTo>
                  <a:lnTo>
                    <a:pt x="7075" y="62"/>
                  </a:lnTo>
                  <a:lnTo>
                    <a:pt x="7996" y="62"/>
                  </a:lnTo>
                  <a:lnTo>
                    <a:pt x="8918" y="62"/>
                  </a:lnTo>
                  <a:lnTo>
                    <a:pt x="8918" y="490"/>
                  </a:lnTo>
                  <a:lnTo>
                    <a:pt x="8253" y="490"/>
                  </a:lnTo>
                  <a:lnTo>
                    <a:pt x="7589" y="490"/>
                  </a:lnTo>
                  <a:lnTo>
                    <a:pt x="7589" y="1152"/>
                  </a:lnTo>
                  <a:lnTo>
                    <a:pt x="8196" y="1152"/>
                  </a:lnTo>
                  <a:lnTo>
                    <a:pt x="8803" y="1152"/>
                  </a:lnTo>
                  <a:lnTo>
                    <a:pt x="8676" y="1581"/>
                  </a:lnTo>
                  <a:lnTo>
                    <a:pt x="8125" y="1581"/>
                  </a:lnTo>
                  <a:lnTo>
                    <a:pt x="7574" y="1581"/>
                  </a:lnTo>
                  <a:lnTo>
                    <a:pt x="7582" y="1602"/>
                  </a:lnTo>
                  <a:lnTo>
                    <a:pt x="7586" y="1621"/>
                  </a:lnTo>
                  <a:lnTo>
                    <a:pt x="7589" y="1653"/>
                  </a:lnTo>
                  <a:close/>
                  <a:moveTo>
                    <a:pt x="6288" y="62"/>
                  </a:moveTo>
                  <a:lnTo>
                    <a:pt x="6963" y="62"/>
                  </a:lnTo>
                  <a:lnTo>
                    <a:pt x="6350" y="673"/>
                  </a:lnTo>
                  <a:lnTo>
                    <a:pt x="5738" y="1286"/>
                  </a:lnTo>
                  <a:lnTo>
                    <a:pt x="6346" y="2053"/>
                  </a:lnTo>
                  <a:lnTo>
                    <a:pt x="6955" y="2820"/>
                  </a:lnTo>
                  <a:lnTo>
                    <a:pt x="6292" y="2820"/>
                  </a:lnTo>
                  <a:lnTo>
                    <a:pt x="5867" y="2286"/>
                  </a:lnTo>
                  <a:lnTo>
                    <a:pt x="5443" y="1753"/>
                  </a:lnTo>
                  <a:lnTo>
                    <a:pt x="5396" y="1630"/>
                  </a:lnTo>
                  <a:lnTo>
                    <a:pt x="5220" y="1807"/>
                  </a:lnTo>
                  <a:lnTo>
                    <a:pt x="5220" y="2820"/>
                  </a:lnTo>
                  <a:lnTo>
                    <a:pt x="4706" y="2820"/>
                  </a:lnTo>
                  <a:lnTo>
                    <a:pt x="4706" y="2130"/>
                  </a:lnTo>
                  <a:lnTo>
                    <a:pt x="4706" y="1441"/>
                  </a:lnTo>
                  <a:lnTo>
                    <a:pt x="4706" y="751"/>
                  </a:lnTo>
                  <a:lnTo>
                    <a:pt x="4706" y="62"/>
                  </a:lnTo>
                  <a:lnTo>
                    <a:pt x="5220" y="62"/>
                  </a:lnTo>
                  <a:lnTo>
                    <a:pt x="5220" y="604"/>
                  </a:lnTo>
                  <a:lnTo>
                    <a:pt x="5220" y="1145"/>
                  </a:lnTo>
                  <a:lnTo>
                    <a:pt x="5754" y="604"/>
                  </a:lnTo>
                  <a:lnTo>
                    <a:pt x="6288" y="62"/>
                  </a:lnTo>
                  <a:close/>
                  <a:moveTo>
                    <a:pt x="10949" y="62"/>
                  </a:moveTo>
                  <a:lnTo>
                    <a:pt x="11463" y="62"/>
                  </a:lnTo>
                  <a:lnTo>
                    <a:pt x="11463" y="751"/>
                  </a:lnTo>
                  <a:lnTo>
                    <a:pt x="11463" y="1441"/>
                  </a:lnTo>
                  <a:lnTo>
                    <a:pt x="11463" y="2130"/>
                  </a:lnTo>
                  <a:lnTo>
                    <a:pt x="11463" y="2820"/>
                  </a:lnTo>
                  <a:lnTo>
                    <a:pt x="11022" y="2820"/>
                  </a:lnTo>
                  <a:lnTo>
                    <a:pt x="10341" y="1898"/>
                  </a:lnTo>
                  <a:lnTo>
                    <a:pt x="9662" y="976"/>
                  </a:lnTo>
                  <a:lnTo>
                    <a:pt x="9678" y="1087"/>
                  </a:lnTo>
                  <a:lnTo>
                    <a:pt x="9678" y="1954"/>
                  </a:lnTo>
                  <a:lnTo>
                    <a:pt x="9678" y="2820"/>
                  </a:lnTo>
                  <a:lnTo>
                    <a:pt x="9164" y="2820"/>
                  </a:lnTo>
                  <a:lnTo>
                    <a:pt x="9164" y="2130"/>
                  </a:lnTo>
                  <a:lnTo>
                    <a:pt x="9164" y="1441"/>
                  </a:lnTo>
                  <a:lnTo>
                    <a:pt x="9164" y="751"/>
                  </a:lnTo>
                  <a:lnTo>
                    <a:pt x="9164" y="62"/>
                  </a:lnTo>
                  <a:lnTo>
                    <a:pt x="9605" y="62"/>
                  </a:lnTo>
                  <a:lnTo>
                    <a:pt x="10286" y="988"/>
                  </a:lnTo>
                  <a:lnTo>
                    <a:pt x="10968" y="1914"/>
                  </a:lnTo>
                  <a:lnTo>
                    <a:pt x="10949" y="1746"/>
                  </a:lnTo>
                  <a:lnTo>
                    <a:pt x="10949" y="904"/>
                  </a:lnTo>
                  <a:lnTo>
                    <a:pt x="10949" y="62"/>
                  </a:lnTo>
                  <a:close/>
                  <a:moveTo>
                    <a:pt x="13606" y="62"/>
                  </a:moveTo>
                  <a:lnTo>
                    <a:pt x="14121" y="62"/>
                  </a:lnTo>
                  <a:lnTo>
                    <a:pt x="14121" y="751"/>
                  </a:lnTo>
                  <a:lnTo>
                    <a:pt x="14121" y="1441"/>
                  </a:lnTo>
                  <a:lnTo>
                    <a:pt x="14121" y="2130"/>
                  </a:lnTo>
                  <a:lnTo>
                    <a:pt x="14121" y="2820"/>
                  </a:lnTo>
                  <a:lnTo>
                    <a:pt x="13679" y="2820"/>
                  </a:lnTo>
                  <a:lnTo>
                    <a:pt x="12999" y="1898"/>
                  </a:lnTo>
                  <a:lnTo>
                    <a:pt x="12320" y="976"/>
                  </a:lnTo>
                  <a:lnTo>
                    <a:pt x="12335" y="1087"/>
                  </a:lnTo>
                  <a:lnTo>
                    <a:pt x="12335" y="1954"/>
                  </a:lnTo>
                  <a:lnTo>
                    <a:pt x="12335" y="2820"/>
                  </a:lnTo>
                  <a:lnTo>
                    <a:pt x="11820" y="2820"/>
                  </a:lnTo>
                  <a:lnTo>
                    <a:pt x="11820" y="2130"/>
                  </a:lnTo>
                  <a:lnTo>
                    <a:pt x="11820" y="1441"/>
                  </a:lnTo>
                  <a:lnTo>
                    <a:pt x="11820" y="751"/>
                  </a:lnTo>
                  <a:lnTo>
                    <a:pt x="11820" y="62"/>
                  </a:lnTo>
                  <a:lnTo>
                    <a:pt x="12263" y="62"/>
                  </a:lnTo>
                  <a:lnTo>
                    <a:pt x="12943" y="988"/>
                  </a:lnTo>
                  <a:lnTo>
                    <a:pt x="13625" y="1914"/>
                  </a:lnTo>
                  <a:lnTo>
                    <a:pt x="13606" y="1746"/>
                  </a:lnTo>
                  <a:lnTo>
                    <a:pt x="13606" y="904"/>
                  </a:lnTo>
                  <a:lnTo>
                    <a:pt x="13606" y="62"/>
                  </a:lnTo>
                  <a:close/>
                  <a:moveTo>
                    <a:pt x="19016" y="62"/>
                  </a:moveTo>
                  <a:lnTo>
                    <a:pt x="19542" y="62"/>
                  </a:lnTo>
                  <a:lnTo>
                    <a:pt x="20068" y="62"/>
                  </a:lnTo>
                  <a:lnTo>
                    <a:pt x="20593" y="62"/>
                  </a:lnTo>
                  <a:lnTo>
                    <a:pt x="21120" y="62"/>
                  </a:lnTo>
                  <a:lnTo>
                    <a:pt x="21120" y="490"/>
                  </a:lnTo>
                  <a:lnTo>
                    <a:pt x="20329" y="490"/>
                  </a:lnTo>
                  <a:lnTo>
                    <a:pt x="20329" y="1072"/>
                  </a:lnTo>
                  <a:lnTo>
                    <a:pt x="20329" y="1655"/>
                  </a:lnTo>
                  <a:lnTo>
                    <a:pt x="20329" y="2237"/>
                  </a:lnTo>
                  <a:lnTo>
                    <a:pt x="20329" y="2820"/>
                  </a:lnTo>
                  <a:lnTo>
                    <a:pt x="19811" y="2820"/>
                  </a:lnTo>
                  <a:lnTo>
                    <a:pt x="19811" y="2237"/>
                  </a:lnTo>
                  <a:lnTo>
                    <a:pt x="19811" y="1655"/>
                  </a:lnTo>
                  <a:lnTo>
                    <a:pt x="19811" y="1072"/>
                  </a:lnTo>
                  <a:lnTo>
                    <a:pt x="19811" y="490"/>
                  </a:lnTo>
                  <a:lnTo>
                    <a:pt x="19016" y="490"/>
                  </a:lnTo>
                  <a:lnTo>
                    <a:pt x="19016" y="62"/>
                  </a:lnTo>
                  <a:close/>
                  <a:moveTo>
                    <a:pt x="21362" y="2820"/>
                  </a:moveTo>
                  <a:lnTo>
                    <a:pt x="21362" y="2130"/>
                  </a:lnTo>
                  <a:lnTo>
                    <a:pt x="21362" y="1441"/>
                  </a:lnTo>
                  <a:lnTo>
                    <a:pt x="21362" y="751"/>
                  </a:lnTo>
                  <a:lnTo>
                    <a:pt x="21362" y="62"/>
                  </a:lnTo>
                  <a:lnTo>
                    <a:pt x="21876" y="62"/>
                  </a:lnTo>
                  <a:lnTo>
                    <a:pt x="21876" y="751"/>
                  </a:lnTo>
                  <a:lnTo>
                    <a:pt x="21876" y="1441"/>
                  </a:lnTo>
                  <a:lnTo>
                    <a:pt x="21876" y="2130"/>
                  </a:lnTo>
                  <a:lnTo>
                    <a:pt x="21876" y="2820"/>
                  </a:lnTo>
                  <a:lnTo>
                    <a:pt x="21362" y="2820"/>
                  </a:lnTo>
                  <a:close/>
                  <a:moveTo>
                    <a:pt x="22287" y="62"/>
                  </a:moveTo>
                  <a:lnTo>
                    <a:pt x="23208" y="62"/>
                  </a:lnTo>
                  <a:lnTo>
                    <a:pt x="24131" y="62"/>
                  </a:lnTo>
                  <a:lnTo>
                    <a:pt x="24131" y="490"/>
                  </a:lnTo>
                  <a:lnTo>
                    <a:pt x="23466" y="490"/>
                  </a:lnTo>
                  <a:lnTo>
                    <a:pt x="22802" y="490"/>
                  </a:lnTo>
                  <a:lnTo>
                    <a:pt x="22802" y="1153"/>
                  </a:lnTo>
                  <a:lnTo>
                    <a:pt x="23409" y="1153"/>
                  </a:lnTo>
                  <a:lnTo>
                    <a:pt x="24016" y="1153"/>
                  </a:lnTo>
                  <a:lnTo>
                    <a:pt x="23889" y="1581"/>
                  </a:lnTo>
                  <a:lnTo>
                    <a:pt x="23338" y="1581"/>
                  </a:lnTo>
                  <a:lnTo>
                    <a:pt x="22786" y="1581"/>
                  </a:lnTo>
                  <a:lnTo>
                    <a:pt x="22802" y="1653"/>
                  </a:lnTo>
                  <a:lnTo>
                    <a:pt x="22802" y="2392"/>
                  </a:lnTo>
                  <a:lnTo>
                    <a:pt x="23468" y="2392"/>
                  </a:lnTo>
                  <a:lnTo>
                    <a:pt x="24135" y="2392"/>
                  </a:lnTo>
                  <a:lnTo>
                    <a:pt x="24135" y="2820"/>
                  </a:lnTo>
                  <a:lnTo>
                    <a:pt x="23211" y="2820"/>
                  </a:lnTo>
                  <a:lnTo>
                    <a:pt x="22287" y="2820"/>
                  </a:lnTo>
                  <a:lnTo>
                    <a:pt x="22287" y="2130"/>
                  </a:lnTo>
                  <a:lnTo>
                    <a:pt x="22287" y="1441"/>
                  </a:lnTo>
                  <a:lnTo>
                    <a:pt x="22287" y="751"/>
                  </a:lnTo>
                  <a:lnTo>
                    <a:pt x="22287" y="62"/>
                  </a:lnTo>
                  <a:close/>
                  <a:moveTo>
                    <a:pt x="24299" y="62"/>
                  </a:moveTo>
                  <a:lnTo>
                    <a:pt x="24824" y="62"/>
                  </a:lnTo>
                  <a:lnTo>
                    <a:pt x="25351" y="62"/>
                  </a:lnTo>
                  <a:lnTo>
                    <a:pt x="25877" y="62"/>
                  </a:lnTo>
                  <a:lnTo>
                    <a:pt x="26404" y="62"/>
                  </a:lnTo>
                  <a:lnTo>
                    <a:pt x="26404" y="490"/>
                  </a:lnTo>
                  <a:lnTo>
                    <a:pt x="25612" y="490"/>
                  </a:lnTo>
                  <a:lnTo>
                    <a:pt x="25612" y="1072"/>
                  </a:lnTo>
                  <a:lnTo>
                    <a:pt x="25612" y="1655"/>
                  </a:lnTo>
                  <a:lnTo>
                    <a:pt x="25612" y="2237"/>
                  </a:lnTo>
                  <a:lnTo>
                    <a:pt x="25612" y="2820"/>
                  </a:lnTo>
                  <a:lnTo>
                    <a:pt x="25095" y="2820"/>
                  </a:lnTo>
                  <a:lnTo>
                    <a:pt x="25095" y="2237"/>
                  </a:lnTo>
                  <a:lnTo>
                    <a:pt x="25095" y="1655"/>
                  </a:lnTo>
                  <a:lnTo>
                    <a:pt x="25095" y="1072"/>
                  </a:lnTo>
                  <a:lnTo>
                    <a:pt x="25095" y="490"/>
                  </a:lnTo>
                  <a:lnTo>
                    <a:pt x="24299" y="490"/>
                  </a:lnTo>
                  <a:lnTo>
                    <a:pt x="24299" y="62"/>
                  </a:lnTo>
                  <a:close/>
                  <a:moveTo>
                    <a:pt x="27590" y="2442"/>
                  </a:moveTo>
                  <a:lnTo>
                    <a:pt x="27637" y="2441"/>
                  </a:lnTo>
                  <a:lnTo>
                    <a:pt x="27681" y="2438"/>
                  </a:lnTo>
                  <a:lnTo>
                    <a:pt x="27724" y="2433"/>
                  </a:lnTo>
                  <a:lnTo>
                    <a:pt x="27764" y="2427"/>
                  </a:lnTo>
                  <a:lnTo>
                    <a:pt x="27839" y="2409"/>
                  </a:lnTo>
                  <a:lnTo>
                    <a:pt x="27907" y="2382"/>
                  </a:lnTo>
                  <a:lnTo>
                    <a:pt x="27938" y="2366"/>
                  </a:lnTo>
                  <a:lnTo>
                    <a:pt x="27968" y="2348"/>
                  </a:lnTo>
                  <a:lnTo>
                    <a:pt x="27997" y="2328"/>
                  </a:lnTo>
                  <a:lnTo>
                    <a:pt x="28022" y="2306"/>
                  </a:lnTo>
                  <a:lnTo>
                    <a:pt x="28047" y="2281"/>
                  </a:lnTo>
                  <a:lnTo>
                    <a:pt x="28070" y="2255"/>
                  </a:lnTo>
                  <a:lnTo>
                    <a:pt x="28092" y="2227"/>
                  </a:lnTo>
                  <a:lnTo>
                    <a:pt x="28103" y="2212"/>
                  </a:lnTo>
                  <a:lnTo>
                    <a:pt x="28112" y="2196"/>
                  </a:lnTo>
                  <a:lnTo>
                    <a:pt x="28131" y="2164"/>
                  </a:lnTo>
                  <a:lnTo>
                    <a:pt x="28148" y="2129"/>
                  </a:lnTo>
                  <a:lnTo>
                    <a:pt x="28178" y="2053"/>
                  </a:lnTo>
                  <a:lnTo>
                    <a:pt x="28202" y="1969"/>
                  </a:lnTo>
                  <a:lnTo>
                    <a:pt x="28213" y="1923"/>
                  </a:lnTo>
                  <a:lnTo>
                    <a:pt x="28222" y="1875"/>
                  </a:lnTo>
                  <a:lnTo>
                    <a:pt x="28236" y="1773"/>
                  </a:lnTo>
                  <a:lnTo>
                    <a:pt x="28246" y="1661"/>
                  </a:lnTo>
                  <a:lnTo>
                    <a:pt x="28253" y="1540"/>
                  </a:lnTo>
                  <a:lnTo>
                    <a:pt x="28254" y="1408"/>
                  </a:lnTo>
                  <a:lnTo>
                    <a:pt x="28253" y="1291"/>
                  </a:lnTo>
                  <a:lnTo>
                    <a:pt x="28246" y="1180"/>
                  </a:lnTo>
                  <a:lnTo>
                    <a:pt x="28236" y="1078"/>
                  </a:lnTo>
                  <a:lnTo>
                    <a:pt x="28222" y="983"/>
                  </a:lnTo>
                  <a:lnTo>
                    <a:pt x="28213" y="939"/>
                  </a:lnTo>
                  <a:lnTo>
                    <a:pt x="28202" y="897"/>
                  </a:lnTo>
                  <a:lnTo>
                    <a:pt x="28179" y="817"/>
                  </a:lnTo>
                  <a:lnTo>
                    <a:pt x="28165" y="780"/>
                  </a:lnTo>
                  <a:lnTo>
                    <a:pt x="28149" y="744"/>
                  </a:lnTo>
                  <a:lnTo>
                    <a:pt x="28132" y="712"/>
                  </a:lnTo>
                  <a:lnTo>
                    <a:pt x="28113" y="681"/>
                  </a:lnTo>
                  <a:lnTo>
                    <a:pt x="28094" y="652"/>
                  </a:lnTo>
                  <a:lnTo>
                    <a:pt x="28072" y="624"/>
                  </a:lnTo>
                  <a:lnTo>
                    <a:pt x="28050" y="599"/>
                  </a:lnTo>
                  <a:lnTo>
                    <a:pt x="28025" y="575"/>
                  </a:lnTo>
                  <a:lnTo>
                    <a:pt x="27998" y="554"/>
                  </a:lnTo>
                  <a:lnTo>
                    <a:pt x="27971" y="534"/>
                  </a:lnTo>
                  <a:lnTo>
                    <a:pt x="27941" y="516"/>
                  </a:lnTo>
                  <a:lnTo>
                    <a:pt x="27909" y="501"/>
                  </a:lnTo>
                  <a:lnTo>
                    <a:pt x="27876" y="487"/>
                  </a:lnTo>
                  <a:lnTo>
                    <a:pt x="27841" y="475"/>
                  </a:lnTo>
                  <a:lnTo>
                    <a:pt x="27804" y="465"/>
                  </a:lnTo>
                  <a:lnTo>
                    <a:pt x="27765" y="456"/>
                  </a:lnTo>
                  <a:lnTo>
                    <a:pt x="27725" y="449"/>
                  </a:lnTo>
                  <a:lnTo>
                    <a:pt x="27681" y="444"/>
                  </a:lnTo>
                  <a:lnTo>
                    <a:pt x="27637" y="441"/>
                  </a:lnTo>
                  <a:lnTo>
                    <a:pt x="27590" y="441"/>
                  </a:lnTo>
                  <a:lnTo>
                    <a:pt x="27544" y="441"/>
                  </a:lnTo>
                  <a:lnTo>
                    <a:pt x="27498" y="444"/>
                  </a:lnTo>
                  <a:lnTo>
                    <a:pt x="27457" y="449"/>
                  </a:lnTo>
                  <a:lnTo>
                    <a:pt x="27416" y="456"/>
                  </a:lnTo>
                  <a:lnTo>
                    <a:pt x="27342" y="475"/>
                  </a:lnTo>
                  <a:lnTo>
                    <a:pt x="27275" y="501"/>
                  </a:lnTo>
                  <a:lnTo>
                    <a:pt x="27244" y="516"/>
                  </a:lnTo>
                  <a:lnTo>
                    <a:pt x="27214" y="534"/>
                  </a:lnTo>
                  <a:lnTo>
                    <a:pt x="27187" y="554"/>
                  </a:lnTo>
                  <a:lnTo>
                    <a:pt x="27161" y="575"/>
                  </a:lnTo>
                  <a:lnTo>
                    <a:pt x="27136" y="599"/>
                  </a:lnTo>
                  <a:lnTo>
                    <a:pt x="27114" y="624"/>
                  </a:lnTo>
                  <a:lnTo>
                    <a:pt x="27092" y="652"/>
                  </a:lnTo>
                  <a:lnTo>
                    <a:pt x="27073" y="681"/>
                  </a:lnTo>
                  <a:lnTo>
                    <a:pt x="27056" y="712"/>
                  </a:lnTo>
                  <a:lnTo>
                    <a:pt x="27039" y="744"/>
                  </a:lnTo>
                  <a:lnTo>
                    <a:pt x="27024" y="780"/>
                  </a:lnTo>
                  <a:lnTo>
                    <a:pt x="27009" y="817"/>
                  </a:lnTo>
                  <a:lnTo>
                    <a:pt x="26998" y="855"/>
                  </a:lnTo>
                  <a:lnTo>
                    <a:pt x="26986" y="897"/>
                  </a:lnTo>
                  <a:lnTo>
                    <a:pt x="26968" y="983"/>
                  </a:lnTo>
                  <a:lnTo>
                    <a:pt x="26954" y="1078"/>
                  </a:lnTo>
                  <a:lnTo>
                    <a:pt x="26945" y="1180"/>
                  </a:lnTo>
                  <a:lnTo>
                    <a:pt x="26938" y="1291"/>
                  </a:lnTo>
                  <a:lnTo>
                    <a:pt x="26937" y="1408"/>
                  </a:lnTo>
                  <a:lnTo>
                    <a:pt x="26940" y="1540"/>
                  </a:lnTo>
                  <a:lnTo>
                    <a:pt x="26945" y="1662"/>
                  </a:lnTo>
                  <a:lnTo>
                    <a:pt x="26949" y="1719"/>
                  </a:lnTo>
                  <a:lnTo>
                    <a:pt x="26954" y="1775"/>
                  </a:lnTo>
                  <a:lnTo>
                    <a:pt x="26968" y="1876"/>
                  </a:lnTo>
                  <a:lnTo>
                    <a:pt x="26977" y="1925"/>
                  </a:lnTo>
                  <a:lnTo>
                    <a:pt x="26987" y="1970"/>
                  </a:lnTo>
                  <a:lnTo>
                    <a:pt x="26999" y="2014"/>
                  </a:lnTo>
                  <a:lnTo>
                    <a:pt x="27011" y="2056"/>
                  </a:lnTo>
                  <a:lnTo>
                    <a:pt x="27025" y="2094"/>
                  </a:lnTo>
                  <a:lnTo>
                    <a:pt x="27040" y="2130"/>
                  </a:lnTo>
                  <a:lnTo>
                    <a:pt x="27057" y="2165"/>
                  </a:lnTo>
                  <a:lnTo>
                    <a:pt x="27075" y="2197"/>
                  </a:lnTo>
                  <a:lnTo>
                    <a:pt x="27095" y="2228"/>
                  </a:lnTo>
                  <a:lnTo>
                    <a:pt x="27115" y="2257"/>
                  </a:lnTo>
                  <a:lnTo>
                    <a:pt x="27137" y="2282"/>
                  </a:lnTo>
                  <a:lnTo>
                    <a:pt x="27162" y="2307"/>
                  </a:lnTo>
                  <a:lnTo>
                    <a:pt x="27188" y="2329"/>
                  </a:lnTo>
                  <a:lnTo>
                    <a:pt x="27215" y="2348"/>
                  </a:lnTo>
                  <a:lnTo>
                    <a:pt x="27245" y="2366"/>
                  </a:lnTo>
                  <a:lnTo>
                    <a:pt x="27276" y="2383"/>
                  </a:lnTo>
                  <a:lnTo>
                    <a:pt x="27308" y="2397"/>
                  </a:lnTo>
                  <a:lnTo>
                    <a:pt x="27343" y="2409"/>
                  </a:lnTo>
                  <a:lnTo>
                    <a:pt x="27379" y="2419"/>
                  </a:lnTo>
                  <a:lnTo>
                    <a:pt x="27398" y="2423"/>
                  </a:lnTo>
                  <a:lnTo>
                    <a:pt x="27417" y="2427"/>
                  </a:lnTo>
                  <a:lnTo>
                    <a:pt x="27457" y="2433"/>
                  </a:lnTo>
                  <a:lnTo>
                    <a:pt x="27500" y="2438"/>
                  </a:lnTo>
                  <a:lnTo>
                    <a:pt x="27544" y="2441"/>
                  </a:lnTo>
                  <a:lnTo>
                    <a:pt x="27590" y="2442"/>
                  </a:lnTo>
                  <a:close/>
                  <a:moveTo>
                    <a:pt x="27590" y="0"/>
                  </a:moveTo>
                  <a:lnTo>
                    <a:pt x="27677" y="3"/>
                  </a:lnTo>
                  <a:lnTo>
                    <a:pt x="27761" y="8"/>
                  </a:lnTo>
                  <a:lnTo>
                    <a:pt x="27840" y="18"/>
                  </a:lnTo>
                  <a:lnTo>
                    <a:pt x="27915" y="31"/>
                  </a:lnTo>
                  <a:lnTo>
                    <a:pt x="27986" y="48"/>
                  </a:lnTo>
                  <a:lnTo>
                    <a:pt x="28055" y="67"/>
                  </a:lnTo>
                  <a:lnTo>
                    <a:pt x="28118" y="91"/>
                  </a:lnTo>
                  <a:lnTo>
                    <a:pt x="28149" y="104"/>
                  </a:lnTo>
                  <a:lnTo>
                    <a:pt x="28179" y="118"/>
                  </a:lnTo>
                  <a:lnTo>
                    <a:pt x="28236" y="147"/>
                  </a:lnTo>
                  <a:lnTo>
                    <a:pt x="28289" y="180"/>
                  </a:lnTo>
                  <a:lnTo>
                    <a:pt x="28338" y="214"/>
                  </a:lnTo>
                  <a:lnTo>
                    <a:pt x="28386" y="253"/>
                  </a:lnTo>
                  <a:lnTo>
                    <a:pt x="28429" y="293"/>
                  </a:lnTo>
                  <a:lnTo>
                    <a:pt x="28470" y="336"/>
                  </a:lnTo>
                  <a:lnTo>
                    <a:pt x="28508" y="382"/>
                  </a:lnTo>
                  <a:lnTo>
                    <a:pt x="28541" y="430"/>
                  </a:lnTo>
                  <a:lnTo>
                    <a:pt x="28574" y="479"/>
                  </a:lnTo>
                  <a:lnTo>
                    <a:pt x="28602" y="532"/>
                  </a:lnTo>
                  <a:lnTo>
                    <a:pt x="28629" y="584"/>
                  </a:lnTo>
                  <a:lnTo>
                    <a:pt x="28653" y="640"/>
                  </a:lnTo>
                  <a:lnTo>
                    <a:pt x="28675" y="698"/>
                  </a:lnTo>
                  <a:lnTo>
                    <a:pt x="28694" y="757"/>
                  </a:lnTo>
                  <a:lnTo>
                    <a:pt x="28711" y="817"/>
                  </a:lnTo>
                  <a:lnTo>
                    <a:pt x="28725" y="878"/>
                  </a:lnTo>
                  <a:lnTo>
                    <a:pt x="28738" y="942"/>
                  </a:lnTo>
                  <a:lnTo>
                    <a:pt x="28748" y="1006"/>
                  </a:lnTo>
                  <a:lnTo>
                    <a:pt x="28757" y="1072"/>
                  </a:lnTo>
                  <a:lnTo>
                    <a:pt x="28765" y="1138"/>
                  </a:lnTo>
                  <a:lnTo>
                    <a:pt x="28774" y="1272"/>
                  </a:lnTo>
                  <a:lnTo>
                    <a:pt x="28777" y="1408"/>
                  </a:lnTo>
                  <a:lnTo>
                    <a:pt x="28774" y="1559"/>
                  </a:lnTo>
                  <a:lnTo>
                    <a:pt x="28770" y="1634"/>
                  </a:lnTo>
                  <a:lnTo>
                    <a:pt x="28765" y="1706"/>
                  </a:lnTo>
                  <a:lnTo>
                    <a:pt x="28757" y="1777"/>
                  </a:lnTo>
                  <a:lnTo>
                    <a:pt x="28748" y="1847"/>
                  </a:lnTo>
                  <a:lnTo>
                    <a:pt x="28738" y="1915"/>
                  </a:lnTo>
                  <a:lnTo>
                    <a:pt x="28725" y="1982"/>
                  </a:lnTo>
                  <a:lnTo>
                    <a:pt x="28711" y="2048"/>
                  </a:lnTo>
                  <a:lnTo>
                    <a:pt x="28694" y="2111"/>
                  </a:lnTo>
                  <a:lnTo>
                    <a:pt x="28675" y="2173"/>
                  </a:lnTo>
                  <a:lnTo>
                    <a:pt x="28653" y="2232"/>
                  </a:lnTo>
                  <a:lnTo>
                    <a:pt x="28629" y="2289"/>
                  </a:lnTo>
                  <a:lnTo>
                    <a:pt x="28602" y="2344"/>
                  </a:lnTo>
                  <a:lnTo>
                    <a:pt x="28574" y="2399"/>
                  </a:lnTo>
                  <a:lnTo>
                    <a:pt x="28541" y="2449"/>
                  </a:lnTo>
                  <a:lnTo>
                    <a:pt x="28508" y="2498"/>
                  </a:lnTo>
                  <a:lnTo>
                    <a:pt x="28470" y="2544"/>
                  </a:lnTo>
                  <a:lnTo>
                    <a:pt x="28429" y="2587"/>
                  </a:lnTo>
                  <a:lnTo>
                    <a:pt x="28386" y="2628"/>
                  </a:lnTo>
                  <a:lnTo>
                    <a:pt x="28338" y="2667"/>
                  </a:lnTo>
                  <a:lnTo>
                    <a:pt x="28314" y="2685"/>
                  </a:lnTo>
                  <a:lnTo>
                    <a:pt x="28289" y="2702"/>
                  </a:lnTo>
                  <a:lnTo>
                    <a:pt x="28236" y="2734"/>
                  </a:lnTo>
                  <a:lnTo>
                    <a:pt x="28179" y="2763"/>
                  </a:lnTo>
                  <a:lnTo>
                    <a:pt x="28118" y="2789"/>
                  </a:lnTo>
                  <a:lnTo>
                    <a:pt x="28055" y="2812"/>
                  </a:lnTo>
                  <a:lnTo>
                    <a:pt x="28021" y="2823"/>
                  </a:lnTo>
                  <a:lnTo>
                    <a:pt x="27986" y="2832"/>
                  </a:lnTo>
                  <a:lnTo>
                    <a:pt x="27915" y="2848"/>
                  </a:lnTo>
                  <a:lnTo>
                    <a:pt x="27840" y="2861"/>
                  </a:lnTo>
                  <a:lnTo>
                    <a:pt x="27761" y="2870"/>
                  </a:lnTo>
                  <a:lnTo>
                    <a:pt x="27677" y="2877"/>
                  </a:lnTo>
                  <a:lnTo>
                    <a:pt x="27590" y="2878"/>
                  </a:lnTo>
                  <a:lnTo>
                    <a:pt x="27502" y="2877"/>
                  </a:lnTo>
                  <a:lnTo>
                    <a:pt x="27418" y="2870"/>
                  </a:lnTo>
                  <a:lnTo>
                    <a:pt x="27339" y="2861"/>
                  </a:lnTo>
                  <a:lnTo>
                    <a:pt x="27264" y="2848"/>
                  </a:lnTo>
                  <a:lnTo>
                    <a:pt x="27192" y="2832"/>
                  </a:lnTo>
                  <a:lnTo>
                    <a:pt x="27125" y="2812"/>
                  </a:lnTo>
                  <a:lnTo>
                    <a:pt x="27061" y="2789"/>
                  </a:lnTo>
                  <a:lnTo>
                    <a:pt x="27002" y="2763"/>
                  </a:lnTo>
                  <a:lnTo>
                    <a:pt x="26945" y="2734"/>
                  </a:lnTo>
                  <a:lnTo>
                    <a:pt x="26892" y="2702"/>
                  </a:lnTo>
                  <a:lnTo>
                    <a:pt x="26842" y="2667"/>
                  </a:lnTo>
                  <a:lnTo>
                    <a:pt x="26796" y="2628"/>
                  </a:lnTo>
                  <a:lnTo>
                    <a:pt x="26753" y="2587"/>
                  </a:lnTo>
                  <a:lnTo>
                    <a:pt x="26713" y="2544"/>
                  </a:lnTo>
                  <a:lnTo>
                    <a:pt x="26677" y="2498"/>
                  </a:lnTo>
                  <a:lnTo>
                    <a:pt x="26642" y="2449"/>
                  </a:lnTo>
                  <a:lnTo>
                    <a:pt x="26611" y="2399"/>
                  </a:lnTo>
                  <a:lnTo>
                    <a:pt x="26582" y="2344"/>
                  </a:lnTo>
                  <a:lnTo>
                    <a:pt x="26557" y="2289"/>
                  </a:lnTo>
                  <a:lnTo>
                    <a:pt x="26533" y="2232"/>
                  </a:lnTo>
                  <a:lnTo>
                    <a:pt x="26513" y="2173"/>
                  </a:lnTo>
                  <a:lnTo>
                    <a:pt x="26494" y="2111"/>
                  </a:lnTo>
                  <a:lnTo>
                    <a:pt x="26478" y="2048"/>
                  </a:lnTo>
                  <a:lnTo>
                    <a:pt x="26463" y="1982"/>
                  </a:lnTo>
                  <a:lnTo>
                    <a:pt x="26457" y="1949"/>
                  </a:lnTo>
                  <a:lnTo>
                    <a:pt x="26452" y="1915"/>
                  </a:lnTo>
                  <a:lnTo>
                    <a:pt x="26441" y="1847"/>
                  </a:lnTo>
                  <a:lnTo>
                    <a:pt x="26432" y="1777"/>
                  </a:lnTo>
                  <a:lnTo>
                    <a:pt x="26426" y="1706"/>
                  </a:lnTo>
                  <a:lnTo>
                    <a:pt x="26418" y="1559"/>
                  </a:lnTo>
                  <a:lnTo>
                    <a:pt x="26414" y="1408"/>
                  </a:lnTo>
                  <a:lnTo>
                    <a:pt x="26418" y="1272"/>
                  </a:lnTo>
                  <a:lnTo>
                    <a:pt x="26421" y="1205"/>
                  </a:lnTo>
                  <a:lnTo>
                    <a:pt x="26426" y="1138"/>
                  </a:lnTo>
                  <a:lnTo>
                    <a:pt x="26441" y="1006"/>
                  </a:lnTo>
                  <a:lnTo>
                    <a:pt x="26463" y="878"/>
                  </a:lnTo>
                  <a:lnTo>
                    <a:pt x="26479" y="817"/>
                  </a:lnTo>
                  <a:lnTo>
                    <a:pt x="26494" y="757"/>
                  </a:lnTo>
                  <a:lnTo>
                    <a:pt x="26514" y="698"/>
                  </a:lnTo>
                  <a:lnTo>
                    <a:pt x="26535" y="640"/>
                  </a:lnTo>
                  <a:lnTo>
                    <a:pt x="26558" y="584"/>
                  </a:lnTo>
                  <a:lnTo>
                    <a:pt x="26584" y="532"/>
                  </a:lnTo>
                  <a:lnTo>
                    <a:pt x="26612" y="479"/>
                  </a:lnTo>
                  <a:lnTo>
                    <a:pt x="26643" y="430"/>
                  </a:lnTo>
                  <a:lnTo>
                    <a:pt x="26678" y="382"/>
                  </a:lnTo>
                  <a:lnTo>
                    <a:pt x="26714" y="336"/>
                  </a:lnTo>
                  <a:lnTo>
                    <a:pt x="26735" y="314"/>
                  </a:lnTo>
                  <a:lnTo>
                    <a:pt x="26755" y="293"/>
                  </a:lnTo>
                  <a:lnTo>
                    <a:pt x="26798" y="253"/>
                  </a:lnTo>
                  <a:lnTo>
                    <a:pt x="26820" y="234"/>
                  </a:lnTo>
                  <a:lnTo>
                    <a:pt x="26844" y="214"/>
                  </a:lnTo>
                  <a:lnTo>
                    <a:pt x="26894" y="180"/>
                  </a:lnTo>
                  <a:lnTo>
                    <a:pt x="26946" y="147"/>
                  </a:lnTo>
                  <a:lnTo>
                    <a:pt x="27003" y="118"/>
                  </a:lnTo>
                  <a:lnTo>
                    <a:pt x="27062" y="91"/>
                  </a:lnTo>
                  <a:lnTo>
                    <a:pt x="27126" y="67"/>
                  </a:lnTo>
                  <a:lnTo>
                    <a:pt x="27193" y="48"/>
                  </a:lnTo>
                  <a:lnTo>
                    <a:pt x="27264" y="31"/>
                  </a:lnTo>
                  <a:lnTo>
                    <a:pt x="27339" y="18"/>
                  </a:lnTo>
                  <a:lnTo>
                    <a:pt x="27420" y="8"/>
                  </a:lnTo>
                  <a:lnTo>
                    <a:pt x="27502" y="3"/>
                  </a:lnTo>
                  <a:lnTo>
                    <a:pt x="27590" y="0"/>
                  </a:lnTo>
                  <a:close/>
                  <a:moveTo>
                    <a:pt x="2968" y="1692"/>
                  </a:moveTo>
                  <a:lnTo>
                    <a:pt x="3643" y="1692"/>
                  </a:lnTo>
                  <a:lnTo>
                    <a:pt x="3364" y="869"/>
                  </a:lnTo>
                  <a:lnTo>
                    <a:pt x="3344" y="811"/>
                  </a:lnTo>
                  <a:lnTo>
                    <a:pt x="3328" y="752"/>
                  </a:lnTo>
                  <a:lnTo>
                    <a:pt x="3315" y="697"/>
                  </a:lnTo>
                  <a:lnTo>
                    <a:pt x="3306" y="652"/>
                  </a:lnTo>
                  <a:lnTo>
                    <a:pt x="3298" y="698"/>
                  </a:lnTo>
                  <a:lnTo>
                    <a:pt x="3285" y="755"/>
                  </a:lnTo>
                  <a:lnTo>
                    <a:pt x="3269" y="814"/>
                  </a:lnTo>
                  <a:lnTo>
                    <a:pt x="3253" y="869"/>
                  </a:lnTo>
                  <a:lnTo>
                    <a:pt x="2968" y="1692"/>
                  </a:lnTo>
                  <a:close/>
                  <a:moveTo>
                    <a:pt x="941" y="1328"/>
                  </a:moveTo>
                  <a:lnTo>
                    <a:pt x="1005" y="1327"/>
                  </a:lnTo>
                  <a:lnTo>
                    <a:pt x="1066" y="1321"/>
                  </a:lnTo>
                  <a:lnTo>
                    <a:pt x="1122" y="1312"/>
                  </a:lnTo>
                  <a:lnTo>
                    <a:pt x="1172" y="1300"/>
                  </a:lnTo>
                  <a:lnTo>
                    <a:pt x="1217" y="1283"/>
                  </a:lnTo>
                  <a:lnTo>
                    <a:pt x="1259" y="1264"/>
                  </a:lnTo>
                  <a:lnTo>
                    <a:pt x="1295" y="1242"/>
                  </a:lnTo>
                  <a:lnTo>
                    <a:pt x="1327" y="1216"/>
                  </a:lnTo>
                  <a:lnTo>
                    <a:pt x="1356" y="1188"/>
                  </a:lnTo>
                  <a:lnTo>
                    <a:pt x="1379" y="1157"/>
                  </a:lnTo>
                  <a:lnTo>
                    <a:pt x="1391" y="1140"/>
                  </a:lnTo>
                  <a:lnTo>
                    <a:pt x="1400" y="1123"/>
                  </a:lnTo>
                  <a:lnTo>
                    <a:pt x="1415" y="1086"/>
                  </a:lnTo>
                  <a:lnTo>
                    <a:pt x="1428" y="1047"/>
                  </a:lnTo>
                  <a:lnTo>
                    <a:pt x="1437" y="1006"/>
                  </a:lnTo>
                  <a:lnTo>
                    <a:pt x="1443" y="961"/>
                  </a:lnTo>
                  <a:lnTo>
                    <a:pt x="1444" y="916"/>
                  </a:lnTo>
                  <a:lnTo>
                    <a:pt x="1441" y="866"/>
                  </a:lnTo>
                  <a:lnTo>
                    <a:pt x="1436" y="818"/>
                  </a:lnTo>
                  <a:lnTo>
                    <a:pt x="1427" y="774"/>
                  </a:lnTo>
                  <a:lnTo>
                    <a:pt x="1414" y="733"/>
                  </a:lnTo>
                  <a:lnTo>
                    <a:pt x="1397" y="694"/>
                  </a:lnTo>
                  <a:lnTo>
                    <a:pt x="1377" y="659"/>
                  </a:lnTo>
                  <a:lnTo>
                    <a:pt x="1352" y="628"/>
                  </a:lnTo>
                  <a:lnTo>
                    <a:pt x="1324" y="600"/>
                  </a:lnTo>
                  <a:lnTo>
                    <a:pt x="1290" y="574"/>
                  </a:lnTo>
                  <a:lnTo>
                    <a:pt x="1254" y="552"/>
                  </a:lnTo>
                  <a:lnTo>
                    <a:pt x="1212" y="533"/>
                  </a:lnTo>
                  <a:lnTo>
                    <a:pt x="1167" y="519"/>
                  </a:lnTo>
                  <a:lnTo>
                    <a:pt x="1142" y="512"/>
                  </a:lnTo>
                  <a:lnTo>
                    <a:pt x="1117" y="506"/>
                  </a:lnTo>
                  <a:lnTo>
                    <a:pt x="1062" y="497"/>
                  </a:lnTo>
                  <a:lnTo>
                    <a:pt x="1004" y="492"/>
                  </a:lnTo>
                  <a:lnTo>
                    <a:pt x="941" y="490"/>
                  </a:lnTo>
                  <a:lnTo>
                    <a:pt x="515" y="490"/>
                  </a:lnTo>
                  <a:lnTo>
                    <a:pt x="515" y="1328"/>
                  </a:lnTo>
                  <a:lnTo>
                    <a:pt x="941" y="1328"/>
                  </a:lnTo>
                  <a:close/>
                  <a:moveTo>
                    <a:pt x="3048" y="62"/>
                  </a:moveTo>
                  <a:lnTo>
                    <a:pt x="3575" y="62"/>
                  </a:lnTo>
                  <a:lnTo>
                    <a:pt x="3824" y="751"/>
                  </a:lnTo>
                  <a:lnTo>
                    <a:pt x="4074" y="1441"/>
                  </a:lnTo>
                  <a:lnTo>
                    <a:pt x="4324" y="2130"/>
                  </a:lnTo>
                  <a:lnTo>
                    <a:pt x="4574" y="2820"/>
                  </a:lnTo>
                  <a:lnTo>
                    <a:pt x="4031" y="2820"/>
                  </a:lnTo>
                  <a:lnTo>
                    <a:pt x="3793" y="2120"/>
                  </a:lnTo>
                  <a:lnTo>
                    <a:pt x="2822" y="2120"/>
                  </a:lnTo>
                  <a:lnTo>
                    <a:pt x="2580" y="2820"/>
                  </a:lnTo>
                  <a:lnTo>
                    <a:pt x="2127" y="2820"/>
                  </a:lnTo>
                  <a:lnTo>
                    <a:pt x="2047" y="2820"/>
                  </a:lnTo>
                  <a:lnTo>
                    <a:pt x="1509" y="2820"/>
                  </a:lnTo>
                  <a:lnTo>
                    <a:pt x="872" y="1849"/>
                  </a:lnTo>
                  <a:lnTo>
                    <a:pt x="837" y="1756"/>
                  </a:lnTo>
                  <a:lnTo>
                    <a:pt x="515" y="1756"/>
                  </a:lnTo>
                  <a:lnTo>
                    <a:pt x="515" y="2288"/>
                  </a:lnTo>
                  <a:lnTo>
                    <a:pt x="515" y="2820"/>
                  </a:lnTo>
                  <a:lnTo>
                    <a:pt x="0" y="2820"/>
                  </a:lnTo>
                  <a:lnTo>
                    <a:pt x="0" y="2130"/>
                  </a:lnTo>
                  <a:lnTo>
                    <a:pt x="0" y="1441"/>
                  </a:lnTo>
                  <a:lnTo>
                    <a:pt x="0" y="751"/>
                  </a:lnTo>
                  <a:lnTo>
                    <a:pt x="0" y="62"/>
                  </a:lnTo>
                  <a:lnTo>
                    <a:pt x="941" y="62"/>
                  </a:lnTo>
                  <a:lnTo>
                    <a:pt x="1005" y="62"/>
                  </a:lnTo>
                  <a:lnTo>
                    <a:pt x="1067" y="66"/>
                  </a:lnTo>
                  <a:lnTo>
                    <a:pt x="1128" y="71"/>
                  </a:lnTo>
                  <a:lnTo>
                    <a:pt x="1186" y="78"/>
                  </a:lnTo>
                  <a:lnTo>
                    <a:pt x="1242" y="87"/>
                  </a:lnTo>
                  <a:lnTo>
                    <a:pt x="1296" y="97"/>
                  </a:lnTo>
                  <a:lnTo>
                    <a:pt x="1348" y="110"/>
                  </a:lnTo>
                  <a:lnTo>
                    <a:pt x="1397" y="124"/>
                  </a:lnTo>
                  <a:lnTo>
                    <a:pt x="1490" y="158"/>
                  </a:lnTo>
                  <a:lnTo>
                    <a:pt x="1573" y="198"/>
                  </a:lnTo>
                  <a:lnTo>
                    <a:pt x="1613" y="221"/>
                  </a:lnTo>
                  <a:lnTo>
                    <a:pt x="1650" y="244"/>
                  </a:lnTo>
                  <a:lnTo>
                    <a:pt x="1717" y="298"/>
                  </a:lnTo>
                  <a:lnTo>
                    <a:pt x="1776" y="356"/>
                  </a:lnTo>
                  <a:lnTo>
                    <a:pt x="1802" y="389"/>
                  </a:lnTo>
                  <a:lnTo>
                    <a:pt x="1827" y="422"/>
                  </a:lnTo>
                  <a:lnTo>
                    <a:pt x="1849" y="456"/>
                  </a:lnTo>
                  <a:lnTo>
                    <a:pt x="1870" y="492"/>
                  </a:lnTo>
                  <a:lnTo>
                    <a:pt x="1888" y="529"/>
                  </a:lnTo>
                  <a:lnTo>
                    <a:pt x="1904" y="568"/>
                  </a:lnTo>
                  <a:lnTo>
                    <a:pt x="1919" y="606"/>
                  </a:lnTo>
                  <a:lnTo>
                    <a:pt x="1932" y="648"/>
                  </a:lnTo>
                  <a:lnTo>
                    <a:pt x="1942" y="689"/>
                  </a:lnTo>
                  <a:lnTo>
                    <a:pt x="1951" y="733"/>
                  </a:lnTo>
                  <a:lnTo>
                    <a:pt x="1963" y="822"/>
                  </a:lnTo>
                  <a:lnTo>
                    <a:pt x="1965" y="916"/>
                  </a:lnTo>
                  <a:lnTo>
                    <a:pt x="1964" y="984"/>
                  </a:lnTo>
                  <a:lnTo>
                    <a:pt x="1958" y="1051"/>
                  </a:lnTo>
                  <a:lnTo>
                    <a:pt x="1946" y="1116"/>
                  </a:lnTo>
                  <a:lnTo>
                    <a:pt x="1930" y="1178"/>
                  </a:lnTo>
                  <a:lnTo>
                    <a:pt x="1911" y="1236"/>
                  </a:lnTo>
                  <a:lnTo>
                    <a:pt x="1886" y="1292"/>
                  </a:lnTo>
                  <a:lnTo>
                    <a:pt x="1858" y="1345"/>
                  </a:lnTo>
                  <a:lnTo>
                    <a:pt x="1824" y="1397"/>
                  </a:lnTo>
                  <a:lnTo>
                    <a:pt x="1787" y="1444"/>
                  </a:lnTo>
                  <a:lnTo>
                    <a:pt x="1744" y="1488"/>
                  </a:lnTo>
                  <a:lnTo>
                    <a:pt x="1697" y="1530"/>
                  </a:lnTo>
                  <a:lnTo>
                    <a:pt x="1646" y="1568"/>
                  </a:lnTo>
                  <a:lnTo>
                    <a:pt x="1589" y="1603"/>
                  </a:lnTo>
                  <a:lnTo>
                    <a:pt x="1527" y="1635"/>
                  </a:lnTo>
                  <a:lnTo>
                    <a:pt x="1461" y="1664"/>
                  </a:lnTo>
                  <a:lnTo>
                    <a:pt x="1390" y="1688"/>
                  </a:lnTo>
                  <a:lnTo>
                    <a:pt x="1732" y="2214"/>
                  </a:lnTo>
                  <a:lnTo>
                    <a:pt x="2075" y="2741"/>
                  </a:lnTo>
                  <a:lnTo>
                    <a:pt x="2318" y="2071"/>
                  </a:lnTo>
                  <a:lnTo>
                    <a:pt x="2562" y="1402"/>
                  </a:lnTo>
                  <a:lnTo>
                    <a:pt x="2805" y="731"/>
                  </a:lnTo>
                  <a:lnTo>
                    <a:pt x="3048" y="62"/>
                  </a:lnTo>
                  <a:close/>
                  <a:moveTo>
                    <a:pt x="16185" y="1673"/>
                  </a:moveTo>
                  <a:lnTo>
                    <a:pt x="16185" y="867"/>
                  </a:lnTo>
                  <a:lnTo>
                    <a:pt x="16185" y="62"/>
                  </a:lnTo>
                  <a:lnTo>
                    <a:pt x="16700" y="62"/>
                  </a:lnTo>
                  <a:lnTo>
                    <a:pt x="16700" y="867"/>
                  </a:lnTo>
                  <a:lnTo>
                    <a:pt x="16700" y="1673"/>
                  </a:lnTo>
                  <a:lnTo>
                    <a:pt x="16699" y="1751"/>
                  </a:lnTo>
                  <a:lnTo>
                    <a:pt x="16695" y="1827"/>
                  </a:lnTo>
                  <a:lnTo>
                    <a:pt x="16689" y="1900"/>
                  </a:lnTo>
                  <a:lnTo>
                    <a:pt x="16678" y="1969"/>
                  </a:lnTo>
                  <a:lnTo>
                    <a:pt x="16667" y="2038"/>
                  </a:lnTo>
                  <a:lnTo>
                    <a:pt x="16653" y="2101"/>
                  </a:lnTo>
                  <a:lnTo>
                    <a:pt x="16636" y="2163"/>
                  </a:lnTo>
                  <a:lnTo>
                    <a:pt x="16616" y="2222"/>
                  </a:lnTo>
                  <a:lnTo>
                    <a:pt x="16594" y="2277"/>
                  </a:lnTo>
                  <a:lnTo>
                    <a:pt x="16570" y="2331"/>
                  </a:lnTo>
                  <a:lnTo>
                    <a:pt x="16544" y="2382"/>
                  </a:lnTo>
                  <a:lnTo>
                    <a:pt x="16514" y="2431"/>
                  </a:lnTo>
                  <a:lnTo>
                    <a:pt x="16484" y="2476"/>
                  </a:lnTo>
                  <a:lnTo>
                    <a:pt x="16451" y="2518"/>
                  </a:lnTo>
                  <a:lnTo>
                    <a:pt x="16416" y="2560"/>
                  </a:lnTo>
                  <a:lnTo>
                    <a:pt x="16380" y="2597"/>
                  </a:lnTo>
                  <a:lnTo>
                    <a:pt x="16339" y="2633"/>
                  </a:lnTo>
                  <a:lnTo>
                    <a:pt x="16299" y="2665"/>
                  </a:lnTo>
                  <a:lnTo>
                    <a:pt x="16257" y="2696"/>
                  </a:lnTo>
                  <a:lnTo>
                    <a:pt x="16213" y="2725"/>
                  </a:lnTo>
                  <a:lnTo>
                    <a:pt x="16166" y="2750"/>
                  </a:lnTo>
                  <a:lnTo>
                    <a:pt x="16118" y="2774"/>
                  </a:lnTo>
                  <a:lnTo>
                    <a:pt x="16068" y="2794"/>
                  </a:lnTo>
                  <a:lnTo>
                    <a:pt x="16017" y="2814"/>
                  </a:lnTo>
                  <a:lnTo>
                    <a:pt x="15964" y="2829"/>
                  </a:lnTo>
                  <a:lnTo>
                    <a:pt x="15910" y="2843"/>
                  </a:lnTo>
                  <a:lnTo>
                    <a:pt x="15854" y="2855"/>
                  </a:lnTo>
                  <a:lnTo>
                    <a:pt x="15797" y="2865"/>
                  </a:lnTo>
                  <a:lnTo>
                    <a:pt x="15739" y="2873"/>
                  </a:lnTo>
                  <a:lnTo>
                    <a:pt x="15680" y="2878"/>
                  </a:lnTo>
                  <a:lnTo>
                    <a:pt x="15557" y="2882"/>
                  </a:lnTo>
                  <a:lnTo>
                    <a:pt x="15434" y="2878"/>
                  </a:lnTo>
                  <a:lnTo>
                    <a:pt x="15374" y="2873"/>
                  </a:lnTo>
                  <a:lnTo>
                    <a:pt x="15316" y="2865"/>
                  </a:lnTo>
                  <a:lnTo>
                    <a:pt x="15259" y="2855"/>
                  </a:lnTo>
                  <a:lnTo>
                    <a:pt x="15203" y="2843"/>
                  </a:lnTo>
                  <a:lnTo>
                    <a:pt x="15149" y="2829"/>
                  </a:lnTo>
                  <a:lnTo>
                    <a:pt x="15097" y="2814"/>
                  </a:lnTo>
                  <a:lnTo>
                    <a:pt x="15046" y="2794"/>
                  </a:lnTo>
                  <a:lnTo>
                    <a:pt x="14996" y="2774"/>
                  </a:lnTo>
                  <a:lnTo>
                    <a:pt x="14949" y="2750"/>
                  </a:lnTo>
                  <a:lnTo>
                    <a:pt x="14903" y="2725"/>
                  </a:lnTo>
                  <a:lnTo>
                    <a:pt x="14859" y="2696"/>
                  </a:lnTo>
                  <a:lnTo>
                    <a:pt x="14817" y="2665"/>
                  </a:lnTo>
                  <a:lnTo>
                    <a:pt x="14776" y="2633"/>
                  </a:lnTo>
                  <a:lnTo>
                    <a:pt x="14738" y="2597"/>
                  </a:lnTo>
                  <a:lnTo>
                    <a:pt x="14701" y="2560"/>
                  </a:lnTo>
                  <a:lnTo>
                    <a:pt x="14667" y="2518"/>
                  </a:lnTo>
                  <a:lnTo>
                    <a:pt x="14634" y="2476"/>
                  </a:lnTo>
                  <a:lnTo>
                    <a:pt x="14603" y="2431"/>
                  </a:lnTo>
                  <a:lnTo>
                    <a:pt x="14575" y="2382"/>
                  </a:lnTo>
                  <a:lnTo>
                    <a:pt x="14549" y="2331"/>
                  </a:lnTo>
                  <a:lnTo>
                    <a:pt x="14525" y="2277"/>
                  </a:lnTo>
                  <a:lnTo>
                    <a:pt x="14504" y="2222"/>
                  </a:lnTo>
                  <a:lnTo>
                    <a:pt x="14484" y="2163"/>
                  </a:lnTo>
                  <a:lnTo>
                    <a:pt x="14467" y="2101"/>
                  </a:lnTo>
                  <a:lnTo>
                    <a:pt x="14453" y="2038"/>
                  </a:lnTo>
                  <a:lnTo>
                    <a:pt x="14441" y="1969"/>
                  </a:lnTo>
                  <a:lnTo>
                    <a:pt x="14432" y="1900"/>
                  </a:lnTo>
                  <a:lnTo>
                    <a:pt x="14425" y="1827"/>
                  </a:lnTo>
                  <a:lnTo>
                    <a:pt x="14421" y="1751"/>
                  </a:lnTo>
                  <a:lnTo>
                    <a:pt x="14419" y="1673"/>
                  </a:lnTo>
                  <a:lnTo>
                    <a:pt x="14419" y="867"/>
                  </a:lnTo>
                  <a:lnTo>
                    <a:pt x="14419" y="62"/>
                  </a:lnTo>
                  <a:lnTo>
                    <a:pt x="14934" y="62"/>
                  </a:lnTo>
                  <a:lnTo>
                    <a:pt x="14934" y="867"/>
                  </a:lnTo>
                  <a:lnTo>
                    <a:pt x="14934" y="1673"/>
                  </a:lnTo>
                  <a:lnTo>
                    <a:pt x="14937" y="1773"/>
                  </a:lnTo>
                  <a:lnTo>
                    <a:pt x="14940" y="1821"/>
                  </a:lnTo>
                  <a:lnTo>
                    <a:pt x="14945" y="1866"/>
                  </a:lnTo>
                  <a:lnTo>
                    <a:pt x="14956" y="1951"/>
                  </a:lnTo>
                  <a:lnTo>
                    <a:pt x="14974" y="2028"/>
                  </a:lnTo>
                  <a:lnTo>
                    <a:pt x="14996" y="2099"/>
                  </a:lnTo>
                  <a:lnTo>
                    <a:pt x="15009" y="2132"/>
                  </a:lnTo>
                  <a:lnTo>
                    <a:pt x="15024" y="2161"/>
                  </a:lnTo>
                  <a:lnTo>
                    <a:pt x="15039" y="2191"/>
                  </a:lnTo>
                  <a:lnTo>
                    <a:pt x="15056" y="2218"/>
                  </a:lnTo>
                  <a:lnTo>
                    <a:pt x="15092" y="2267"/>
                  </a:lnTo>
                  <a:lnTo>
                    <a:pt x="15113" y="2289"/>
                  </a:lnTo>
                  <a:lnTo>
                    <a:pt x="15135" y="2310"/>
                  </a:lnTo>
                  <a:lnTo>
                    <a:pt x="15157" y="2329"/>
                  </a:lnTo>
                  <a:lnTo>
                    <a:pt x="15180" y="2346"/>
                  </a:lnTo>
                  <a:lnTo>
                    <a:pt x="15206" y="2361"/>
                  </a:lnTo>
                  <a:lnTo>
                    <a:pt x="15232" y="2377"/>
                  </a:lnTo>
                  <a:lnTo>
                    <a:pt x="15288" y="2400"/>
                  </a:lnTo>
                  <a:lnTo>
                    <a:pt x="15317" y="2410"/>
                  </a:lnTo>
                  <a:lnTo>
                    <a:pt x="15348" y="2419"/>
                  </a:lnTo>
                  <a:lnTo>
                    <a:pt x="15413" y="2432"/>
                  </a:lnTo>
                  <a:lnTo>
                    <a:pt x="15447" y="2436"/>
                  </a:lnTo>
                  <a:lnTo>
                    <a:pt x="15483" y="2440"/>
                  </a:lnTo>
                  <a:lnTo>
                    <a:pt x="15557" y="2442"/>
                  </a:lnTo>
                  <a:lnTo>
                    <a:pt x="15630" y="2440"/>
                  </a:lnTo>
                  <a:lnTo>
                    <a:pt x="15665" y="2436"/>
                  </a:lnTo>
                  <a:lnTo>
                    <a:pt x="15700" y="2432"/>
                  </a:lnTo>
                  <a:lnTo>
                    <a:pt x="15765" y="2419"/>
                  </a:lnTo>
                  <a:lnTo>
                    <a:pt x="15796" y="2410"/>
                  </a:lnTo>
                  <a:lnTo>
                    <a:pt x="15827" y="2400"/>
                  </a:lnTo>
                  <a:lnTo>
                    <a:pt x="15883" y="2375"/>
                  </a:lnTo>
                  <a:lnTo>
                    <a:pt x="15909" y="2361"/>
                  </a:lnTo>
                  <a:lnTo>
                    <a:pt x="15934" y="2344"/>
                  </a:lnTo>
                  <a:lnTo>
                    <a:pt x="15959" y="2328"/>
                  </a:lnTo>
                  <a:lnTo>
                    <a:pt x="15981" y="2308"/>
                  </a:lnTo>
                  <a:lnTo>
                    <a:pt x="16003" y="2288"/>
                  </a:lnTo>
                  <a:lnTo>
                    <a:pt x="16024" y="2266"/>
                  </a:lnTo>
                  <a:lnTo>
                    <a:pt x="16061" y="2215"/>
                  </a:lnTo>
                  <a:lnTo>
                    <a:pt x="16094" y="2160"/>
                  </a:lnTo>
                  <a:lnTo>
                    <a:pt x="16109" y="2129"/>
                  </a:lnTo>
                  <a:lnTo>
                    <a:pt x="16122" y="2097"/>
                  </a:lnTo>
                  <a:lnTo>
                    <a:pt x="16134" y="2063"/>
                  </a:lnTo>
                  <a:lnTo>
                    <a:pt x="16145" y="2027"/>
                  </a:lnTo>
                  <a:lnTo>
                    <a:pt x="16163" y="1950"/>
                  </a:lnTo>
                  <a:lnTo>
                    <a:pt x="16175" y="1865"/>
                  </a:lnTo>
                  <a:lnTo>
                    <a:pt x="16180" y="1820"/>
                  </a:lnTo>
                  <a:lnTo>
                    <a:pt x="16183" y="1773"/>
                  </a:lnTo>
                  <a:lnTo>
                    <a:pt x="16185" y="1673"/>
                  </a:lnTo>
                  <a:close/>
                  <a:moveTo>
                    <a:pt x="18240" y="1167"/>
                  </a:moveTo>
                  <a:lnTo>
                    <a:pt x="18316" y="1181"/>
                  </a:lnTo>
                  <a:lnTo>
                    <a:pt x="18391" y="1199"/>
                  </a:lnTo>
                  <a:lnTo>
                    <a:pt x="18464" y="1221"/>
                  </a:lnTo>
                  <a:lnTo>
                    <a:pt x="18499" y="1234"/>
                  </a:lnTo>
                  <a:lnTo>
                    <a:pt x="18532" y="1248"/>
                  </a:lnTo>
                  <a:lnTo>
                    <a:pt x="18598" y="1279"/>
                  </a:lnTo>
                  <a:lnTo>
                    <a:pt x="18660" y="1316"/>
                  </a:lnTo>
                  <a:lnTo>
                    <a:pt x="18719" y="1357"/>
                  </a:lnTo>
                  <a:lnTo>
                    <a:pt x="18746" y="1380"/>
                  </a:lnTo>
                  <a:lnTo>
                    <a:pt x="18772" y="1403"/>
                  </a:lnTo>
                  <a:lnTo>
                    <a:pt x="18796" y="1429"/>
                  </a:lnTo>
                  <a:lnTo>
                    <a:pt x="18821" y="1456"/>
                  </a:lnTo>
                  <a:lnTo>
                    <a:pt x="18843" y="1484"/>
                  </a:lnTo>
                  <a:lnTo>
                    <a:pt x="18864" y="1515"/>
                  </a:lnTo>
                  <a:lnTo>
                    <a:pt x="18901" y="1580"/>
                  </a:lnTo>
                  <a:lnTo>
                    <a:pt x="18933" y="1652"/>
                  </a:lnTo>
                  <a:lnTo>
                    <a:pt x="18959" y="1729"/>
                  </a:lnTo>
                  <a:lnTo>
                    <a:pt x="18968" y="1772"/>
                  </a:lnTo>
                  <a:lnTo>
                    <a:pt x="18977" y="1816"/>
                  </a:lnTo>
                  <a:lnTo>
                    <a:pt x="18984" y="1861"/>
                  </a:lnTo>
                  <a:lnTo>
                    <a:pt x="18989" y="1909"/>
                  </a:lnTo>
                  <a:lnTo>
                    <a:pt x="18992" y="1958"/>
                  </a:lnTo>
                  <a:lnTo>
                    <a:pt x="18993" y="2009"/>
                  </a:lnTo>
                  <a:lnTo>
                    <a:pt x="18992" y="2057"/>
                  </a:lnTo>
                  <a:lnTo>
                    <a:pt x="18989" y="2102"/>
                  </a:lnTo>
                  <a:lnTo>
                    <a:pt x="18984" y="2148"/>
                  </a:lnTo>
                  <a:lnTo>
                    <a:pt x="18977" y="2192"/>
                  </a:lnTo>
                  <a:lnTo>
                    <a:pt x="18968" y="2235"/>
                  </a:lnTo>
                  <a:lnTo>
                    <a:pt x="18958" y="2277"/>
                  </a:lnTo>
                  <a:lnTo>
                    <a:pt x="18945" y="2319"/>
                  </a:lnTo>
                  <a:lnTo>
                    <a:pt x="18931" y="2359"/>
                  </a:lnTo>
                  <a:lnTo>
                    <a:pt x="18914" y="2399"/>
                  </a:lnTo>
                  <a:lnTo>
                    <a:pt x="18905" y="2417"/>
                  </a:lnTo>
                  <a:lnTo>
                    <a:pt x="18895" y="2436"/>
                  </a:lnTo>
                  <a:lnTo>
                    <a:pt x="18874" y="2472"/>
                  </a:lnTo>
                  <a:lnTo>
                    <a:pt x="18851" y="2508"/>
                  </a:lnTo>
                  <a:lnTo>
                    <a:pt x="18825" y="2542"/>
                  </a:lnTo>
                  <a:lnTo>
                    <a:pt x="18798" y="2574"/>
                  </a:lnTo>
                  <a:lnTo>
                    <a:pt x="18768" y="2605"/>
                  </a:lnTo>
                  <a:lnTo>
                    <a:pt x="18737" y="2636"/>
                  </a:lnTo>
                  <a:lnTo>
                    <a:pt x="18702" y="2663"/>
                  </a:lnTo>
                  <a:lnTo>
                    <a:pt x="18666" y="2690"/>
                  </a:lnTo>
                  <a:lnTo>
                    <a:pt x="18587" y="2739"/>
                  </a:lnTo>
                  <a:lnTo>
                    <a:pt x="18544" y="2761"/>
                  </a:lnTo>
                  <a:lnTo>
                    <a:pt x="18497" y="2781"/>
                  </a:lnTo>
                  <a:lnTo>
                    <a:pt x="18450" y="2799"/>
                  </a:lnTo>
                  <a:lnTo>
                    <a:pt x="18400" y="2816"/>
                  </a:lnTo>
                  <a:lnTo>
                    <a:pt x="18292" y="2845"/>
                  </a:lnTo>
                  <a:lnTo>
                    <a:pt x="18235" y="2856"/>
                  </a:lnTo>
                  <a:lnTo>
                    <a:pt x="18175" y="2865"/>
                  </a:lnTo>
                  <a:lnTo>
                    <a:pt x="18112" y="2873"/>
                  </a:lnTo>
                  <a:lnTo>
                    <a:pt x="18047" y="2878"/>
                  </a:lnTo>
                  <a:lnTo>
                    <a:pt x="17980" y="2881"/>
                  </a:lnTo>
                  <a:lnTo>
                    <a:pt x="17910" y="2882"/>
                  </a:lnTo>
                  <a:lnTo>
                    <a:pt x="17807" y="2879"/>
                  </a:lnTo>
                  <a:lnTo>
                    <a:pt x="17710" y="2870"/>
                  </a:lnTo>
                  <a:lnTo>
                    <a:pt x="17618" y="2856"/>
                  </a:lnTo>
                  <a:lnTo>
                    <a:pt x="17575" y="2847"/>
                  </a:lnTo>
                  <a:lnTo>
                    <a:pt x="17534" y="2837"/>
                  </a:lnTo>
                  <a:lnTo>
                    <a:pt x="17455" y="2812"/>
                  </a:lnTo>
                  <a:lnTo>
                    <a:pt x="17381" y="2784"/>
                  </a:lnTo>
                  <a:lnTo>
                    <a:pt x="17312" y="2752"/>
                  </a:lnTo>
                  <a:lnTo>
                    <a:pt x="17249" y="2714"/>
                  </a:lnTo>
                  <a:lnTo>
                    <a:pt x="17191" y="2676"/>
                  </a:lnTo>
                  <a:lnTo>
                    <a:pt x="17136" y="2633"/>
                  </a:lnTo>
                  <a:lnTo>
                    <a:pt x="17086" y="2588"/>
                  </a:lnTo>
                  <a:lnTo>
                    <a:pt x="17039" y="2542"/>
                  </a:lnTo>
                  <a:lnTo>
                    <a:pt x="17017" y="2517"/>
                  </a:lnTo>
                  <a:lnTo>
                    <a:pt x="16995" y="2493"/>
                  </a:lnTo>
                  <a:lnTo>
                    <a:pt x="16957" y="2442"/>
                  </a:lnTo>
                  <a:lnTo>
                    <a:pt x="16919" y="2391"/>
                  </a:lnTo>
                  <a:lnTo>
                    <a:pt x="16885" y="2339"/>
                  </a:lnTo>
                  <a:lnTo>
                    <a:pt x="17311" y="2116"/>
                  </a:lnTo>
                  <a:lnTo>
                    <a:pt x="17359" y="2181"/>
                  </a:lnTo>
                  <a:lnTo>
                    <a:pt x="17385" y="2212"/>
                  </a:lnTo>
                  <a:lnTo>
                    <a:pt x="17413" y="2241"/>
                  </a:lnTo>
                  <a:lnTo>
                    <a:pt x="17443" y="2270"/>
                  </a:lnTo>
                  <a:lnTo>
                    <a:pt x="17474" y="2297"/>
                  </a:lnTo>
                  <a:lnTo>
                    <a:pt x="17544" y="2346"/>
                  </a:lnTo>
                  <a:lnTo>
                    <a:pt x="17581" y="2366"/>
                  </a:lnTo>
                  <a:lnTo>
                    <a:pt x="17622" y="2386"/>
                  </a:lnTo>
                  <a:lnTo>
                    <a:pt x="17663" y="2402"/>
                  </a:lnTo>
                  <a:lnTo>
                    <a:pt x="17707" y="2415"/>
                  </a:lnTo>
                  <a:lnTo>
                    <a:pt x="17754" y="2427"/>
                  </a:lnTo>
                  <a:lnTo>
                    <a:pt x="17777" y="2432"/>
                  </a:lnTo>
                  <a:lnTo>
                    <a:pt x="17801" y="2435"/>
                  </a:lnTo>
                  <a:lnTo>
                    <a:pt x="17853" y="2440"/>
                  </a:lnTo>
                  <a:lnTo>
                    <a:pt x="17906" y="2442"/>
                  </a:lnTo>
                  <a:lnTo>
                    <a:pt x="17984" y="2440"/>
                  </a:lnTo>
                  <a:lnTo>
                    <a:pt x="18055" y="2433"/>
                  </a:lnTo>
                  <a:lnTo>
                    <a:pt x="18120" y="2423"/>
                  </a:lnTo>
                  <a:lnTo>
                    <a:pt x="18178" y="2409"/>
                  </a:lnTo>
                  <a:lnTo>
                    <a:pt x="18230" y="2392"/>
                  </a:lnTo>
                  <a:lnTo>
                    <a:pt x="18275" y="2370"/>
                  </a:lnTo>
                  <a:lnTo>
                    <a:pt x="18297" y="2359"/>
                  </a:lnTo>
                  <a:lnTo>
                    <a:pt x="18316" y="2347"/>
                  </a:lnTo>
                  <a:lnTo>
                    <a:pt x="18351" y="2319"/>
                  </a:lnTo>
                  <a:lnTo>
                    <a:pt x="18367" y="2304"/>
                  </a:lnTo>
                  <a:lnTo>
                    <a:pt x="18381" y="2289"/>
                  </a:lnTo>
                  <a:lnTo>
                    <a:pt x="18407" y="2255"/>
                  </a:lnTo>
                  <a:lnTo>
                    <a:pt x="18428" y="2221"/>
                  </a:lnTo>
                  <a:lnTo>
                    <a:pt x="18443" y="2182"/>
                  </a:lnTo>
                  <a:lnTo>
                    <a:pt x="18456" y="2142"/>
                  </a:lnTo>
                  <a:lnTo>
                    <a:pt x="18464" y="2099"/>
                  </a:lnTo>
                  <a:lnTo>
                    <a:pt x="18469" y="2056"/>
                  </a:lnTo>
                  <a:lnTo>
                    <a:pt x="18470" y="2009"/>
                  </a:lnTo>
                  <a:lnTo>
                    <a:pt x="18469" y="1977"/>
                  </a:lnTo>
                  <a:lnTo>
                    <a:pt x="18466" y="1945"/>
                  </a:lnTo>
                  <a:lnTo>
                    <a:pt x="18461" y="1914"/>
                  </a:lnTo>
                  <a:lnTo>
                    <a:pt x="18453" y="1884"/>
                  </a:lnTo>
                  <a:lnTo>
                    <a:pt x="18443" y="1857"/>
                  </a:lnTo>
                  <a:lnTo>
                    <a:pt x="18430" y="1830"/>
                  </a:lnTo>
                  <a:lnTo>
                    <a:pt x="18416" y="1805"/>
                  </a:lnTo>
                  <a:lnTo>
                    <a:pt x="18398" y="1782"/>
                  </a:lnTo>
                  <a:lnTo>
                    <a:pt x="18377" y="1760"/>
                  </a:lnTo>
                  <a:lnTo>
                    <a:pt x="18353" y="1741"/>
                  </a:lnTo>
                  <a:lnTo>
                    <a:pt x="18325" y="1723"/>
                  </a:lnTo>
                  <a:lnTo>
                    <a:pt x="18296" y="1706"/>
                  </a:lnTo>
                  <a:lnTo>
                    <a:pt x="18262" y="1692"/>
                  </a:lnTo>
                  <a:lnTo>
                    <a:pt x="18224" y="1680"/>
                  </a:lnTo>
                  <a:lnTo>
                    <a:pt x="18184" y="1670"/>
                  </a:lnTo>
                  <a:lnTo>
                    <a:pt x="18162" y="1665"/>
                  </a:lnTo>
                  <a:lnTo>
                    <a:pt x="18140" y="1661"/>
                  </a:lnTo>
                  <a:lnTo>
                    <a:pt x="17576" y="1570"/>
                  </a:lnTo>
                  <a:lnTo>
                    <a:pt x="17503" y="1555"/>
                  </a:lnTo>
                  <a:lnTo>
                    <a:pt x="17433" y="1539"/>
                  </a:lnTo>
                  <a:lnTo>
                    <a:pt x="17367" y="1517"/>
                  </a:lnTo>
                  <a:lnTo>
                    <a:pt x="17305" y="1491"/>
                  </a:lnTo>
                  <a:lnTo>
                    <a:pt x="17246" y="1461"/>
                  </a:lnTo>
                  <a:lnTo>
                    <a:pt x="17192" y="1428"/>
                  </a:lnTo>
                  <a:lnTo>
                    <a:pt x="17143" y="1388"/>
                  </a:lnTo>
                  <a:lnTo>
                    <a:pt x="17098" y="1344"/>
                  </a:lnTo>
                  <a:lnTo>
                    <a:pt x="17057" y="1295"/>
                  </a:lnTo>
                  <a:lnTo>
                    <a:pt x="17021" y="1241"/>
                  </a:lnTo>
                  <a:lnTo>
                    <a:pt x="17006" y="1211"/>
                  </a:lnTo>
                  <a:lnTo>
                    <a:pt x="16991" y="1180"/>
                  </a:lnTo>
                  <a:lnTo>
                    <a:pt x="16966" y="1114"/>
                  </a:lnTo>
                  <a:lnTo>
                    <a:pt x="16946" y="1043"/>
                  </a:lnTo>
                  <a:lnTo>
                    <a:pt x="16931" y="965"/>
                  </a:lnTo>
                  <a:lnTo>
                    <a:pt x="16923" y="880"/>
                  </a:lnTo>
                  <a:lnTo>
                    <a:pt x="16920" y="836"/>
                  </a:lnTo>
                  <a:lnTo>
                    <a:pt x="16919" y="789"/>
                  </a:lnTo>
                  <a:lnTo>
                    <a:pt x="16923" y="715"/>
                  </a:lnTo>
                  <a:lnTo>
                    <a:pt x="16927" y="677"/>
                  </a:lnTo>
                  <a:lnTo>
                    <a:pt x="16932" y="641"/>
                  </a:lnTo>
                  <a:lnTo>
                    <a:pt x="16940" y="604"/>
                  </a:lnTo>
                  <a:lnTo>
                    <a:pt x="16950" y="569"/>
                  </a:lnTo>
                  <a:lnTo>
                    <a:pt x="16960" y="533"/>
                  </a:lnTo>
                  <a:lnTo>
                    <a:pt x="16973" y="498"/>
                  </a:lnTo>
                  <a:lnTo>
                    <a:pt x="16989" y="463"/>
                  </a:lnTo>
                  <a:lnTo>
                    <a:pt x="17006" y="430"/>
                  </a:lnTo>
                  <a:lnTo>
                    <a:pt x="17025" y="396"/>
                  </a:lnTo>
                  <a:lnTo>
                    <a:pt x="17046" y="365"/>
                  </a:lnTo>
                  <a:lnTo>
                    <a:pt x="17068" y="333"/>
                  </a:lnTo>
                  <a:lnTo>
                    <a:pt x="17092" y="303"/>
                  </a:lnTo>
                  <a:lnTo>
                    <a:pt x="17149" y="245"/>
                  </a:lnTo>
                  <a:lnTo>
                    <a:pt x="17180" y="218"/>
                  </a:lnTo>
                  <a:lnTo>
                    <a:pt x="17213" y="193"/>
                  </a:lnTo>
                  <a:lnTo>
                    <a:pt x="17286" y="145"/>
                  </a:lnTo>
                  <a:lnTo>
                    <a:pt x="17327" y="123"/>
                  </a:lnTo>
                  <a:lnTo>
                    <a:pt x="17369" y="104"/>
                  </a:lnTo>
                  <a:lnTo>
                    <a:pt x="17413" y="84"/>
                  </a:lnTo>
                  <a:lnTo>
                    <a:pt x="17460" y="67"/>
                  </a:lnTo>
                  <a:lnTo>
                    <a:pt x="17510" y="53"/>
                  </a:lnTo>
                  <a:lnTo>
                    <a:pt x="17562" y="39"/>
                  </a:lnTo>
                  <a:lnTo>
                    <a:pt x="17616" y="28"/>
                  </a:lnTo>
                  <a:lnTo>
                    <a:pt x="17672" y="18"/>
                  </a:lnTo>
                  <a:lnTo>
                    <a:pt x="17732" y="11"/>
                  </a:lnTo>
                  <a:lnTo>
                    <a:pt x="17794" y="6"/>
                  </a:lnTo>
                  <a:lnTo>
                    <a:pt x="17858" y="2"/>
                  </a:lnTo>
                  <a:lnTo>
                    <a:pt x="17926" y="0"/>
                  </a:lnTo>
                  <a:lnTo>
                    <a:pt x="18029" y="3"/>
                  </a:lnTo>
                  <a:lnTo>
                    <a:pt x="18078" y="7"/>
                  </a:lnTo>
                  <a:lnTo>
                    <a:pt x="18125" y="11"/>
                  </a:lnTo>
                  <a:lnTo>
                    <a:pt x="18171" y="16"/>
                  </a:lnTo>
                  <a:lnTo>
                    <a:pt x="18214" y="22"/>
                  </a:lnTo>
                  <a:lnTo>
                    <a:pt x="18298" y="39"/>
                  </a:lnTo>
                  <a:lnTo>
                    <a:pt x="18375" y="58"/>
                  </a:lnTo>
                  <a:lnTo>
                    <a:pt x="18446" y="83"/>
                  </a:lnTo>
                  <a:lnTo>
                    <a:pt x="18512" y="111"/>
                  </a:lnTo>
                  <a:lnTo>
                    <a:pt x="18573" y="142"/>
                  </a:lnTo>
                  <a:lnTo>
                    <a:pt x="18629" y="177"/>
                  </a:lnTo>
                  <a:lnTo>
                    <a:pt x="18681" y="216"/>
                  </a:lnTo>
                  <a:lnTo>
                    <a:pt x="18729" y="256"/>
                  </a:lnTo>
                  <a:lnTo>
                    <a:pt x="18773" y="300"/>
                  </a:lnTo>
                  <a:lnTo>
                    <a:pt x="18814" y="345"/>
                  </a:lnTo>
                  <a:lnTo>
                    <a:pt x="18853" y="392"/>
                  </a:lnTo>
                  <a:lnTo>
                    <a:pt x="18889" y="443"/>
                  </a:lnTo>
                  <a:lnTo>
                    <a:pt x="18923" y="494"/>
                  </a:lnTo>
                  <a:lnTo>
                    <a:pt x="18497" y="716"/>
                  </a:lnTo>
                  <a:lnTo>
                    <a:pt x="18451" y="654"/>
                  </a:lnTo>
                  <a:lnTo>
                    <a:pt x="18399" y="599"/>
                  </a:lnTo>
                  <a:lnTo>
                    <a:pt x="18371" y="574"/>
                  </a:lnTo>
                  <a:lnTo>
                    <a:pt x="18341" y="552"/>
                  </a:lnTo>
                  <a:lnTo>
                    <a:pt x="18310" y="532"/>
                  </a:lnTo>
                  <a:lnTo>
                    <a:pt x="18276" y="512"/>
                  </a:lnTo>
                  <a:lnTo>
                    <a:pt x="18241" y="496"/>
                  </a:lnTo>
                  <a:lnTo>
                    <a:pt x="18204" y="481"/>
                  </a:lnTo>
                  <a:lnTo>
                    <a:pt x="18164" y="470"/>
                  </a:lnTo>
                  <a:lnTo>
                    <a:pt x="18121" y="459"/>
                  </a:lnTo>
                  <a:lnTo>
                    <a:pt x="18076" y="452"/>
                  </a:lnTo>
                  <a:lnTo>
                    <a:pt x="18029" y="445"/>
                  </a:lnTo>
                  <a:lnTo>
                    <a:pt x="17979" y="441"/>
                  </a:lnTo>
                  <a:lnTo>
                    <a:pt x="17926" y="441"/>
                  </a:lnTo>
                  <a:lnTo>
                    <a:pt x="17860" y="443"/>
                  </a:lnTo>
                  <a:lnTo>
                    <a:pt x="17799" y="448"/>
                  </a:lnTo>
                  <a:lnTo>
                    <a:pt x="17743" y="456"/>
                  </a:lnTo>
                  <a:lnTo>
                    <a:pt x="17693" y="466"/>
                  </a:lnTo>
                  <a:lnTo>
                    <a:pt x="17647" y="480"/>
                  </a:lnTo>
                  <a:lnTo>
                    <a:pt x="17606" y="497"/>
                  </a:lnTo>
                  <a:lnTo>
                    <a:pt x="17571" y="516"/>
                  </a:lnTo>
                  <a:lnTo>
                    <a:pt x="17540" y="537"/>
                  </a:lnTo>
                  <a:lnTo>
                    <a:pt x="17513" y="561"/>
                  </a:lnTo>
                  <a:lnTo>
                    <a:pt x="17490" y="588"/>
                  </a:lnTo>
                  <a:lnTo>
                    <a:pt x="17470" y="617"/>
                  </a:lnTo>
                  <a:lnTo>
                    <a:pt x="17456" y="648"/>
                  </a:lnTo>
                  <a:lnTo>
                    <a:pt x="17444" y="680"/>
                  </a:lnTo>
                  <a:lnTo>
                    <a:pt x="17437" y="715"/>
                  </a:lnTo>
                  <a:lnTo>
                    <a:pt x="17431" y="751"/>
                  </a:lnTo>
                  <a:lnTo>
                    <a:pt x="17430" y="789"/>
                  </a:lnTo>
                  <a:lnTo>
                    <a:pt x="17431" y="824"/>
                  </a:lnTo>
                  <a:lnTo>
                    <a:pt x="17434" y="857"/>
                  </a:lnTo>
                  <a:lnTo>
                    <a:pt x="17444" y="912"/>
                  </a:lnTo>
                  <a:lnTo>
                    <a:pt x="17462" y="958"/>
                  </a:lnTo>
                  <a:lnTo>
                    <a:pt x="17475" y="979"/>
                  </a:lnTo>
                  <a:lnTo>
                    <a:pt x="17490" y="996"/>
                  </a:lnTo>
                  <a:lnTo>
                    <a:pt x="17506" y="1011"/>
                  </a:lnTo>
                  <a:lnTo>
                    <a:pt x="17526" y="1025"/>
                  </a:lnTo>
                  <a:lnTo>
                    <a:pt x="17547" y="1038"/>
                  </a:lnTo>
                  <a:lnTo>
                    <a:pt x="17571" y="1049"/>
                  </a:lnTo>
                  <a:lnTo>
                    <a:pt x="17625" y="1067"/>
                  </a:lnTo>
                  <a:lnTo>
                    <a:pt x="17691" y="1080"/>
                  </a:lnTo>
                  <a:lnTo>
                    <a:pt x="18240" y="1167"/>
                  </a:lnTo>
                  <a:close/>
                </a:path>
              </a:pathLst>
            </a:custGeom>
            <a:solidFill>
              <a:srgbClr val="004B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2050995-B31F-692F-C30B-69F995EE9A63}"/>
              </a:ext>
            </a:extLst>
          </p:cNvPr>
          <p:cNvCxnSpPr/>
          <p:nvPr userDrawn="1"/>
        </p:nvCxnSpPr>
        <p:spPr>
          <a:xfrm>
            <a:off x="334963" y="6165850"/>
            <a:ext cx="1152207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90565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and Pictur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D1EB9-0371-3DF6-05C9-1979B2EE4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0216" y="549275"/>
            <a:ext cx="3456459" cy="1007517"/>
          </a:xfrm>
        </p:spPr>
        <p:txBody>
          <a:bodyPr/>
          <a:lstStyle/>
          <a:p>
            <a:r>
              <a:rPr lang="fi-FI" noProof="0"/>
              <a:t>Muokkaa ots. perustyyl. napsautt.</a:t>
            </a:r>
            <a:endParaRPr lang="fi-FI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73E22-3265-B8DC-020D-8127FE44B1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40216" y="1844676"/>
            <a:ext cx="3456459" cy="4032250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C34B5B-D5F2-872F-F25A-04A4298B9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noProof="0"/>
              <a:t>14.3.2025</a:t>
            </a:r>
            <a:endParaRPr lang="fi-FI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A25238-4118-1139-F9A1-4A4FC3ACA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Jamk | Petri Jaarto</a:t>
            </a:r>
            <a:endParaRPr lang="fi-FI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3DDAE4-8050-6337-2845-B331AB613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202E-AD3A-4C5D-97CC-3CD5D6135FB2}" type="slidenum">
              <a:rPr lang="fi-FI" noProof="0" smtClean="0"/>
              <a:t>‹#›</a:t>
            </a:fld>
            <a:endParaRPr lang="fi-FI" noProof="0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47A29478-7F51-08F1-D3B4-FCB5BA3910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4963" y="549275"/>
            <a:ext cx="7489230" cy="5327650"/>
          </a:xfrm>
          <a:solidFill>
            <a:schemeClr val="tx2"/>
          </a:solidFill>
        </p:spPr>
        <p:txBody>
          <a:bodyPr/>
          <a:lstStyle>
            <a:lvl1pPr marL="0" indent="0">
              <a:buFontTx/>
              <a:buNone/>
              <a:defRPr sz="1000"/>
            </a:lvl1pPr>
          </a:lstStyle>
          <a:p>
            <a:r>
              <a:rPr lang="fi-FI" noProof="0"/>
              <a:t>Lisää kuva napsauttamalla kuvaketta</a:t>
            </a:r>
            <a:endParaRPr lang="fi-FI" noProof="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204BECC-4437-DC48-7CC1-74173B88999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525121" y="6461625"/>
            <a:ext cx="1343649" cy="126000"/>
            <a:chOff x="0" y="2859088"/>
            <a:chExt cx="12188826" cy="1143000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A4A6B68D-CAE9-7485-C295-98A0A9C37E2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472863" y="2874963"/>
              <a:ext cx="715963" cy="1125538"/>
            </a:xfrm>
            <a:custGeom>
              <a:avLst/>
              <a:gdLst>
                <a:gd name="T0" fmla="*/ 0 w 1807"/>
                <a:gd name="T1" fmla="*/ 0 h 2834"/>
                <a:gd name="T2" fmla="*/ 589 w 1807"/>
                <a:gd name="T3" fmla="*/ 709 h 2834"/>
                <a:gd name="T4" fmla="*/ 1178 w 1807"/>
                <a:gd name="T5" fmla="*/ 1418 h 2834"/>
                <a:gd name="T6" fmla="*/ 590 w 1807"/>
                <a:gd name="T7" fmla="*/ 2126 h 2834"/>
                <a:gd name="T8" fmla="*/ 4 w 1807"/>
                <a:gd name="T9" fmla="*/ 2834 h 2834"/>
                <a:gd name="T10" fmla="*/ 632 w 1807"/>
                <a:gd name="T11" fmla="*/ 2834 h 2834"/>
                <a:gd name="T12" fmla="*/ 1219 w 1807"/>
                <a:gd name="T13" fmla="*/ 2126 h 2834"/>
                <a:gd name="T14" fmla="*/ 1807 w 1807"/>
                <a:gd name="T15" fmla="*/ 1418 h 2834"/>
                <a:gd name="T16" fmla="*/ 1218 w 1807"/>
                <a:gd name="T17" fmla="*/ 709 h 2834"/>
                <a:gd name="T18" fmla="*/ 629 w 1807"/>
                <a:gd name="T19" fmla="*/ 0 h 2834"/>
                <a:gd name="T20" fmla="*/ 0 w 1807"/>
                <a:gd name="T21" fmla="*/ 0 h 2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07" h="2834">
                  <a:moveTo>
                    <a:pt x="0" y="0"/>
                  </a:moveTo>
                  <a:lnTo>
                    <a:pt x="589" y="709"/>
                  </a:lnTo>
                  <a:lnTo>
                    <a:pt x="1178" y="1418"/>
                  </a:lnTo>
                  <a:lnTo>
                    <a:pt x="590" y="2126"/>
                  </a:lnTo>
                  <a:lnTo>
                    <a:pt x="4" y="2834"/>
                  </a:lnTo>
                  <a:lnTo>
                    <a:pt x="632" y="2834"/>
                  </a:lnTo>
                  <a:lnTo>
                    <a:pt x="1219" y="2126"/>
                  </a:lnTo>
                  <a:lnTo>
                    <a:pt x="1807" y="1418"/>
                  </a:lnTo>
                  <a:lnTo>
                    <a:pt x="1218" y="709"/>
                  </a:lnTo>
                  <a:lnTo>
                    <a:pt x="62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0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AD52894-D359-73B9-515F-B0E4A5675CB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0" y="2859088"/>
              <a:ext cx="11420475" cy="1143000"/>
            </a:xfrm>
            <a:custGeom>
              <a:avLst/>
              <a:gdLst>
                <a:gd name="T0" fmla="*/ 8918 w 28777"/>
                <a:gd name="T1" fmla="*/ 490 h 2882"/>
                <a:gd name="T2" fmla="*/ 6350 w 28777"/>
                <a:gd name="T3" fmla="*/ 673 h 2882"/>
                <a:gd name="T4" fmla="*/ 4706 w 28777"/>
                <a:gd name="T5" fmla="*/ 62 h 2882"/>
                <a:gd name="T6" fmla="*/ 9662 w 28777"/>
                <a:gd name="T7" fmla="*/ 976 h 2882"/>
                <a:gd name="T8" fmla="*/ 10949 w 28777"/>
                <a:gd name="T9" fmla="*/ 62 h 2882"/>
                <a:gd name="T10" fmla="*/ 11820 w 28777"/>
                <a:gd name="T11" fmla="*/ 2130 h 2882"/>
                <a:gd name="T12" fmla="*/ 21120 w 28777"/>
                <a:gd name="T13" fmla="*/ 62 h 2882"/>
                <a:gd name="T14" fmla="*/ 21362 w 28777"/>
                <a:gd name="T15" fmla="*/ 2820 h 2882"/>
                <a:gd name="T16" fmla="*/ 24131 w 28777"/>
                <a:gd name="T17" fmla="*/ 490 h 2882"/>
                <a:gd name="T18" fmla="*/ 23211 w 28777"/>
                <a:gd name="T19" fmla="*/ 2820 h 2882"/>
                <a:gd name="T20" fmla="*/ 25612 w 28777"/>
                <a:gd name="T21" fmla="*/ 1655 h 2882"/>
                <a:gd name="T22" fmla="*/ 27764 w 28777"/>
                <a:gd name="T23" fmla="*/ 2427 h 2882"/>
                <a:gd name="T24" fmla="*/ 28178 w 28777"/>
                <a:gd name="T25" fmla="*/ 2053 h 2882"/>
                <a:gd name="T26" fmla="*/ 28179 w 28777"/>
                <a:gd name="T27" fmla="*/ 817 h 2882"/>
                <a:gd name="T28" fmla="*/ 27841 w 28777"/>
                <a:gd name="T29" fmla="*/ 475 h 2882"/>
                <a:gd name="T30" fmla="*/ 27214 w 28777"/>
                <a:gd name="T31" fmla="*/ 534 h 2882"/>
                <a:gd name="T32" fmla="*/ 26954 w 28777"/>
                <a:gd name="T33" fmla="*/ 1078 h 2882"/>
                <a:gd name="T34" fmla="*/ 27040 w 28777"/>
                <a:gd name="T35" fmla="*/ 2130 h 2882"/>
                <a:gd name="T36" fmla="*/ 27398 w 28777"/>
                <a:gd name="T37" fmla="*/ 2423 h 2882"/>
                <a:gd name="T38" fmla="*/ 28149 w 28777"/>
                <a:gd name="T39" fmla="*/ 104 h 2882"/>
                <a:gd name="T40" fmla="*/ 28675 w 28777"/>
                <a:gd name="T41" fmla="*/ 698 h 2882"/>
                <a:gd name="T42" fmla="*/ 28748 w 28777"/>
                <a:gd name="T43" fmla="*/ 1847 h 2882"/>
                <a:gd name="T44" fmla="*/ 28386 w 28777"/>
                <a:gd name="T45" fmla="*/ 2628 h 2882"/>
                <a:gd name="T46" fmla="*/ 27590 w 28777"/>
                <a:gd name="T47" fmla="*/ 2878 h 2882"/>
                <a:gd name="T48" fmla="*/ 26713 w 28777"/>
                <a:gd name="T49" fmla="*/ 2544 h 2882"/>
                <a:gd name="T50" fmla="*/ 26432 w 28777"/>
                <a:gd name="T51" fmla="*/ 1777 h 2882"/>
                <a:gd name="T52" fmla="*/ 26584 w 28777"/>
                <a:gd name="T53" fmla="*/ 532 h 2882"/>
                <a:gd name="T54" fmla="*/ 27126 w 28777"/>
                <a:gd name="T55" fmla="*/ 67 h 2882"/>
                <a:gd name="T56" fmla="*/ 3298 w 28777"/>
                <a:gd name="T57" fmla="*/ 698 h 2882"/>
                <a:gd name="T58" fmla="*/ 1356 w 28777"/>
                <a:gd name="T59" fmla="*/ 1188 h 2882"/>
                <a:gd name="T60" fmla="*/ 1377 w 28777"/>
                <a:gd name="T61" fmla="*/ 659 h 2882"/>
                <a:gd name="T62" fmla="*/ 941 w 28777"/>
                <a:gd name="T63" fmla="*/ 1328 h 2882"/>
                <a:gd name="T64" fmla="*/ 872 w 28777"/>
                <a:gd name="T65" fmla="*/ 1849 h 2882"/>
                <a:gd name="T66" fmla="*/ 1186 w 28777"/>
                <a:gd name="T67" fmla="*/ 78 h 2882"/>
                <a:gd name="T68" fmla="*/ 1870 w 28777"/>
                <a:gd name="T69" fmla="*/ 492 h 2882"/>
                <a:gd name="T70" fmla="*/ 1886 w 28777"/>
                <a:gd name="T71" fmla="*/ 1292 h 2882"/>
                <a:gd name="T72" fmla="*/ 2562 w 28777"/>
                <a:gd name="T73" fmla="*/ 1402 h 2882"/>
                <a:gd name="T74" fmla="*/ 16653 w 28777"/>
                <a:gd name="T75" fmla="*/ 2101 h 2882"/>
                <a:gd name="T76" fmla="*/ 16213 w 28777"/>
                <a:gd name="T77" fmla="*/ 2725 h 2882"/>
                <a:gd name="T78" fmla="*/ 15316 w 28777"/>
                <a:gd name="T79" fmla="*/ 2865 h 2882"/>
                <a:gd name="T80" fmla="*/ 14667 w 28777"/>
                <a:gd name="T81" fmla="*/ 2518 h 2882"/>
                <a:gd name="T82" fmla="*/ 14419 w 28777"/>
                <a:gd name="T83" fmla="*/ 1673 h 2882"/>
                <a:gd name="T84" fmla="*/ 15039 w 28777"/>
                <a:gd name="T85" fmla="*/ 2191 h 2882"/>
                <a:gd name="T86" fmla="*/ 15483 w 28777"/>
                <a:gd name="T87" fmla="*/ 2440 h 2882"/>
                <a:gd name="T88" fmla="*/ 16024 w 28777"/>
                <a:gd name="T89" fmla="*/ 2266 h 2882"/>
                <a:gd name="T90" fmla="*/ 18391 w 28777"/>
                <a:gd name="T91" fmla="*/ 1199 h 2882"/>
                <a:gd name="T92" fmla="*/ 18933 w 28777"/>
                <a:gd name="T93" fmla="*/ 1652 h 2882"/>
                <a:gd name="T94" fmla="*/ 18945 w 28777"/>
                <a:gd name="T95" fmla="*/ 2319 h 2882"/>
                <a:gd name="T96" fmla="*/ 18544 w 28777"/>
                <a:gd name="T97" fmla="*/ 2761 h 2882"/>
                <a:gd name="T98" fmla="*/ 17575 w 28777"/>
                <a:gd name="T99" fmla="*/ 2847 h 2882"/>
                <a:gd name="T100" fmla="*/ 16885 w 28777"/>
                <a:gd name="T101" fmla="*/ 2339 h 2882"/>
                <a:gd name="T102" fmla="*/ 17801 w 28777"/>
                <a:gd name="T103" fmla="*/ 2435 h 2882"/>
                <a:gd name="T104" fmla="*/ 18407 w 28777"/>
                <a:gd name="T105" fmla="*/ 2255 h 2882"/>
                <a:gd name="T106" fmla="*/ 18398 w 28777"/>
                <a:gd name="T107" fmla="*/ 1782 h 2882"/>
                <a:gd name="T108" fmla="*/ 17305 w 28777"/>
                <a:gd name="T109" fmla="*/ 1491 h 2882"/>
                <a:gd name="T110" fmla="*/ 16919 w 28777"/>
                <a:gd name="T111" fmla="*/ 789 h 2882"/>
                <a:gd name="T112" fmla="*/ 17149 w 28777"/>
                <a:gd name="T113" fmla="*/ 245 h 2882"/>
                <a:gd name="T114" fmla="*/ 17858 w 28777"/>
                <a:gd name="T115" fmla="*/ 2 h 2882"/>
                <a:gd name="T116" fmla="*/ 18729 w 28777"/>
                <a:gd name="T117" fmla="*/ 256 h 2882"/>
                <a:gd name="T118" fmla="*/ 18204 w 28777"/>
                <a:gd name="T119" fmla="*/ 481 h 2882"/>
                <a:gd name="T120" fmla="*/ 17540 w 28777"/>
                <a:gd name="T121" fmla="*/ 537 h 2882"/>
                <a:gd name="T122" fmla="*/ 17490 w 28777"/>
                <a:gd name="T123" fmla="*/ 996 h 2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8777" h="2882">
                  <a:moveTo>
                    <a:pt x="7589" y="1653"/>
                  </a:moveTo>
                  <a:lnTo>
                    <a:pt x="7589" y="2392"/>
                  </a:lnTo>
                  <a:lnTo>
                    <a:pt x="8256" y="2392"/>
                  </a:lnTo>
                  <a:lnTo>
                    <a:pt x="8922" y="2392"/>
                  </a:lnTo>
                  <a:lnTo>
                    <a:pt x="8922" y="2821"/>
                  </a:lnTo>
                  <a:lnTo>
                    <a:pt x="7998" y="2821"/>
                  </a:lnTo>
                  <a:lnTo>
                    <a:pt x="7075" y="2821"/>
                  </a:lnTo>
                  <a:lnTo>
                    <a:pt x="7075" y="2132"/>
                  </a:lnTo>
                  <a:lnTo>
                    <a:pt x="7075" y="1442"/>
                  </a:lnTo>
                  <a:lnTo>
                    <a:pt x="7075" y="752"/>
                  </a:lnTo>
                  <a:lnTo>
                    <a:pt x="7075" y="62"/>
                  </a:lnTo>
                  <a:lnTo>
                    <a:pt x="7996" y="62"/>
                  </a:lnTo>
                  <a:lnTo>
                    <a:pt x="8918" y="62"/>
                  </a:lnTo>
                  <a:lnTo>
                    <a:pt x="8918" y="490"/>
                  </a:lnTo>
                  <a:lnTo>
                    <a:pt x="8253" y="490"/>
                  </a:lnTo>
                  <a:lnTo>
                    <a:pt x="7589" y="490"/>
                  </a:lnTo>
                  <a:lnTo>
                    <a:pt x="7589" y="1152"/>
                  </a:lnTo>
                  <a:lnTo>
                    <a:pt x="8196" y="1152"/>
                  </a:lnTo>
                  <a:lnTo>
                    <a:pt x="8803" y="1152"/>
                  </a:lnTo>
                  <a:lnTo>
                    <a:pt x="8676" y="1581"/>
                  </a:lnTo>
                  <a:lnTo>
                    <a:pt x="8125" y="1581"/>
                  </a:lnTo>
                  <a:lnTo>
                    <a:pt x="7574" y="1581"/>
                  </a:lnTo>
                  <a:lnTo>
                    <a:pt x="7582" y="1602"/>
                  </a:lnTo>
                  <a:lnTo>
                    <a:pt x="7586" y="1621"/>
                  </a:lnTo>
                  <a:lnTo>
                    <a:pt x="7589" y="1653"/>
                  </a:lnTo>
                  <a:close/>
                  <a:moveTo>
                    <a:pt x="6288" y="62"/>
                  </a:moveTo>
                  <a:lnTo>
                    <a:pt x="6963" y="62"/>
                  </a:lnTo>
                  <a:lnTo>
                    <a:pt x="6350" y="673"/>
                  </a:lnTo>
                  <a:lnTo>
                    <a:pt x="5738" y="1286"/>
                  </a:lnTo>
                  <a:lnTo>
                    <a:pt x="6346" y="2053"/>
                  </a:lnTo>
                  <a:lnTo>
                    <a:pt x="6955" y="2820"/>
                  </a:lnTo>
                  <a:lnTo>
                    <a:pt x="6292" y="2820"/>
                  </a:lnTo>
                  <a:lnTo>
                    <a:pt x="5867" y="2286"/>
                  </a:lnTo>
                  <a:lnTo>
                    <a:pt x="5443" y="1753"/>
                  </a:lnTo>
                  <a:lnTo>
                    <a:pt x="5396" y="1630"/>
                  </a:lnTo>
                  <a:lnTo>
                    <a:pt x="5220" y="1807"/>
                  </a:lnTo>
                  <a:lnTo>
                    <a:pt x="5220" y="2820"/>
                  </a:lnTo>
                  <a:lnTo>
                    <a:pt x="4706" y="2820"/>
                  </a:lnTo>
                  <a:lnTo>
                    <a:pt x="4706" y="2130"/>
                  </a:lnTo>
                  <a:lnTo>
                    <a:pt x="4706" y="1441"/>
                  </a:lnTo>
                  <a:lnTo>
                    <a:pt x="4706" y="751"/>
                  </a:lnTo>
                  <a:lnTo>
                    <a:pt x="4706" y="62"/>
                  </a:lnTo>
                  <a:lnTo>
                    <a:pt x="5220" y="62"/>
                  </a:lnTo>
                  <a:lnTo>
                    <a:pt x="5220" y="604"/>
                  </a:lnTo>
                  <a:lnTo>
                    <a:pt x="5220" y="1145"/>
                  </a:lnTo>
                  <a:lnTo>
                    <a:pt x="5754" y="604"/>
                  </a:lnTo>
                  <a:lnTo>
                    <a:pt x="6288" y="62"/>
                  </a:lnTo>
                  <a:close/>
                  <a:moveTo>
                    <a:pt x="10949" y="62"/>
                  </a:moveTo>
                  <a:lnTo>
                    <a:pt x="11463" y="62"/>
                  </a:lnTo>
                  <a:lnTo>
                    <a:pt x="11463" y="751"/>
                  </a:lnTo>
                  <a:lnTo>
                    <a:pt x="11463" y="1441"/>
                  </a:lnTo>
                  <a:lnTo>
                    <a:pt x="11463" y="2130"/>
                  </a:lnTo>
                  <a:lnTo>
                    <a:pt x="11463" y="2820"/>
                  </a:lnTo>
                  <a:lnTo>
                    <a:pt x="11022" y="2820"/>
                  </a:lnTo>
                  <a:lnTo>
                    <a:pt x="10341" y="1898"/>
                  </a:lnTo>
                  <a:lnTo>
                    <a:pt x="9662" y="976"/>
                  </a:lnTo>
                  <a:lnTo>
                    <a:pt x="9678" y="1087"/>
                  </a:lnTo>
                  <a:lnTo>
                    <a:pt x="9678" y="1954"/>
                  </a:lnTo>
                  <a:lnTo>
                    <a:pt x="9678" y="2820"/>
                  </a:lnTo>
                  <a:lnTo>
                    <a:pt x="9164" y="2820"/>
                  </a:lnTo>
                  <a:lnTo>
                    <a:pt x="9164" y="2130"/>
                  </a:lnTo>
                  <a:lnTo>
                    <a:pt x="9164" y="1441"/>
                  </a:lnTo>
                  <a:lnTo>
                    <a:pt x="9164" y="751"/>
                  </a:lnTo>
                  <a:lnTo>
                    <a:pt x="9164" y="62"/>
                  </a:lnTo>
                  <a:lnTo>
                    <a:pt x="9605" y="62"/>
                  </a:lnTo>
                  <a:lnTo>
                    <a:pt x="10286" y="988"/>
                  </a:lnTo>
                  <a:lnTo>
                    <a:pt x="10968" y="1914"/>
                  </a:lnTo>
                  <a:lnTo>
                    <a:pt x="10949" y="1746"/>
                  </a:lnTo>
                  <a:lnTo>
                    <a:pt x="10949" y="904"/>
                  </a:lnTo>
                  <a:lnTo>
                    <a:pt x="10949" y="62"/>
                  </a:lnTo>
                  <a:close/>
                  <a:moveTo>
                    <a:pt x="13606" y="62"/>
                  </a:moveTo>
                  <a:lnTo>
                    <a:pt x="14121" y="62"/>
                  </a:lnTo>
                  <a:lnTo>
                    <a:pt x="14121" y="751"/>
                  </a:lnTo>
                  <a:lnTo>
                    <a:pt x="14121" y="1441"/>
                  </a:lnTo>
                  <a:lnTo>
                    <a:pt x="14121" y="2130"/>
                  </a:lnTo>
                  <a:lnTo>
                    <a:pt x="14121" y="2820"/>
                  </a:lnTo>
                  <a:lnTo>
                    <a:pt x="13679" y="2820"/>
                  </a:lnTo>
                  <a:lnTo>
                    <a:pt x="12999" y="1898"/>
                  </a:lnTo>
                  <a:lnTo>
                    <a:pt x="12320" y="976"/>
                  </a:lnTo>
                  <a:lnTo>
                    <a:pt x="12335" y="1087"/>
                  </a:lnTo>
                  <a:lnTo>
                    <a:pt x="12335" y="1954"/>
                  </a:lnTo>
                  <a:lnTo>
                    <a:pt x="12335" y="2820"/>
                  </a:lnTo>
                  <a:lnTo>
                    <a:pt x="11820" y="2820"/>
                  </a:lnTo>
                  <a:lnTo>
                    <a:pt x="11820" y="2130"/>
                  </a:lnTo>
                  <a:lnTo>
                    <a:pt x="11820" y="1441"/>
                  </a:lnTo>
                  <a:lnTo>
                    <a:pt x="11820" y="751"/>
                  </a:lnTo>
                  <a:lnTo>
                    <a:pt x="11820" y="62"/>
                  </a:lnTo>
                  <a:lnTo>
                    <a:pt x="12263" y="62"/>
                  </a:lnTo>
                  <a:lnTo>
                    <a:pt x="12943" y="988"/>
                  </a:lnTo>
                  <a:lnTo>
                    <a:pt x="13625" y="1914"/>
                  </a:lnTo>
                  <a:lnTo>
                    <a:pt x="13606" y="1746"/>
                  </a:lnTo>
                  <a:lnTo>
                    <a:pt x="13606" y="904"/>
                  </a:lnTo>
                  <a:lnTo>
                    <a:pt x="13606" y="62"/>
                  </a:lnTo>
                  <a:close/>
                  <a:moveTo>
                    <a:pt x="19016" y="62"/>
                  </a:moveTo>
                  <a:lnTo>
                    <a:pt x="19542" y="62"/>
                  </a:lnTo>
                  <a:lnTo>
                    <a:pt x="20068" y="62"/>
                  </a:lnTo>
                  <a:lnTo>
                    <a:pt x="20593" y="62"/>
                  </a:lnTo>
                  <a:lnTo>
                    <a:pt x="21120" y="62"/>
                  </a:lnTo>
                  <a:lnTo>
                    <a:pt x="21120" y="490"/>
                  </a:lnTo>
                  <a:lnTo>
                    <a:pt x="20329" y="490"/>
                  </a:lnTo>
                  <a:lnTo>
                    <a:pt x="20329" y="1072"/>
                  </a:lnTo>
                  <a:lnTo>
                    <a:pt x="20329" y="1655"/>
                  </a:lnTo>
                  <a:lnTo>
                    <a:pt x="20329" y="2237"/>
                  </a:lnTo>
                  <a:lnTo>
                    <a:pt x="20329" y="2820"/>
                  </a:lnTo>
                  <a:lnTo>
                    <a:pt x="19811" y="2820"/>
                  </a:lnTo>
                  <a:lnTo>
                    <a:pt x="19811" y="2237"/>
                  </a:lnTo>
                  <a:lnTo>
                    <a:pt x="19811" y="1655"/>
                  </a:lnTo>
                  <a:lnTo>
                    <a:pt x="19811" y="1072"/>
                  </a:lnTo>
                  <a:lnTo>
                    <a:pt x="19811" y="490"/>
                  </a:lnTo>
                  <a:lnTo>
                    <a:pt x="19016" y="490"/>
                  </a:lnTo>
                  <a:lnTo>
                    <a:pt x="19016" y="62"/>
                  </a:lnTo>
                  <a:close/>
                  <a:moveTo>
                    <a:pt x="21362" y="2820"/>
                  </a:moveTo>
                  <a:lnTo>
                    <a:pt x="21362" y="2130"/>
                  </a:lnTo>
                  <a:lnTo>
                    <a:pt x="21362" y="1441"/>
                  </a:lnTo>
                  <a:lnTo>
                    <a:pt x="21362" y="751"/>
                  </a:lnTo>
                  <a:lnTo>
                    <a:pt x="21362" y="62"/>
                  </a:lnTo>
                  <a:lnTo>
                    <a:pt x="21876" y="62"/>
                  </a:lnTo>
                  <a:lnTo>
                    <a:pt x="21876" y="751"/>
                  </a:lnTo>
                  <a:lnTo>
                    <a:pt x="21876" y="1441"/>
                  </a:lnTo>
                  <a:lnTo>
                    <a:pt x="21876" y="2130"/>
                  </a:lnTo>
                  <a:lnTo>
                    <a:pt x="21876" y="2820"/>
                  </a:lnTo>
                  <a:lnTo>
                    <a:pt x="21362" y="2820"/>
                  </a:lnTo>
                  <a:close/>
                  <a:moveTo>
                    <a:pt x="22287" y="62"/>
                  </a:moveTo>
                  <a:lnTo>
                    <a:pt x="23208" y="62"/>
                  </a:lnTo>
                  <a:lnTo>
                    <a:pt x="24131" y="62"/>
                  </a:lnTo>
                  <a:lnTo>
                    <a:pt x="24131" y="490"/>
                  </a:lnTo>
                  <a:lnTo>
                    <a:pt x="23466" y="490"/>
                  </a:lnTo>
                  <a:lnTo>
                    <a:pt x="22802" y="490"/>
                  </a:lnTo>
                  <a:lnTo>
                    <a:pt x="22802" y="1153"/>
                  </a:lnTo>
                  <a:lnTo>
                    <a:pt x="23409" y="1153"/>
                  </a:lnTo>
                  <a:lnTo>
                    <a:pt x="24016" y="1153"/>
                  </a:lnTo>
                  <a:lnTo>
                    <a:pt x="23889" y="1581"/>
                  </a:lnTo>
                  <a:lnTo>
                    <a:pt x="23338" y="1581"/>
                  </a:lnTo>
                  <a:lnTo>
                    <a:pt x="22786" y="1581"/>
                  </a:lnTo>
                  <a:lnTo>
                    <a:pt x="22802" y="1653"/>
                  </a:lnTo>
                  <a:lnTo>
                    <a:pt x="22802" y="2392"/>
                  </a:lnTo>
                  <a:lnTo>
                    <a:pt x="23468" y="2392"/>
                  </a:lnTo>
                  <a:lnTo>
                    <a:pt x="24135" y="2392"/>
                  </a:lnTo>
                  <a:lnTo>
                    <a:pt x="24135" y="2820"/>
                  </a:lnTo>
                  <a:lnTo>
                    <a:pt x="23211" y="2820"/>
                  </a:lnTo>
                  <a:lnTo>
                    <a:pt x="22287" y="2820"/>
                  </a:lnTo>
                  <a:lnTo>
                    <a:pt x="22287" y="2130"/>
                  </a:lnTo>
                  <a:lnTo>
                    <a:pt x="22287" y="1441"/>
                  </a:lnTo>
                  <a:lnTo>
                    <a:pt x="22287" y="751"/>
                  </a:lnTo>
                  <a:lnTo>
                    <a:pt x="22287" y="62"/>
                  </a:lnTo>
                  <a:close/>
                  <a:moveTo>
                    <a:pt x="24299" y="62"/>
                  </a:moveTo>
                  <a:lnTo>
                    <a:pt x="24824" y="62"/>
                  </a:lnTo>
                  <a:lnTo>
                    <a:pt x="25351" y="62"/>
                  </a:lnTo>
                  <a:lnTo>
                    <a:pt x="25877" y="62"/>
                  </a:lnTo>
                  <a:lnTo>
                    <a:pt x="26404" y="62"/>
                  </a:lnTo>
                  <a:lnTo>
                    <a:pt x="26404" y="490"/>
                  </a:lnTo>
                  <a:lnTo>
                    <a:pt x="25612" y="490"/>
                  </a:lnTo>
                  <a:lnTo>
                    <a:pt x="25612" y="1072"/>
                  </a:lnTo>
                  <a:lnTo>
                    <a:pt x="25612" y="1655"/>
                  </a:lnTo>
                  <a:lnTo>
                    <a:pt x="25612" y="2237"/>
                  </a:lnTo>
                  <a:lnTo>
                    <a:pt x="25612" y="2820"/>
                  </a:lnTo>
                  <a:lnTo>
                    <a:pt x="25095" y="2820"/>
                  </a:lnTo>
                  <a:lnTo>
                    <a:pt x="25095" y="2237"/>
                  </a:lnTo>
                  <a:lnTo>
                    <a:pt x="25095" y="1655"/>
                  </a:lnTo>
                  <a:lnTo>
                    <a:pt x="25095" y="1072"/>
                  </a:lnTo>
                  <a:lnTo>
                    <a:pt x="25095" y="490"/>
                  </a:lnTo>
                  <a:lnTo>
                    <a:pt x="24299" y="490"/>
                  </a:lnTo>
                  <a:lnTo>
                    <a:pt x="24299" y="62"/>
                  </a:lnTo>
                  <a:close/>
                  <a:moveTo>
                    <a:pt x="27590" y="2442"/>
                  </a:moveTo>
                  <a:lnTo>
                    <a:pt x="27637" y="2441"/>
                  </a:lnTo>
                  <a:lnTo>
                    <a:pt x="27681" y="2438"/>
                  </a:lnTo>
                  <a:lnTo>
                    <a:pt x="27724" y="2433"/>
                  </a:lnTo>
                  <a:lnTo>
                    <a:pt x="27764" y="2427"/>
                  </a:lnTo>
                  <a:lnTo>
                    <a:pt x="27839" y="2409"/>
                  </a:lnTo>
                  <a:lnTo>
                    <a:pt x="27907" y="2382"/>
                  </a:lnTo>
                  <a:lnTo>
                    <a:pt x="27938" y="2366"/>
                  </a:lnTo>
                  <a:lnTo>
                    <a:pt x="27968" y="2348"/>
                  </a:lnTo>
                  <a:lnTo>
                    <a:pt x="27997" y="2328"/>
                  </a:lnTo>
                  <a:lnTo>
                    <a:pt x="28022" y="2306"/>
                  </a:lnTo>
                  <a:lnTo>
                    <a:pt x="28047" y="2281"/>
                  </a:lnTo>
                  <a:lnTo>
                    <a:pt x="28070" y="2255"/>
                  </a:lnTo>
                  <a:lnTo>
                    <a:pt x="28092" y="2227"/>
                  </a:lnTo>
                  <a:lnTo>
                    <a:pt x="28103" y="2212"/>
                  </a:lnTo>
                  <a:lnTo>
                    <a:pt x="28112" y="2196"/>
                  </a:lnTo>
                  <a:lnTo>
                    <a:pt x="28131" y="2164"/>
                  </a:lnTo>
                  <a:lnTo>
                    <a:pt x="28148" y="2129"/>
                  </a:lnTo>
                  <a:lnTo>
                    <a:pt x="28178" y="2053"/>
                  </a:lnTo>
                  <a:lnTo>
                    <a:pt x="28202" y="1969"/>
                  </a:lnTo>
                  <a:lnTo>
                    <a:pt x="28213" y="1923"/>
                  </a:lnTo>
                  <a:lnTo>
                    <a:pt x="28222" y="1875"/>
                  </a:lnTo>
                  <a:lnTo>
                    <a:pt x="28236" y="1773"/>
                  </a:lnTo>
                  <a:lnTo>
                    <a:pt x="28246" y="1661"/>
                  </a:lnTo>
                  <a:lnTo>
                    <a:pt x="28253" y="1540"/>
                  </a:lnTo>
                  <a:lnTo>
                    <a:pt x="28254" y="1408"/>
                  </a:lnTo>
                  <a:lnTo>
                    <a:pt x="28253" y="1291"/>
                  </a:lnTo>
                  <a:lnTo>
                    <a:pt x="28246" y="1180"/>
                  </a:lnTo>
                  <a:lnTo>
                    <a:pt x="28236" y="1078"/>
                  </a:lnTo>
                  <a:lnTo>
                    <a:pt x="28222" y="983"/>
                  </a:lnTo>
                  <a:lnTo>
                    <a:pt x="28213" y="939"/>
                  </a:lnTo>
                  <a:lnTo>
                    <a:pt x="28202" y="897"/>
                  </a:lnTo>
                  <a:lnTo>
                    <a:pt x="28179" y="817"/>
                  </a:lnTo>
                  <a:lnTo>
                    <a:pt x="28165" y="780"/>
                  </a:lnTo>
                  <a:lnTo>
                    <a:pt x="28149" y="744"/>
                  </a:lnTo>
                  <a:lnTo>
                    <a:pt x="28132" y="712"/>
                  </a:lnTo>
                  <a:lnTo>
                    <a:pt x="28113" y="681"/>
                  </a:lnTo>
                  <a:lnTo>
                    <a:pt x="28094" y="652"/>
                  </a:lnTo>
                  <a:lnTo>
                    <a:pt x="28072" y="624"/>
                  </a:lnTo>
                  <a:lnTo>
                    <a:pt x="28050" y="599"/>
                  </a:lnTo>
                  <a:lnTo>
                    <a:pt x="28025" y="575"/>
                  </a:lnTo>
                  <a:lnTo>
                    <a:pt x="27998" y="554"/>
                  </a:lnTo>
                  <a:lnTo>
                    <a:pt x="27971" y="534"/>
                  </a:lnTo>
                  <a:lnTo>
                    <a:pt x="27941" y="516"/>
                  </a:lnTo>
                  <a:lnTo>
                    <a:pt x="27909" y="501"/>
                  </a:lnTo>
                  <a:lnTo>
                    <a:pt x="27876" y="487"/>
                  </a:lnTo>
                  <a:lnTo>
                    <a:pt x="27841" y="475"/>
                  </a:lnTo>
                  <a:lnTo>
                    <a:pt x="27804" y="465"/>
                  </a:lnTo>
                  <a:lnTo>
                    <a:pt x="27765" y="456"/>
                  </a:lnTo>
                  <a:lnTo>
                    <a:pt x="27725" y="449"/>
                  </a:lnTo>
                  <a:lnTo>
                    <a:pt x="27681" y="444"/>
                  </a:lnTo>
                  <a:lnTo>
                    <a:pt x="27637" y="441"/>
                  </a:lnTo>
                  <a:lnTo>
                    <a:pt x="27590" y="441"/>
                  </a:lnTo>
                  <a:lnTo>
                    <a:pt x="27544" y="441"/>
                  </a:lnTo>
                  <a:lnTo>
                    <a:pt x="27498" y="444"/>
                  </a:lnTo>
                  <a:lnTo>
                    <a:pt x="27457" y="449"/>
                  </a:lnTo>
                  <a:lnTo>
                    <a:pt x="27416" y="456"/>
                  </a:lnTo>
                  <a:lnTo>
                    <a:pt x="27342" y="475"/>
                  </a:lnTo>
                  <a:lnTo>
                    <a:pt x="27275" y="501"/>
                  </a:lnTo>
                  <a:lnTo>
                    <a:pt x="27244" y="516"/>
                  </a:lnTo>
                  <a:lnTo>
                    <a:pt x="27214" y="534"/>
                  </a:lnTo>
                  <a:lnTo>
                    <a:pt x="27187" y="554"/>
                  </a:lnTo>
                  <a:lnTo>
                    <a:pt x="27161" y="575"/>
                  </a:lnTo>
                  <a:lnTo>
                    <a:pt x="27136" y="599"/>
                  </a:lnTo>
                  <a:lnTo>
                    <a:pt x="27114" y="624"/>
                  </a:lnTo>
                  <a:lnTo>
                    <a:pt x="27092" y="652"/>
                  </a:lnTo>
                  <a:lnTo>
                    <a:pt x="27073" y="681"/>
                  </a:lnTo>
                  <a:lnTo>
                    <a:pt x="27056" y="712"/>
                  </a:lnTo>
                  <a:lnTo>
                    <a:pt x="27039" y="744"/>
                  </a:lnTo>
                  <a:lnTo>
                    <a:pt x="27024" y="780"/>
                  </a:lnTo>
                  <a:lnTo>
                    <a:pt x="27009" y="817"/>
                  </a:lnTo>
                  <a:lnTo>
                    <a:pt x="26998" y="855"/>
                  </a:lnTo>
                  <a:lnTo>
                    <a:pt x="26986" y="897"/>
                  </a:lnTo>
                  <a:lnTo>
                    <a:pt x="26968" y="983"/>
                  </a:lnTo>
                  <a:lnTo>
                    <a:pt x="26954" y="1078"/>
                  </a:lnTo>
                  <a:lnTo>
                    <a:pt x="26945" y="1180"/>
                  </a:lnTo>
                  <a:lnTo>
                    <a:pt x="26938" y="1291"/>
                  </a:lnTo>
                  <a:lnTo>
                    <a:pt x="26937" y="1408"/>
                  </a:lnTo>
                  <a:lnTo>
                    <a:pt x="26940" y="1540"/>
                  </a:lnTo>
                  <a:lnTo>
                    <a:pt x="26945" y="1662"/>
                  </a:lnTo>
                  <a:lnTo>
                    <a:pt x="26949" y="1719"/>
                  </a:lnTo>
                  <a:lnTo>
                    <a:pt x="26954" y="1775"/>
                  </a:lnTo>
                  <a:lnTo>
                    <a:pt x="26968" y="1876"/>
                  </a:lnTo>
                  <a:lnTo>
                    <a:pt x="26977" y="1925"/>
                  </a:lnTo>
                  <a:lnTo>
                    <a:pt x="26987" y="1970"/>
                  </a:lnTo>
                  <a:lnTo>
                    <a:pt x="26999" y="2014"/>
                  </a:lnTo>
                  <a:lnTo>
                    <a:pt x="27011" y="2056"/>
                  </a:lnTo>
                  <a:lnTo>
                    <a:pt x="27025" y="2094"/>
                  </a:lnTo>
                  <a:lnTo>
                    <a:pt x="27040" y="2130"/>
                  </a:lnTo>
                  <a:lnTo>
                    <a:pt x="27057" y="2165"/>
                  </a:lnTo>
                  <a:lnTo>
                    <a:pt x="27075" y="2197"/>
                  </a:lnTo>
                  <a:lnTo>
                    <a:pt x="27095" y="2228"/>
                  </a:lnTo>
                  <a:lnTo>
                    <a:pt x="27115" y="2257"/>
                  </a:lnTo>
                  <a:lnTo>
                    <a:pt x="27137" y="2282"/>
                  </a:lnTo>
                  <a:lnTo>
                    <a:pt x="27162" y="2307"/>
                  </a:lnTo>
                  <a:lnTo>
                    <a:pt x="27188" y="2329"/>
                  </a:lnTo>
                  <a:lnTo>
                    <a:pt x="27215" y="2348"/>
                  </a:lnTo>
                  <a:lnTo>
                    <a:pt x="27245" y="2366"/>
                  </a:lnTo>
                  <a:lnTo>
                    <a:pt x="27276" y="2383"/>
                  </a:lnTo>
                  <a:lnTo>
                    <a:pt x="27308" y="2397"/>
                  </a:lnTo>
                  <a:lnTo>
                    <a:pt x="27343" y="2409"/>
                  </a:lnTo>
                  <a:lnTo>
                    <a:pt x="27379" y="2419"/>
                  </a:lnTo>
                  <a:lnTo>
                    <a:pt x="27398" y="2423"/>
                  </a:lnTo>
                  <a:lnTo>
                    <a:pt x="27417" y="2427"/>
                  </a:lnTo>
                  <a:lnTo>
                    <a:pt x="27457" y="2433"/>
                  </a:lnTo>
                  <a:lnTo>
                    <a:pt x="27500" y="2438"/>
                  </a:lnTo>
                  <a:lnTo>
                    <a:pt x="27544" y="2441"/>
                  </a:lnTo>
                  <a:lnTo>
                    <a:pt x="27590" y="2442"/>
                  </a:lnTo>
                  <a:close/>
                  <a:moveTo>
                    <a:pt x="27590" y="0"/>
                  </a:moveTo>
                  <a:lnTo>
                    <a:pt x="27677" y="3"/>
                  </a:lnTo>
                  <a:lnTo>
                    <a:pt x="27761" y="8"/>
                  </a:lnTo>
                  <a:lnTo>
                    <a:pt x="27840" y="18"/>
                  </a:lnTo>
                  <a:lnTo>
                    <a:pt x="27915" y="31"/>
                  </a:lnTo>
                  <a:lnTo>
                    <a:pt x="27986" y="48"/>
                  </a:lnTo>
                  <a:lnTo>
                    <a:pt x="28055" y="67"/>
                  </a:lnTo>
                  <a:lnTo>
                    <a:pt x="28118" y="91"/>
                  </a:lnTo>
                  <a:lnTo>
                    <a:pt x="28149" y="104"/>
                  </a:lnTo>
                  <a:lnTo>
                    <a:pt x="28179" y="118"/>
                  </a:lnTo>
                  <a:lnTo>
                    <a:pt x="28236" y="147"/>
                  </a:lnTo>
                  <a:lnTo>
                    <a:pt x="28289" y="180"/>
                  </a:lnTo>
                  <a:lnTo>
                    <a:pt x="28338" y="214"/>
                  </a:lnTo>
                  <a:lnTo>
                    <a:pt x="28386" y="253"/>
                  </a:lnTo>
                  <a:lnTo>
                    <a:pt x="28429" y="293"/>
                  </a:lnTo>
                  <a:lnTo>
                    <a:pt x="28470" y="336"/>
                  </a:lnTo>
                  <a:lnTo>
                    <a:pt x="28508" y="382"/>
                  </a:lnTo>
                  <a:lnTo>
                    <a:pt x="28541" y="430"/>
                  </a:lnTo>
                  <a:lnTo>
                    <a:pt x="28574" y="479"/>
                  </a:lnTo>
                  <a:lnTo>
                    <a:pt x="28602" y="532"/>
                  </a:lnTo>
                  <a:lnTo>
                    <a:pt x="28629" y="584"/>
                  </a:lnTo>
                  <a:lnTo>
                    <a:pt x="28653" y="640"/>
                  </a:lnTo>
                  <a:lnTo>
                    <a:pt x="28675" y="698"/>
                  </a:lnTo>
                  <a:lnTo>
                    <a:pt x="28694" y="757"/>
                  </a:lnTo>
                  <a:lnTo>
                    <a:pt x="28711" y="817"/>
                  </a:lnTo>
                  <a:lnTo>
                    <a:pt x="28725" y="878"/>
                  </a:lnTo>
                  <a:lnTo>
                    <a:pt x="28738" y="942"/>
                  </a:lnTo>
                  <a:lnTo>
                    <a:pt x="28748" y="1006"/>
                  </a:lnTo>
                  <a:lnTo>
                    <a:pt x="28757" y="1072"/>
                  </a:lnTo>
                  <a:lnTo>
                    <a:pt x="28765" y="1138"/>
                  </a:lnTo>
                  <a:lnTo>
                    <a:pt x="28774" y="1272"/>
                  </a:lnTo>
                  <a:lnTo>
                    <a:pt x="28777" y="1408"/>
                  </a:lnTo>
                  <a:lnTo>
                    <a:pt x="28774" y="1559"/>
                  </a:lnTo>
                  <a:lnTo>
                    <a:pt x="28770" y="1634"/>
                  </a:lnTo>
                  <a:lnTo>
                    <a:pt x="28765" y="1706"/>
                  </a:lnTo>
                  <a:lnTo>
                    <a:pt x="28757" y="1777"/>
                  </a:lnTo>
                  <a:lnTo>
                    <a:pt x="28748" y="1847"/>
                  </a:lnTo>
                  <a:lnTo>
                    <a:pt x="28738" y="1915"/>
                  </a:lnTo>
                  <a:lnTo>
                    <a:pt x="28725" y="1982"/>
                  </a:lnTo>
                  <a:lnTo>
                    <a:pt x="28711" y="2048"/>
                  </a:lnTo>
                  <a:lnTo>
                    <a:pt x="28694" y="2111"/>
                  </a:lnTo>
                  <a:lnTo>
                    <a:pt x="28675" y="2173"/>
                  </a:lnTo>
                  <a:lnTo>
                    <a:pt x="28653" y="2232"/>
                  </a:lnTo>
                  <a:lnTo>
                    <a:pt x="28629" y="2289"/>
                  </a:lnTo>
                  <a:lnTo>
                    <a:pt x="28602" y="2344"/>
                  </a:lnTo>
                  <a:lnTo>
                    <a:pt x="28574" y="2399"/>
                  </a:lnTo>
                  <a:lnTo>
                    <a:pt x="28541" y="2449"/>
                  </a:lnTo>
                  <a:lnTo>
                    <a:pt x="28508" y="2498"/>
                  </a:lnTo>
                  <a:lnTo>
                    <a:pt x="28470" y="2544"/>
                  </a:lnTo>
                  <a:lnTo>
                    <a:pt x="28429" y="2587"/>
                  </a:lnTo>
                  <a:lnTo>
                    <a:pt x="28386" y="2628"/>
                  </a:lnTo>
                  <a:lnTo>
                    <a:pt x="28338" y="2667"/>
                  </a:lnTo>
                  <a:lnTo>
                    <a:pt x="28314" y="2685"/>
                  </a:lnTo>
                  <a:lnTo>
                    <a:pt x="28289" y="2702"/>
                  </a:lnTo>
                  <a:lnTo>
                    <a:pt x="28236" y="2734"/>
                  </a:lnTo>
                  <a:lnTo>
                    <a:pt x="28179" y="2763"/>
                  </a:lnTo>
                  <a:lnTo>
                    <a:pt x="28118" y="2789"/>
                  </a:lnTo>
                  <a:lnTo>
                    <a:pt x="28055" y="2812"/>
                  </a:lnTo>
                  <a:lnTo>
                    <a:pt x="28021" y="2823"/>
                  </a:lnTo>
                  <a:lnTo>
                    <a:pt x="27986" y="2832"/>
                  </a:lnTo>
                  <a:lnTo>
                    <a:pt x="27915" y="2848"/>
                  </a:lnTo>
                  <a:lnTo>
                    <a:pt x="27840" y="2861"/>
                  </a:lnTo>
                  <a:lnTo>
                    <a:pt x="27761" y="2870"/>
                  </a:lnTo>
                  <a:lnTo>
                    <a:pt x="27677" y="2877"/>
                  </a:lnTo>
                  <a:lnTo>
                    <a:pt x="27590" y="2878"/>
                  </a:lnTo>
                  <a:lnTo>
                    <a:pt x="27502" y="2877"/>
                  </a:lnTo>
                  <a:lnTo>
                    <a:pt x="27418" y="2870"/>
                  </a:lnTo>
                  <a:lnTo>
                    <a:pt x="27339" y="2861"/>
                  </a:lnTo>
                  <a:lnTo>
                    <a:pt x="27264" y="2848"/>
                  </a:lnTo>
                  <a:lnTo>
                    <a:pt x="27192" y="2832"/>
                  </a:lnTo>
                  <a:lnTo>
                    <a:pt x="27125" y="2812"/>
                  </a:lnTo>
                  <a:lnTo>
                    <a:pt x="27061" y="2789"/>
                  </a:lnTo>
                  <a:lnTo>
                    <a:pt x="27002" y="2763"/>
                  </a:lnTo>
                  <a:lnTo>
                    <a:pt x="26945" y="2734"/>
                  </a:lnTo>
                  <a:lnTo>
                    <a:pt x="26892" y="2702"/>
                  </a:lnTo>
                  <a:lnTo>
                    <a:pt x="26842" y="2667"/>
                  </a:lnTo>
                  <a:lnTo>
                    <a:pt x="26796" y="2628"/>
                  </a:lnTo>
                  <a:lnTo>
                    <a:pt x="26753" y="2587"/>
                  </a:lnTo>
                  <a:lnTo>
                    <a:pt x="26713" y="2544"/>
                  </a:lnTo>
                  <a:lnTo>
                    <a:pt x="26677" y="2498"/>
                  </a:lnTo>
                  <a:lnTo>
                    <a:pt x="26642" y="2449"/>
                  </a:lnTo>
                  <a:lnTo>
                    <a:pt x="26611" y="2399"/>
                  </a:lnTo>
                  <a:lnTo>
                    <a:pt x="26582" y="2344"/>
                  </a:lnTo>
                  <a:lnTo>
                    <a:pt x="26557" y="2289"/>
                  </a:lnTo>
                  <a:lnTo>
                    <a:pt x="26533" y="2232"/>
                  </a:lnTo>
                  <a:lnTo>
                    <a:pt x="26513" y="2173"/>
                  </a:lnTo>
                  <a:lnTo>
                    <a:pt x="26494" y="2111"/>
                  </a:lnTo>
                  <a:lnTo>
                    <a:pt x="26478" y="2048"/>
                  </a:lnTo>
                  <a:lnTo>
                    <a:pt x="26463" y="1982"/>
                  </a:lnTo>
                  <a:lnTo>
                    <a:pt x="26457" y="1949"/>
                  </a:lnTo>
                  <a:lnTo>
                    <a:pt x="26452" y="1915"/>
                  </a:lnTo>
                  <a:lnTo>
                    <a:pt x="26441" y="1847"/>
                  </a:lnTo>
                  <a:lnTo>
                    <a:pt x="26432" y="1777"/>
                  </a:lnTo>
                  <a:lnTo>
                    <a:pt x="26426" y="1706"/>
                  </a:lnTo>
                  <a:lnTo>
                    <a:pt x="26418" y="1559"/>
                  </a:lnTo>
                  <a:lnTo>
                    <a:pt x="26414" y="1408"/>
                  </a:lnTo>
                  <a:lnTo>
                    <a:pt x="26418" y="1272"/>
                  </a:lnTo>
                  <a:lnTo>
                    <a:pt x="26421" y="1205"/>
                  </a:lnTo>
                  <a:lnTo>
                    <a:pt x="26426" y="1138"/>
                  </a:lnTo>
                  <a:lnTo>
                    <a:pt x="26441" y="1006"/>
                  </a:lnTo>
                  <a:lnTo>
                    <a:pt x="26463" y="878"/>
                  </a:lnTo>
                  <a:lnTo>
                    <a:pt x="26479" y="817"/>
                  </a:lnTo>
                  <a:lnTo>
                    <a:pt x="26494" y="757"/>
                  </a:lnTo>
                  <a:lnTo>
                    <a:pt x="26514" y="698"/>
                  </a:lnTo>
                  <a:lnTo>
                    <a:pt x="26535" y="640"/>
                  </a:lnTo>
                  <a:lnTo>
                    <a:pt x="26558" y="584"/>
                  </a:lnTo>
                  <a:lnTo>
                    <a:pt x="26584" y="532"/>
                  </a:lnTo>
                  <a:lnTo>
                    <a:pt x="26612" y="479"/>
                  </a:lnTo>
                  <a:lnTo>
                    <a:pt x="26643" y="430"/>
                  </a:lnTo>
                  <a:lnTo>
                    <a:pt x="26678" y="382"/>
                  </a:lnTo>
                  <a:lnTo>
                    <a:pt x="26714" y="336"/>
                  </a:lnTo>
                  <a:lnTo>
                    <a:pt x="26735" y="314"/>
                  </a:lnTo>
                  <a:lnTo>
                    <a:pt x="26755" y="293"/>
                  </a:lnTo>
                  <a:lnTo>
                    <a:pt x="26798" y="253"/>
                  </a:lnTo>
                  <a:lnTo>
                    <a:pt x="26820" y="234"/>
                  </a:lnTo>
                  <a:lnTo>
                    <a:pt x="26844" y="214"/>
                  </a:lnTo>
                  <a:lnTo>
                    <a:pt x="26894" y="180"/>
                  </a:lnTo>
                  <a:lnTo>
                    <a:pt x="26946" y="147"/>
                  </a:lnTo>
                  <a:lnTo>
                    <a:pt x="27003" y="118"/>
                  </a:lnTo>
                  <a:lnTo>
                    <a:pt x="27062" y="91"/>
                  </a:lnTo>
                  <a:lnTo>
                    <a:pt x="27126" y="67"/>
                  </a:lnTo>
                  <a:lnTo>
                    <a:pt x="27193" y="48"/>
                  </a:lnTo>
                  <a:lnTo>
                    <a:pt x="27264" y="31"/>
                  </a:lnTo>
                  <a:lnTo>
                    <a:pt x="27339" y="18"/>
                  </a:lnTo>
                  <a:lnTo>
                    <a:pt x="27420" y="8"/>
                  </a:lnTo>
                  <a:lnTo>
                    <a:pt x="27502" y="3"/>
                  </a:lnTo>
                  <a:lnTo>
                    <a:pt x="27590" y="0"/>
                  </a:lnTo>
                  <a:close/>
                  <a:moveTo>
                    <a:pt x="2968" y="1692"/>
                  </a:moveTo>
                  <a:lnTo>
                    <a:pt x="3643" y="1692"/>
                  </a:lnTo>
                  <a:lnTo>
                    <a:pt x="3364" y="869"/>
                  </a:lnTo>
                  <a:lnTo>
                    <a:pt x="3344" y="811"/>
                  </a:lnTo>
                  <a:lnTo>
                    <a:pt x="3328" y="752"/>
                  </a:lnTo>
                  <a:lnTo>
                    <a:pt x="3315" y="697"/>
                  </a:lnTo>
                  <a:lnTo>
                    <a:pt x="3306" y="652"/>
                  </a:lnTo>
                  <a:lnTo>
                    <a:pt x="3298" y="698"/>
                  </a:lnTo>
                  <a:lnTo>
                    <a:pt x="3285" y="755"/>
                  </a:lnTo>
                  <a:lnTo>
                    <a:pt x="3269" y="814"/>
                  </a:lnTo>
                  <a:lnTo>
                    <a:pt x="3253" y="869"/>
                  </a:lnTo>
                  <a:lnTo>
                    <a:pt x="2968" y="1692"/>
                  </a:lnTo>
                  <a:close/>
                  <a:moveTo>
                    <a:pt x="941" y="1328"/>
                  </a:moveTo>
                  <a:lnTo>
                    <a:pt x="1005" y="1327"/>
                  </a:lnTo>
                  <a:lnTo>
                    <a:pt x="1066" y="1321"/>
                  </a:lnTo>
                  <a:lnTo>
                    <a:pt x="1122" y="1312"/>
                  </a:lnTo>
                  <a:lnTo>
                    <a:pt x="1172" y="1300"/>
                  </a:lnTo>
                  <a:lnTo>
                    <a:pt x="1217" y="1283"/>
                  </a:lnTo>
                  <a:lnTo>
                    <a:pt x="1259" y="1264"/>
                  </a:lnTo>
                  <a:lnTo>
                    <a:pt x="1295" y="1242"/>
                  </a:lnTo>
                  <a:lnTo>
                    <a:pt x="1327" y="1216"/>
                  </a:lnTo>
                  <a:lnTo>
                    <a:pt x="1356" y="1188"/>
                  </a:lnTo>
                  <a:lnTo>
                    <a:pt x="1379" y="1157"/>
                  </a:lnTo>
                  <a:lnTo>
                    <a:pt x="1391" y="1140"/>
                  </a:lnTo>
                  <a:lnTo>
                    <a:pt x="1400" y="1123"/>
                  </a:lnTo>
                  <a:lnTo>
                    <a:pt x="1415" y="1086"/>
                  </a:lnTo>
                  <a:lnTo>
                    <a:pt x="1428" y="1047"/>
                  </a:lnTo>
                  <a:lnTo>
                    <a:pt x="1437" y="1006"/>
                  </a:lnTo>
                  <a:lnTo>
                    <a:pt x="1443" y="961"/>
                  </a:lnTo>
                  <a:lnTo>
                    <a:pt x="1444" y="916"/>
                  </a:lnTo>
                  <a:lnTo>
                    <a:pt x="1441" y="866"/>
                  </a:lnTo>
                  <a:lnTo>
                    <a:pt x="1436" y="818"/>
                  </a:lnTo>
                  <a:lnTo>
                    <a:pt x="1427" y="774"/>
                  </a:lnTo>
                  <a:lnTo>
                    <a:pt x="1414" y="733"/>
                  </a:lnTo>
                  <a:lnTo>
                    <a:pt x="1397" y="694"/>
                  </a:lnTo>
                  <a:lnTo>
                    <a:pt x="1377" y="659"/>
                  </a:lnTo>
                  <a:lnTo>
                    <a:pt x="1352" y="628"/>
                  </a:lnTo>
                  <a:lnTo>
                    <a:pt x="1324" y="600"/>
                  </a:lnTo>
                  <a:lnTo>
                    <a:pt x="1290" y="574"/>
                  </a:lnTo>
                  <a:lnTo>
                    <a:pt x="1254" y="552"/>
                  </a:lnTo>
                  <a:lnTo>
                    <a:pt x="1212" y="533"/>
                  </a:lnTo>
                  <a:lnTo>
                    <a:pt x="1167" y="519"/>
                  </a:lnTo>
                  <a:lnTo>
                    <a:pt x="1142" y="512"/>
                  </a:lnTo>
                  <a:lnTo>
                    <a:pt x="1117" y="506"/>
                  </a:lnTo>
                  <a:lnTo>
                    <a:pt x="1062" y="497"/>
                  </a:lnTo>
                  <a:lnTo>
                    <a:pt x="1004" y="492"/>
                  </a:lnTo>
                  <a:lnTo>
                    <a:pt x="941" y="490"/>
                  </a:lnTo>
                  <a:lnTo>
                    <a:pt x="515" y="490"/>
                  </a:lnTo>
                  <a:lnTo>
                    <a:pt x="515" y="1328"/>
                  </a:lnTo>
                  <a:lnTo>
                    <a:pt x="941" y="1328"/>
                  </a:lnTo>
                  <a:close/>
                  <a:moveTo>
                    <a:pt x="3048" y="62"/>
                  </a:moveTo>
                  <a:lnTo>
                    <a:pt x="3575" y="62"/>
                  </a:lnTo>
                  <a:lnTo>
                    <a:pt x="3824" y="751"/>
                  </a:lnTo>
                  <a:lnTo>
                    <a:pt x="4074" y="1441"/>
                  </a:lnTo>
                  <a:lnTo>
                    <a:pt x="4324" y="2130"/>
                  </a:lnTo>
                  <a:lnTo>
                    <a:pt x="4574" y="2820"/>
                  </a:lnTo>
                  <a:lnTo>
                    <a:pt x="4031" y="2820"/>
                  </a:lnTo>
                  <a:lnTo>
                    <a:pt x="3793" y="2120"/>
                  </a:lnTo>
                  <a:lnTo>
                    <a:pt x="2822" y="2120"/>
                  </a:lnTo>
                  <a:lnTo>
                    <a:pt x="2580" y="2820"/>
                  </a:lnTo>
                  <a:lnTo>
                    <a:pt x="2127" y="2820"/>
                  </a:lnTo>
                  <a:lnTo>
                    <a:pt x="2047" y="2820"/>
                  </a:lnTo>
                  <a:lnTo>
                    <a:pt x="1509" y="2820"/>
                  </a:lnTo>
                  <a:lnTo>
                    <a:pt x="872" y="1849"/>
                  </a:lnTo>
                  <a:lnTo>
                    <a:pt x="837" y="1756"/>
                  </a:lnTo>
                  <a:lnTo>
                    <a:pt x="515" y="1756"/>
                  </a:lnTo>
                  <a:lnTo>
                    <a:pt x="515" y="2288"/>
                  </a:lnTo>
                  <a:lnTo>
                    <a:pt x="515" y="2820"/>
                  </a:lnTo>
                  <a:lnTo>
                    <a:pt x="0" y="2820"/>
                  </a:lnTo>
                  <a:lnTo>
                    <a:pt x="0" y="2130"/>
                  </a:lnTo>
                  <a:lnTo>
                    <a:pt x="0" y="1441"/>
                  </a:lnTo>
                  <a:lnTo>
                    <a:pt x="0" y="751"/>
                  </a:lnTo>
                  <a:lnTo>
                    <a:pt x="0" y="62"/>
                  </a:lnTo>
                  <a:lnTo>
                    <a:pt x="941" y="62"/>
                  </a:lnTo>
                  <a:lnTo>
                    <a:pt x="1005" y="62"/>
                  </a:lnTo>
                  <a:lnTo>
                    <a:pt x="1067" y="66"/>
                  </a:lnTo>
                  <a:lnTo>
                    <a:pt x="1128" y="71"/>
                  </a:lnTo>
                  <a:lnTo>
                    <a:pt x="1186" y="78"/>
                  </a:lnTo>
                  <a:lnTo>
                    <a:pt x="1242" y="87"/>
                  </a:lnTo>
                  <a:lnTo>
                    <a:pt x="1296" y="97"/>
                  </a:lnTo>
                  <a:lnTo>
                    <a:pt x="1348" y="110"/>
                  </a:lnTo>
                  <a:lnTo>
                    <a:pt x="1397" y="124"/>
                  </a:lnTo>
                  <a:lnTo>
                    <a:pt x="1490" y="158"/>
                  </a:lnTo>
                  <a:lnTo>
                    <a:pt x="1573" y="198"/>
                  </a:lnTo>
                  <a:lnTo>
                    <a:pt x="1613" y="221"/>
                  </a:lnTo>
                  <a:lnTo>
                    <a:pt x="1650" y="244"/>
                  </a:lnTo>
                  <a:lnTo>
                    <a:pt x="1717" y="298"/>
                  </a:lnTo>
                  <a:lnTo>
                    <a:pt x="1776" y="356"/>
                  </a:lnTo>
                  <a:lnTo>
                    <a:pt x="1802" y="389"/>
                  </a:lnTo>
                  <a:lnTo>
                    <a:pt x="1827" y="422"/>
                  </a:lnTo>
                  <a:lnTo>
                    <a:pt x="1849" y="456"/>
                  </a:lnTo>
                  <a:lnTo>
                    <a:pt x="1870" y="492"/>
                  </a:lnTo>
                  <a:lnTo>
                    <a:pt x="1888" y="529"/>
                  </a:lnTo>
                  <a:lnTo>
                    <a:pt x="1904" y="568"/>
                  </a:lnTo>
                  <a:lnTo>
                    <a:pt x="1919" y="606"/>
                  </a:lnTo>
                  <a:lnTo>
                    <a:pt x="1932" y="648"/>
                  </a:lnTo>
                  <a:lnTo>
                    <a:pt x="1942" y="689"/>
                  </a:lnTo>
                  <a:lnTo>
                    <a:pt x="1951" y="733"/>
                  </a:lnTo>
                  <a:lnTo>
                    <a:pt x="1963" y="822"/>
                  </a:lnTo>
                  <a:lnTo>
                    <a:pt x="1965" y="916"/>
                  </a:lnTo>
                  <a:lnTo>
                    <a:pt x="1964" y="984"/>
                  </a:lnTo>
                  <a:lnTo>
                    <a:pt x="1958" y="1051"/>
                  </a:lnTo>
                  <a:lnTo>
                    <a:pt x="1946" y="1116"/>
                  </a:lnTo>
                  <a:lnTo>
                    <a:pt x="1930" y="1178"/>
                  </a:lnTo>
                  <a:lnTo>
                    <a:pt x="1911" y="1236"/>
                  </a:lnTo>
                  <a:lnTo>
                    <a:pt x="1886" y="1292"/>
                  </a:lnTo>
                  <a:lnTo>
                    <a:pt x="1858" y="1345"/>
                  </a:lnTo>
                  <a:lnTo>
                    <a:pt x="1824" y="1397"/>
                  </a:lnTo>
                  <a:lnTo>
                    <a:pt x="1787" y="1444"/>
                  </a:lnTo>
                  <a:lnTo>
                    <a:pt x="1744" y="1488"/>
                  </a:lnTo>
                  <a:lnTo>
                    <a:pt x="1697" y="1530"/>
                  </a:lnTo>
                  <a:lnTo>
                    <a:pt x="1646" y="1568"/>
                  </a:lnTo>
                  <a:lnTo>
                    <a:pt x="1589" y="1603"/>
                  </a:lnTo>
                  <a:lnTo>
                    <a:pt x="1527" y="1635"/>
                  </a:lnTo>
                  <a:lnTo>
                    <a:pt x="1461" y="1664"/>
                  </a:lnTo>
                  <a:lnTo>
                    <a:pt x="1390" y="1688"/>
                  </a:lnTo>
                  <a:lnTo>
                    <a:pt x="1732" y="2214"/>
                  </a:lnTo>
                  <a:lnTo>
                    <a:pt x="2075" y="2741"/>
                  </a:lnTo>
                  <a:lnTo>
                    <a:pt x="2318" y="2071"/>
                  </a:lnTo>
                  <a:lnTo>
                    <a:pt x="2562" y="1402"/>
                  </a:lnTo>
                  <a:lnTo>
                    <a:pt x="2805" y="731"/>
                  </a:lnTo>
                  <a:lnTo>
                    <a:pt x="3048" y="62"/>
                  </a:lnTo>
                  <a:close/>
                  <a:moveTo>
                    <a:pt x="16185" y="1673"/>
                  </a:moveTo>
                  <a:lnTo>
                    <a:pt x="16185" y="867"/>
                  </a:lnTo>
                  <a:lnTo>
                    <a:pt x="16185" y="62"/>
                  </a:lnTo>
                  <a:lnTo>
                    <a:pt x="16700" y="62"/>
                  </a:lnTo>
                  <a:lnTo>
                    <a:pt x="16700" y="867"/>
                  </a:lnTo>
                  <a:lnTo>
                    <a:pt x="16700" y="1673"/>
                  </a:lnTo>
                  <a:lnTo>
                    <a:pt x="16699" y="1751"/>
                  </a:lnTo>
                  <a:lnTo>
                    <a:pt x="16695" y="1827"/>
                  </a:lnTo>
                  <a:lnTo>
                    <a:pt x="16689" y="1900"/>
                  </a:lnTo>
                  <a:lnTo>
                    <a:pt x="16678" y="1969"/>
                  </a:lnTo>
                  <a:lnTo>
                    <a:pt x="16667" y="2038"/>
                  </a:lnTo>
                  <a:lnTo>
                    <a:pt x="16653" y="2101"/>
                  </a:lnTo>
                  <a:lnTo>
                    <a:pt x="16636" y="2163"/>
                  </a:lnTo>
                  <a:lnTo>
                    <a:pt x="16616" y="2222"/>
                  </a:lnTo>
                  <a:lnTo>
                    <a:pt x="16594" y="2277"/>
                  </a:lnTo>
                  <a:lnTo>
                    <a:pt x="16570" y="2331"/>
                  </a:lnTo>
                  <a:lnTo>
                    <a:pt x="16544" y="2382"/>
                  </a:lnTo>
                  <a:lnTo>
                    <a:pt x="16514" y="2431"/>
                  </a:lnTo>
                  <a:lnTo>
                    <a:pt x="16484" y="2476"/>
                  </a:lnTo>
                  <a:lnTo>
                    <a:pt x="16451" y="2518"/>
                  </a:lnTo>
                  <a:lnTo>
                    <a:pt x="16416" y="2560"/>
                  </a:lnTo>
                  <a:lnTo>
                    <a:pt x="16380" y="2597"/>
                  </a:lnTo>
                  <a:lnTo>
                    <a:pt x="16339" y="2633"/>
                  </a:lnTo>
                  <a:lnTo>
                    <a:pt x="16299" y="2665"/>
                  </a:lnTo>
                  <a:lnTo>
                    <a:pt x="16257" y="2696"/>
                  </a:lnTo>
                  <a:lnTo>
                    <a:pt x="16213" y="2725"/>
                  </a:lnTo>
                  <a:lnTo>
                    <a:pt x="16166" y="2750"/>
                  </a:lnTo>
                  <a:lnTo>
                    <a:pt x="16118" y="2774"/>
                  </a:lnTo>
                  <a:lnTo>
                    <a:pt x="16068" y="2794"/>
                  </a:lnTo>
                  <a:lnTo>
                    <a:pt x="16017" y="2814"/>
                  </a:lnTo>
                  <a:lnTo>
                    <a:pt x="15964" y="2829"/>
                  </a:lnTo>
                  <a:lnTo>
                    <a:pt x="15910" y="2843"/>
                  </a:lnTo>
                  <a:lnTo>
                    <a:pt x="15854" y="2855"/>
                  </a:lnTo>
                  <a:lnTo>
                    <a:pt x="15797" y="2865"/>
                  </a:lnTo>
                  <a:lnTo>
                    <a:pt x="15739" y="2873"/>
                  </a:lnTo>
                  <a:lnTo>
                    <a:pt x="15680" y="2878"/>
                  </a:lnTo>
                  <a:lnTo>
                    <a:pt x="15557" y="2882"/>
                  </a:lnTo>
                  <a:lnTo>
                    <a:pt x="15434" y="2878"/>
                  </a:lnTo>
                  <a:lnTo>
                    <a:pt x="15374" y="2873"/>
                  </a:lnTo>
                  <a:lnTo>
                    <a:pt x="15316" y="2865"/>
                  </a:lnTo>
                  <a:lnTo>
                    <a:pt x="15259" y="2855"/>
                  </a:lnTo>
                  <a:lnTo>
                    <a:pt x="15203" y="2843"/>
                  </a:lnTo>
                  <a:lnTo>
                    <a:pt x="15149" y="2829"/>
                  </a:lnTo>
                  <a:lnTo>
                    <a:pt x="15097" y="2814"/>
                  </a:lnTo>
                  <a:lnTo>
                    <a:pt x="15046" y="2794"/>
                  </a:lnTo>
                  <a:lnTo>
                    <a:pt x="14996" y="2774"/>
                  </a:lnTo>
                  <a:lnTo>
                    <a:pt x="14949" y="2750"/>
                  </a:lnTo>
                  <a:lnTo>
                    <a:pt x="14903" y="2725"/>
                  </a:lnTo>
                  <a:lnTo>
                    <a:pt x="14859" y="2696"/>
                  </a:lnTo>
                  <a:lnTo>
                    <a:pt x="14817" y="2665"/>
                  </a:lnTo>
                  <a:lnTo>
                    <a:pt x="14776" y="2633"/>
                  </a:lnTo>
                  <a:lnTo>
                    <a:pt x="14738" y="2597"/>
                  </a:lnTo>
                  <a:lnTo>
                    <a:pt x="14701" y="2560"/>
                  </a:lnTo>
                  <a:lnTo>
                    <a:pt x="14667" y="2518"/>
                  </a:lnTo>
                  <a:lnTo>
                    <a:pt x="14634" y="2476"/>
                  </a:lnTo>
                  <a:lnTo>
                    <a:pt x="14603" y="2431"/>
                  </a:lnTo>
                  <a:lnTo>
                    <a:pt x="14575" y="2382"/>
                  </a:lnTo>
                  <a:lnTo>
                    <a:pt x="14549" y="2331"/>
                  </a:lnTo>
                  <a:lnTo>
                    <a:pt x="14525" y="2277"/>
                  </a:lnTo>
                  <a:lnTo>
                    <a:pt x="14504" y="2222"/>
                  </a:lnTo>
                  <a:lnTo>
                    <a:pt x="14484" y="2163"/>
                  </a:lnTo>
                  <a:lnTo>
                    <a:pt x="14467" y="2101"/>
                  </a:lnTo>
                  <a:lnTo>
                    <a:pt x="14453" y="2038"/>
                  </a:lnTo>
                  <a:lnTo>
                    <a:pt x="14441" y="1969"/>
                  </a:lnTo>
                  <a:lnTo>
                    <a:pt x="14432" y="1900"/>
                  </a:lnTo>
                  <a:lnTo>
                    <a:pt x="14425" y="1827"/>
                  </a:lnTo>
                  <a:lnTo>
                    <a:pt x="14421" y="1751"/>
                  </a:lnTo>
                  <a:lnTo>
                    <a:pt x="14419" y="1673"/>
                  </a:lnTo>
                  <a:lnTo>
                    <a:pt x="14419" y="867"/>
                  </a:lnTo>
                  <a:lnTo>
                    <a:pt x="14419" y="62"/>
                  </a:lnTo>
                  <a:lnTo>
                    <a:pt x="14934" y="62"/>
                  </a:lnTo>
                  <a:lnTo>
                    <a:pt x="14934" y="867"/>
                  </a:lnTo>
                  <a:lnTo>
                    <a:pt x="14934" y="1673"/>
                  </a:lnTo>
                  <a:lnTo>
                    <a:pt x="14937" y="1773"/>
                  </a:lnTo>
                  <a:lnTo>
                    <a:pt x="14940" y="1821"/>
                  </a:lnTo>
                  <a:lnTo>
                    <a:pt x="14945" y="1866"/>
                  </a:lnTo>
                  <a:lnTo>
                    <a:pt x="14956" y="1951"/>
                  </a:lnTo>
                  <a:lnTo>
                    <a:pt x="14974" y="2028"/>
                  </a:lnTo>
                  <a:lnTo>
                    <a:pt x="14996" y="2099"/>
                  </a:lnTo>
                  <a:lnTo>
                    <a:pt x="15009" y="2132"/>
                  </a:lnTo>
                  <a:lnTo>
                    <a:pt x="15024" y="2161"/>
                  </a:lnTo>
                  <a:lnTo>
                    <a:pt x="15039" y="2191"/>
                  </a:lnTo>
                  <a:lnTo>
                    <a:pt x="15056" y="2218"/>
                  </a:lnTo>
                  <a:lnTo>
                    <a:pt x="15092" y="2267"/>
                  </a:lnTo>
                  <a:lnTo>
                    <a:pt x="15113" y="2289"/>
                  </a:lnTo>
                  <a:lnTo>
                    <a:pt x="15135" y="2310"/>
                  </a:lnTo>
                  <a:lnTo>
                    <a:pt x="15157" y="2329"/>
                  </a:lnTo>
                  <a:lnTo>
                    <a:pt x="15180" y="2346"/>
                  </a:lnTo>
                  <a:lnTo>
                    <a:pt x="15206" y="2361"/>
                  </a:lnTo>
                  <a:lnTo>
                    <a:pt x="15232" y="2377"/>
                  </a:lnTo>
                  <a:lnTo>
                    <a:pt x="15288" y="2400"/>
                  </a:lnTo>
                  <a:lnTo>
                    <a:pt x="15317" y="2410"/>
                  </a:lnTo>
                  <a:lnTo>
                    <a:pt x="15348" y="2419"/>
                  </a:lnTo>
                  <a:lnTo>
                    <a:pt x="15413" y="2432"/>
                  </a:lnTo>
                  <a:lnTo>
                    <a:pt x="15447" y="2436"/>
                  </a:lnTo>
                  <a:lnTo>
                    <a:pt x="15483" y="2440"/>
                  </a:lnTo>
                  <a:lnTo>
                    <a:pt x="15557" y="2442"/>
                  </a:lnTo>
                  <a:lnTo>
                    <a:pt x="15630" y="2440"/>
                  </a:lnTo>
                  <a:lnTo>
                    <a:pt x="15665" y="2436"/>
                  </a:lnTo>
                  <a:lnTo>
                    <a:pt x="15700" y="2432"/>
                  </a:lnTo>
                  <a:lnTo>
                    <a:pt x="15765" y="2419"/>
                  </a:lnTo>
                  <a:lnTo>
                    <a:pt x="15796" y="2410"/>
                  </a:lnTo>
                  <a:lnTo>
                    <a:pt x="15827" y="2400"/>
                  </a:lnTo>
                  <a:lnTo>
                    <a:pt x="15883" y="2375"/>
                  </a:lnTo>
                  <a:lnTo>
                    <a:pt x="15909" y="2361"/>
                  </a:lnTo>
                  <a:lnTo>
                    <a:pt x="15934" y="2344"/>
                  </a:lnTo>
                  <a:lnTo>
                    <a:pt x="15959" y="2328"/>
                  </a:lnTo>
                  <a:lnTo>
                    <a:pt x="15981" y="2308"/>
                  </a:lnTo>
                  <a:lnTo>
                    <a:pt x="16003" y="2288"/>
                  </a:lnTo>
                  <a:lnTo>
                    <a:pt x="16024" y="2266"/>
                  </a:lnTo>
                  <a:lnTo>
                    <a:pt x="16061" y="2215"/>
                  </a:lnTo>
                  <a:lnTo>
                    <a:pt x="16094" y="2160"/>
                  </a:lnTo>
                  <a:lnTo>
                    <a:pt x="16109" y="2129"/>
                  </a:lnTo>
                  <a:lnTo>
                    <a:pt x="16122" y="2097"/>
                  </a:lnTo>
                  <a:lnTo>
                    <a:pt x="16134" y="2063"/>
                  </a:lnTo>
                  <a:lnTo>
                    <a:pt x="16145" y="2027"/>
                  </a:lnTo>
                  <a:lnTo>
                    <a:pt x="16163" y="1950"/>
                  </a:lnTo>
                  <a:lnTo>
                    <a:pt x="16175" y="1865"/>
                  </a:lnTo>
                  <a:lnTo>
                    <a:pt x="16180" y="1820"/>
                  </a:lnTo>
                  <a:lnTo>
                    <a:pt x="16183" y="1773"/>
                  </a:lnTo>
                  <a:lnTo>
                    <a:pt x="16185" y="1673"/>
                  </a:lnTo>
                  <a:close/>
                  <a:moveTo>
                    <a:pt x="18240" y="1167"/>
                  </a:moveTo>
                  <a:lnTo>
                    <a:pt x="18316" y="1181"/>
                  </a:lnTo>
                  <a:lnTo>
                    <a:pt x="18391" y="1199"/>
                  </a:lnTo>
                  <a:lnTo>
                    <a:pt x="18464" y="1221"/>
                  </a:lnTo>
                  <a:lnTo>
                    <a:pt x="18499" y="1234"/>
                  </a:lnTo>
                  <a:lnTo>
                    <a:pt x="18532" y="1248"/>
                  </a:lnTo>
                  <a:lnTo>
                    <a:pt x="18598" y="1279"/>
                  </a:lnTo>
                  <a:lnTo>
                    <a:pt x="18660" y="1316"/>
                  </a:lnTo>
                  <a:lnTo>
                    <a:pt x="18719" y="1357"/>
                  </a:lnTo>
                  <a:lnTo>
                    <a:pt x="18746" y="1380"/>
                  </a:lnTo>
                  <a:lnTo>
                    <a:pt x="18772" y="1403"/>
                  </a:lnTo>
                  <a:lnTo>
                    <a:pt x="18796" y="1429"/>
                  </a:lnTo>
                  <a:lnTo>
                    <a:pt x="18821" y="1456"/>
                  </a:lnTo>
                  <a:lnTo>
                    <a:pt x="18843" y="1484"/>
                  </a:lnTo>
                  <a:lnTo>
                    <a:pt x="18864" y="1515"/>
                  </a:lnTo>
                  <a:lnTo>
                    <a:pt x="18901" y="1580"/>
                  </a:lnTo>
                  <a:lnTo>
                    <a:pt x="18933" y="1652"/>
                  </a:lnTo>
                  <a:lnTo>
                    <a:pt x="18959" y="1729"/>
                  </a:lnTo>
                  <a:lnTo>
                    <a:pt x="18968" y="1772"/>
                  </a:lnTo>
                  <a:lnTo>
                    <a:pt x="18977" y="1816"/>
                  </a:lnTo>
                  <a:lnTo>
                    <a:pt x="18984" y="1861"/>
                  </a:lnTo>
                  <a:lnTo>
                    <a:pt x="18989" y="1909"/>
                  </a:lnTo>
                  <a:lnTo>
                    <a:pt x="18992" y="1958"/>
                  </a:lnTo>
                  <a:lnTo>
                    <a:pt x="18993" y="2009"/>
                  </a:lnTo>
                  <a:lnTo>
                    <a:pt x="18992" y="2057"/>
                  </a:lnTo>
                  <a:lnTo>
                    <a:pt x="18989" y="2102"/>
                  </a:lnTo>
                  <a:lnTo>
                    <a:pt x="18984" y="2148"/>
                  </a:lnTo>
                  <a:lnTo>
                    <a:pt x="18977" y="2192"/>
                  </a:lnTo>
                  <a:lnTo>
                    <a:pt x="18968" y="2235"/>
                  </a:lnTo>
                  <a:lnTo>
                    <a:pt x="18958" y="2277"/>
                  </a:lnTo>
                  <a:lnTo>
                    <a:pt x="18945" y="2319"/>
                  </a:lnTo>
                  <a:lnTo>
                    <a:pt x="18931" y="2359"/>
                  </a:lnTo>
                  <a:lnTo>
                    <a:pt x="18914" y="2399"/>
                  </a:lnTo>
                  <a:lnTo>
                    <a:pt x="18905" y="2417"/>
                  </a:lnTo>
                  <a:lnTo>
                    <a:pt x="18895" y="2436"/>
                  </a:lnTo>
                  <a:lnTo>
                    <a:pt x="18874" y="2472"/>
                  </a:lnTo>
                  <a:lnTo>
                    <a:pt x="18851" y="2508"/>
                  </a:lnTo>
                  <a:lnTo>
                    <a:pt x="18825" y="2542"/>
                  </a:lnTo>
                  <a:lnTo>
                    <a:pt x="18798" y="2574"/>
                  </a:lnTo>
                  <a:lnTo>
                    <a:pt x="18768" y="2605"/>
                  </a:lnTo>
                  <a:lnTo>
                    <a:pt x="18737" y="2636"/>
                  </a:lnTo>
                  <a:lnTo>
                    <a:pt x="18702" y="2663"/>
                  </a:lnTo>
                  <a:lnTo>
                    <a:pt x="18666" y="2690"/>
                  </a:lnTo>
                  <a:lnTo>
                    <a:pt x="18587" y="2739"/>
                  </a:lnTo>
                  <a:lnTo>
                    <a:pt x="18544" y="2761"/>
                  </a:lnTo>
                  <a:lnTo>
                    <a:pt x="18497" y="2781"/>
                  </a:lnTo>
                  <a:lnTo>
                    <a:pt x="18450" y="2799"/>
                  </a:lnTo>
                  <a:lnTo>
                    <a:pt x="18400" y="2816"/>
                  </a:lnTo>
                  <a:lnTo>
                    <a:pt x="18292" y="2845"/>
                  </a:lnTo>
                  <a:lnTo>
                    <a:pt x="18235" y="2856"/>
                  </a:lnTo>
                  <a:lnTo>
                    <a:pt x="18175" y="2865"/>
                  </a:lnTo>
                  <a:lnTo>
                    <a:pt x="18112" y="2873"/>
                  </a:lnTo>
                  <a:lnTo>
                    <a:pt x="18047" y="2878"/>
                  </a:lnTo>
                  <a:lnTo>
                    <a:pt x="17980" y="2881"/>
                  </a:lnTo>
                  <a:lnTo>
                    <a:pt x="17910" y="2882"/>
                  </a:lnTo>
                  <a:lnTo>
                    <a:pt x="17807" y="2879"/>
                  </a:lnTo>
                  <a:lnTo>
                    <a:pt x="17710" y="2870"/>
                  </a:lnTo>
                  <a:lnTo>
                    <a:pt x="17618" y="2856"/>
                  </a:lnTo>
                  <a:lnTo>
                    <a:pt x="17575" y="2847"/>
                  </a:lnTo>
                  <a:lnTo>
                    <a:pt x="17534" y="2837"/>
                  </a:lnTo>
                  <a:lnTo>
                    <a:pt x="17455" y="2812"/>
                  </a:lnTo>
                  <a:lnTo>
                    <a:pt x="17381" y="2784"/>
                  </a:lnTo>
                  <a:lnTo>
                    <a:pt x="17312" y="2752"/>
                  </a:lnTo>
                  <a:lnTo>
                    <a:pt x="17249" y="2714"/>
                  </a:lnTo>
                  <a:lnTo>
                    <a:pt x="17191" y="2676"/>
                  </a:lnTo>
                  <a:lnTo>
                    <a:pt x="17136" y="2633"/>
                  </a:lnTo>
                  <a:lnTo>
                    <a:pt x="17086" y="2588"/>
                  </a:lnTo>
                  <a:lnTo>
                    <a:pt x="17039" y="2542"/>
                  </a:lnTo>
                  <a:lnTo>
                    <a:pt x="17017" y="2517"/>
                  </a:lnTo>
                  <a:lnTo>
                    <a:pt x="16995" y="2493"/>
                  </a:lnTo>
                  <a:lnTo>
                    <a:pt x="16957" y="2442"/>
                  </a:lnTo>
                  <a:lnTo>
                    <a:pt x="16919" y="2391"/>
                  </a:lnTo>
                  <a:lnTo>
                    <a:pt x="16885" y="2339"/>
                  </a:lnTo>
                  <a:lnTo>
                    <a:pt x="17311" y="2116"/>
                  </a:lnTo>
                  <a:lnTo>
                    <a:pt x="17359" y="2181"/>
                  </a:lnTo>
                  <a:lnTo>
                    <a:pt x="17385" y="2212"/>
                  </a:lnTo>
                  <a:lnTo>
                    <a:pt x="17413" y="2241"/>
                  </a:lnTo>
                  <a:lnTo>
                    <a:pt x="17443" y="2270"/>
                  </a:lnTo>
                  <a:lnTo>
                    <a:pt x="17474" y="2297"/>
                  </a:lnTo>
                  <a:lnTo>
                    <a:pt x="17544" y="2346"/>
                  </a:lnTo>
                  <a:lnTo>
                    <a:pt x="17581" y="2366"/>
                  </a:lnTo>
                  <a:lnTo>
                    <a:pt x="17622" y="2386"/>
                  </a:lnTo>
                  <a:lnTo>
                    <a:pt x="17663" y="2402"/>
                  </a:lnTo>
                  <a:lnTo>
                    <a:pt x="17707" y="2415"/>
                  </a:lnTo>
                  <a:lnTo>
                    <a:pt x="17754" y="2427"/>
                  </a:lnTo>
                  <a:lnTo>
                    <a:pt x="17777" y="2432"/>
                  </a:lnTo>
                  <a:lnTo>
                    <a:pt x="17801" y="2435"/>
                  </a:lnTo>
                  <a:lnTo>
                    <a:pt x="17853" y="2440"/>
                  </a:lnTo>
                  <a:lnTo>
                    <a:pt x="17906" y="2442"/>
                  </a:lnTo>
                  <a:lnTo>
                    <a:pt x="17984" y="2440"/>
                  </a:lnTo>
                  <a:lnTo>
                    <a:pt x="18055" y="2433"/>
                  </a:lnTo>
                  <a:lnTo>
                    <a:pt x="18120" y="2423"/>
                  </a:lnTo>
                  <a:lnTo>
                    <a:pt x="18178" y="2409"/>
                  </a:lnTo>
                  <a:lnTo>
                    <a:pt x="18230" y="2392"/>
                  </a:lnTo>
                  <a:lnTo>
                    <a:pt x="18275" y="2370"/>
                  </a:lnTo>
                  <a:lnTo>
                    <a:pt x="18297" y="2359"/>
                  </a:lnTo>
                  <a:lnTo>
                    <a:pt x="18316" y="2347"/>
                  </a:lnTo>
                  <a:lnTo>
                    <a:pt x="18351" y="2319"/>
                  </a:lnTo>
                  <a:lnTo>
                    <a:pt x="18367" y="2304"/>
                  </a:lnTo>
                  <a:lnTo>
                    <a:pt x="18381" y="2289"/>
                  </a:lnTo>
                  <a:lnTo>
                    <a:pt x="18407" y="2255"/>
                  </a:lnTo>
                  <a:lnTo>
                    <a:pt x="18428" y="2221"/>
                  </a:lnTo>
                  <a:lnTo>
                    <a:pt x="18443" y="2182"/>
                  </a:lnTo>
                  <a:lnTo>
                    <a:pt x="18456" y="2142"/>
                  </a:lnTo>
                  <a:lnTo>
                    <a:pt x="18464" y="2099"/>
                  </a:lnTo>
                  <a:lnTo>
                    <a:pt x="18469" y="2056"/>
                  </a:lnTo>
                  <a:lnTo>
                    <a:pt x="18470" y="2009"/>
                  </a:lnTo>
                  <a:lnTo>
                    <a:pt x="18469" y="1977"/>
                  </a:lnTo>
                  <a:lnTo>
                    <a:pt x="18466" y="1945"/>
                  </a:lnTo>
                  <a:lnTo>
                    <a:pt x="18461" y="1914"/>
                  </a:lnTo>
                  <a:lnTo>
                    <a:pt x="18453" y="1884"/>
                  </a:lnTo>
                  <a:lnTo>
                    <a:pt x="18443" y="1857"/>
                  </a:lnTo>
                  <a:lnTo>
                    <a:pt x="18430" y="1830"/>
                  </a:lnTo>
                  <a:lnTo>
                    <a:pt x="18416" y="1805"/>
                  </a:lnTo>
                  <a:lnTo>
                    <a:pt x="18398" y="1782"/>
                  </a:lnTo>
                  <a:lnTo>
                    <a:pt x="18377" y="1760"/>
                  </a:lnTo>
                  <a:lnTo>
                    <a:pt x="18353" y="1741"/>
                  </a:lnTo>
                  <a:lnTo>
                    <a:pt x="18325" y="1723"/>
                  </a:lnTo>
                  <a:lnTo>
                    <a:pt x="18296" y="1706"/>
                  </a:lnTo>
                  <a:lnTo>
                    <a:pt x="18262" y="1692"/>
                  </a:lnTo>
                  <a:lnTo>
                    <a:pt x="18224" y="1680"/>
                  </a:lnTo>
                  <a:lnTo>
                    <a:pt x="18184" y="1670"/>
                  </a:lnTo>
                  <a:lnTo>
                    <a:pt x="18162" y="1665"/>
                  </a:lnTo>
                  <a:lnTo>
                    <a:pt x="18140" y="1661"/>
                  </a:lnTo>
                  <a:lnTo>
                    <a:pt x="17576" y="1570"/>
                  </a:lnTo>
                  <a:lnTo>
                    <a:pt x="17503" y="1555"/>
                  </a:lnTo>
                  <a:lnTo>
                    <a:pt x="17433" y="1539"/>
                  </a:lnTo>
                  <a:lnTo>
                    <a:pt x="17367" y="1517"/>
                  </a:lnTo>
                  <a:lnTo>
                    <a:pt x="17305" y="1491"/>
                  </a:lnTo>
                  <a:lnTo>
                    <a:pt x="17246" y="1461"/>
                  </a:lnTo>
                  <a:lnTo>
                    <a:pt x="17192" y="1428"/>
                  </a:lnTo>
                  <a:lnTo>
                    <a:pt x="17143" y="1388"/>
                  </a:lnTo>
                  <a:lnTo>
                    <a:pt x="17098" y="1344"/>
                  </a:lnTo>
                  <a:lnTo>
                    <a:pt x="17057" y="1295"/>
                  </a:lnTo>
                  <a:lnTo>
                    <a:pt x="17021" y="1241"/>
                  </a:lnTo>
                  <a:lnTo>
                    <a:pt x="17006" y="1211"/>
                  </a:lnTo>
                  <a:lnTo>
                    <a:pt x="16991" y="1180"/>
                  </a:lnTo>
                  <a:lnTo>
                    <a:pt x="16966" y="1114"/>
                  </a:lnTo>
                  <a:lnTo>
                    <a:pt x="16946" y="1043"/>
                  </a:lnTo>
                  <a:lnTo>
                    <a:pt x="16931" y="965"/>
                  </a:lnTo>
                  <a:lnTo>
                    <a:pt x="16923" y="880"/>
                  </a:lnTo>
                  <a:lnTo>
                    <a:pt x="16920" y="836"/>
                  </a:lnTo>
                  <a:lnTo>
                    <a:pt x="16919" y="789"/>
                  </a:lnTo>
                  <a:lnTo>
                    <a:pt x="16923" y="715"/>
                  </a:lnTo>
                  <a:lnTo>
                    <a:pt x="16927" y="677"/>
                  </a:lnTo>
                  <a:lnTo>
                    <a:pt x="16932" y="641"/>
                  </a:lnTo>
                  <a:lnTo>
                    <a:pt x="16940" y="604"/>
                  </a:lnTo>
                  <a:lnTo>
                    <a:pt x="16950" y="569"/>
                  </a:lnTo>
                  <a:lnTo>
                    <a:pt x="16960" y="533"/>
                  </a:lnTo>
                  <a:lnTo>
                    <a:pt x="16973" y="498"/>
                  </a:lnTo>
                  <a:lnTo>
                    <a:pt x="16989" y="463"/>
                  </a:lnTo>
                  <a:lnTo>
                    <a:pt x="17006" y="430"/>
                  </a:lnTo>
                  <a:lnTo>
                    <a:pt x="17025" y="396"/>
                  </a:lnTo>
                  <a:lnTo>
                    <a:pt x="17046" y="365"/>
                  </a:lnTo>
                  <a:lnTo>
                    <a:pt x="17068" y="333"/>
                  </a:lnTo>
                  <a:lnTo>
                    <a:pt x="17092" y="303"/>
                  </a:lnTo>
                  <a:lnTo>
                    <a:pt x="17149" y="245"/>
                  </a:lnTo>
                  <a:lnTo>
                    <a:pt x="17180" y="218"/>
                  </a:lnTo>
                  <a:lnTo>
                    <a:pt x="17213" y="193"/>
                  </a:lnTo>
                  <a:lnTo>
                    <a:pt x="17286" y="145"/>
                  </a:lnTo>
                  <a:lnTo>
                    <a:pt x="17327" y="123"/>
                  </a:lnTo>
                  <a:lnTo>
                    <a:pt x="17369" y="104"/>
                  </a:lnTo>
                  <a:lnTo>
                    <a:pt x="17413" y="84"/>
                  </a:lnTo>
                  <a:lnTo>
                    <a:pt x="17460" y="67"/>
                  </a:lnTo>
                  <a:lnTo>
                    <a:pt x="17510" y="53"/>
                  </a:lnTo>
                  <a:lnTo>
                    <a:pt x="17562" y="39"/>
                  </a:lnTo>
                  <a:lnTo>
                    <a:pt x="17616" y="28"/>
                  </a:lnTo>
                  <a:lnTo>
                    <a:pt x="17672" y="18"/>
                  </a:lnTo>
                  <a:lnTo>
                    <a:pt x="17732" y="11"/>
                  </a:lnTo>
                  <a:lnTo>
                    <a:pt x="17794" y="6"/>
                  </a:lnTo>
                  <a:lnTo>
                    <a:pt x="17858" y="2"/>
                  </a:lnTo>
                  <a:lnTo>
                    <a:pt x="17926" y="0"/>
                  </a:lnTo>
                  <a:lnTo>
                    <a:pt x="18029" y="3"/>
                  </a:lnTo>
                  <a:lnTo>
                    <a:pt x="18078" y="7"/>
                  </a:lnTo>
                  <a:lnTo>
                    <a:pt x="18125" y="11"/>
                  </a:lnTo>
                  <a:lnTo>
                    <a:pt x="18171" y="16"/>
                  </a:lnTo>
                  <a:lnTo>
                    <a:pt x="18214" y="22"/>
                  </a:lnTo>
                  <a:lnTo>
                    <a:pt x="18298" y="39"/>
                  </a:lnTo>
                  <a:lnTo>
                    <a:pt x="18375" y="58"/>
                  </a:lnTo>
                  <a:lnTo>
                    <a:pt x="18446" y="83"/>
                  </a:lnTo>
                  <a:lnTo>
                    <a:pt x="18512" y="111"/>
                  </a:lnTo>
                  <a:lnTo>
                    <a:pt x="18573" y="142"/>
                  </a:lnTo>
                  <a:lnTo>
                    <a:pt x="18629" y="177"/>
                  </a:lnTo>
                  <a:lnTo>
                    <a:pt x="18681" y="216"/>
                  </a:lnTo>
                  <a:lnTo>
                    <a:pt x="18729" y="256"/>
                  </a:lnTo>
                  <a:lnTo>
                    <a:pt x="18773" y="300"/>
                  </a:lnTo>
                  <a:lnTo>
                    <a:pt x="18814" y="345"/>
                  </a:lnTo>
                  <a:lnTo>
                    <a:pt x="18853" y="392"/>
                  </a:lnTo>
                  <a:lnTo>
                    <a:pt x="18889" y="443"/>
                  </a:lnTo>
                  <a:lnTo>
                    <a:pt x="18923" y="494"/>
                  </a:lnTo>
                  <a:lnTo>
                    <a:pt x="18497" y="716"/>
                  </a:lnTo>
                  <a:lnTo>
                    <a:pt x="18451" y="654"/>
                  </a:lnTo>
                  <a:lnTo>
                    <a:pt x="18399" y="599"/>
                  </a:lnTo>
                  <a:lnTo>
                    <a:pt x="18371" y="574"/>
                  </a:lnTo>
                  <a:lnTo>
                    <a:pt x="18341" y="552"/>
                  </a:lnTo>
                  <a:lnTo>
                    <a:pt x="18310" y="532"/>
                  </a:lnTo>
                  <a:lnTo>
                    <a:pt x="18276" y="512"/>
                  </a:lnTo>
                  <a:lnTo>
                    <a:pt x="18241" y="496"/>
                  </a:lnTo>
                  <a:lnTo>
                    <a:pt x="18204" y="481"/>
                  </a:lnTo>
                  <a:lnTo>
                    <a:pt x="18164" y="470"/>
                  </a:lnTo>
                  <a:lnTo>
                    <a:pt x="18121" y="459"/>
                  </a:lnTo>
                  <a:lnTo>
                    <a:pt x="18076" y="452"/>
                  </a:lnTo>
                  <a:lnTo>
                    <a:pt x="18029" y="445"/>
                  </a:lnTo>
                  <a:lnTo>
                    <a:pt x="17979" y="441"/>
                  </a:lnTo>
                  <a:lnTo>
                    <a:pt x="17926" y="441"/>
                  </a:lnTo>
                  <a:lnTo>
                    <a:pt x="17860" y="443"/>
                  </a:lnTo>
                  <a:lnTo>
                    <a:pt x="17799" y="448"/>
                  </a:lnTo>
                  <a:lnTo>
                    <a:pt x="17743" y="456"/>
                  </a:lnTo>
                  <a:lnTo>
                    <a:pt x="17693" y="466"/>
                  </a:lnTo>
                  <a:lnTo>
                    <a:pt x="17647" y="480"/>
                  </a:lnTo>
                  <a:lnTo>
                    <a:pt x="17606" y="497"/>
                  </a:lnTo>
                  <a:lnTo>
                    <a:pt x="17571" y="516"/>
                  </a:lnTo>
                  <a:lnTo>
                    <a:pt x="17540" y="537"/>
                  </a:lnTo>
                  <a:lnTo>
                    <a:pt x="17513" y="561"/>
                  </a:lnTo>
                  <a:lnTo>
                    <a:pt x="17490" y="588"/>
                  </a:lnTo>
                  <a:lnTo>
                    <a:pt x="17470" y="617"/>
                  </a:lnTo>
                  <a:lnTo>
                    <a:pt x="17456" y="648"/>
                  </a:lnTo>
                  <a:lnTo>
                    <a:pt x="17444" y="680"/>
                  </a:lnTo>
                  <a:lnTo>
                    <a:pt x="17437" y="715"/>
                  </a:lnTo>
                  <a:lnTo>
                    <a:pt x="17431" y="751"/>
                  </a:lnTo>
                  <a:lnTo>
                    <a:pt x="17430" y="789"/>
                  </a:lnTo>
                  <a:lnTo>
                    <a:pt x="17431" y="824"/>
                  </a:lnTo>
                  <a:lnTo>
                    <a:pt x="17434" y="857"/>
                  </a:lnTo>
                  <a:lnTo>
                    <a:pt x="17444" y="912"/>
                  </a:lnTo>
                  <a:lnTo>
                    <a:pt x="17462" y="958"/>
                  </a:lnTo>
                  <a:lnTo>
                    <a:pt x="17475" y="979"/>
                  </a:lnTo>
                  <a:lnTo>
                    <a:pt x="17490" y="996"/>
                  </a:lnTo>
                  <a:lnTo>
                    <a:pt x="17506" y="1011"/>
                  </a:lnTo>
                  <a:lnTo>
                    <a:pt x="17526" y="1025"/>
                  </a:lnTo>
                  <a:lnTo>
                    <a:pt x="17547" y="1038"/>
                  </a:lnTo>
                  <a:lnTo>
                    <a:pt x="17571" y="1049"/>
                  </a:lnTo>
                  <a:lnTo>
                    <a:pt x="17625" y="1067"/>
                  </a:lnTo>
                  <a:lnTo>
                    <a:pt x="17691" y="1080"/>
                  </a:lnTo>
                  <a:lnTo>
                    <a:pt x="18240" y="1167"/>
                  </a:lnTo>
                  <a:close/>
                </a:path>
              </a:pathLst>
            </a:custGeom>
            <a:solidFill>
              <a:srgbClr val="004B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2821FF3-DCBA-9EB1-BFF9-1A55A88CEB27}"/>
              </a:ext>
            </a:extLst>
          </p:cNvPr>
          <p:cNvCxnSpPr/>
          <p:nvPr userDrawn="1"/>
        </p:nvCxnSpPr>
        <p:spPr>
          <a:xfrm>
            <a:off x="334963" y="6165850"/>
            <a:ext cx="1152207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46283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and Pictur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D1EB9-0371-3DF6-05C9-1979B2EE4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549275"/>
            <a:ext cx="7128867" cy="1007517"/>
          </a:xfrm>
        </p:spPr>
        <p:txBody>
          <a:bodyPr/>
          <a:lstStyle/>
          <a:p>
            <a:r>
              <a:rPr lang="fi-FI" noProof="0"/>
              <a:t>Muokkaa ots. perustyyl. napsautt.</a:t>
            </a:r>
            <a:endParaRPr lang="fi-FI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73E22-3265-B8DC-020D-8127FE44B1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325" y="1844676"/>
            <a:ext cx="7128867" cy="4032250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C34B5B-D5F2-872F-F25A-04A4298B9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noProof="0"/>
              <a:t>14.3.2025</a:t>
            </a:r>
            <a:endParaRPr lang="fi-FI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A25238-4118-1139-F9A1-4A4FC3ACA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Jamk | Petri Jaarto</a:t>
            </a:r>
            <a:endParaRPr lang="fi-FI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3DDAE4-8050-6337-2845-B331AB613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202E-AD3A-4C5D-97CC-3CD5D6135FB2}" type="slidenum">
              <a:rPr lang="fi-FI" noProof="0" smtClean="0"/>
              <a:t>‹#›</a:t>
            </a:fld>
            <a:endParaRPr lang="fi-FI" noProof="0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47A29478-7F51-08F1-D3B4-FCB5BA3910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40216" y="549275"/>
            <a:ext cx="3816822" cy="5327650"/>
          </a:xfrm>
          <a:solidFill>
            <a:schemeClr val="tx2"/>
          </a:solidFill>
        </p:spPr>
        <p:txBody>
          <a:bodyPr/>
          <a:lstStyle>
            <a:lvl1pPr marL="0" indent="0">
              <a:buFontTx/>
              <a:buNone/>
              <a:defRPr sz="1000"/>
            </a:lvl1pPr>
          </a:lstStyle>
          <a:p>
            <a:r>
              <a:rPr lang="fi-FI" noProof="0"/>
              <a:t>Lisää kuva napsauttamalla kuvaketta</a:t>
            </a:r>
            <a:endParaRPr lang="fi-FI" noProof="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08C3236-187C-E3B0-5F85-718A34B2633D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525121" y="6461625"/>
            <a:ext cx="1343649" cy="126000"/>
            <a:chOff x="0" y="2859088"/>
            <a:chExt cx="12188826" cy="1143000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C1A89DA3-3462-F2D1-EE7C-803EA7102DF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472863" y="2874963"/>
              <a:ext cx="715963" cy="1125538"/>
            </a:xfrm>
            <a:custGeom>
              <a:avLst/>
              <a:gdLst>
                <a:gd name="T0" fmla="*/ 0 w 1807"/>
                <a:gd name="T1" fmla="*/ 0 h 2834"/>
                <a:gd name="T2" fmla="*/ 589 w 1807"/>
                <a:gd name="T3" fmla="*/ 709 h 2834"/>
                <a:gd name="T4" fmla="*/ 1178 w 1807"/>
                <a:gd name="T5" fmla="*/ 1418 h 2834"/>
                <a:gd name="T6" fmla="*/ 590 w 1807"/>
                <a:gd name="T7" fmla="*/ 2126 h 2834"/>
                <a:gd name="T8" fmla="*/ 4 w 1807"/>
                <a:gd name="T9" fmla="*/ 2834 h 2834"/>
                <a:gd name="T10" fmla="*/ 632 w 1807"/>
                <a:gd name="T11" fmla="*/ 2834 h 2834"/>
                <a:gd name="T12" fmla="*/ 1219 w 1807"/>
                <a:gd name="T13" fmla="*/ 2126 h 2834"/>
                <a:gd name="T14" fmla="*/ 1807 w 1807"/>
                <a:gd name="T15" fmla="*/ 1418 h 2834"/>
                <a:gd name="T16" fmla="*/ 1218 w 1807"/>
                <a:gd name="T17" fmla="*/ 709 h 2834"/>
                <a:gd name="T18" fmla="*/ 629 w 1807"/>
                <a:gd name="T19" fmla="*/ 0 h 2834"/>
                <a:gd name="T20" fmla="*/ 0 w 1807"/>
                <a:gd name="T21" fmla="*/ 0 h 2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07" h="2834">
                  <a:moveTo>
                    <a:pt x="0" y="0"/>
                  </a:moveTo>
                  <a:lnTo>
                    <a:pt x="589" y="709"/>
                  </a:lnTo>
                  <a:lnTo>
                    <a:pt x="1178" y="1418"/>
                  </a:lnTo>
                  <a:lnTo>
                    <a:pt x="590" y="2126"/>
                  </a:lnTo>
                  <a:lnTo>
                    <a:pt x="4" y="2834"/>
                  </a:lnTo>
                  <a:lnTo>
                    <a:pt x="632" y="2834"/>
                  </a:lnTo>
                  <a:lnTo>
                    <a:pt x="1219" y="2126"/>
                  </a:lnTo>
                  <a:lnTo>
                    <a:pt x="1807" y="1418"/>
                  </a:lnTo>
                  <a:lnTo>
                    <a:pt x="1218" y="709"/>
                  </a:lnTo>
                  <a:lnTo>
                    <a:pt x="62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0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C0BDE684-C522-C012-21E6-685E707D459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0" y="2859088"/>
              <a:ext cx="11420475" cy="1143000"/>
            </a:xfrm>
            <a:custGeom>
              <a:avLst/>
              <a:gdLst>
                <a:gd name="T0" fmla="*/ 8918 w 28777"/>
                <a:gd name="T1" fmla="*/ 490 h 2882"/>
                <a:gd name="T2" fmla="*/ 6350 w 28777"/>
                <a:gd name="T3" fmla="*/ 673 h 2882"/>
                <a:gd name="T4" fmla="*/ 4706 w 28777"/>
                <a:gd name="T5" fmla="*/ 62 h 2882"/>
                <a:gd name="T6" fmla="*/ 9662 w 28777"/>
                <a:gd name="T7" fmla="*/ 976 h 2882"/>
                <a:gd name="T8" fmla="*/ 10949 w 28777"/>
                <a:gd name="T9" fmla="*/ 62 h 2882"/>
                <a:gd name="T10" fmla="*/ 11820 w 28777"/>
                <a:gd name="T11" fmla="*/ 2130 h 2882"/>
                <a:gd name="T12" fmla="*/ 21120 w 28777"/>
                <a:gd name="T13" fmla="*/ 62 h 2882"/>
                <a:gd name="T14" fmla="*/ 21362 w 28777"/>
                <a:gd name="T15" fmla="*/ 2820 h 2882"/>
                <a:gd name="T16" fmla="*/ 24131 w 28777"/>
                <a:gd name="T17" fmla="*/ 490 h 2882"/>
                <a:gd name="T18" fmla="*/ 23211 w 28777"/>
                <a:gd name="T19" fmla="*/ 2820 h 2882"/>
                <a:gd name="T20" fmla="*/ 25612 w 28777"/>
                <a:gd name="T21" fmla="*/ 1655 h 2882"/>
                <a:gd name="T22" fmla="*/ 27764 w 28777"/>
                <a:gd name="T23" fmla="*/ 2427 h 2882"/>
                <a:gd name="T24" fmla="*/ 28178 w 28777"/>
                <a:gd name="T25" fmla="*/ 2053 h 2882"/>
                <a:gd name="T26" fmla="*/ 28179 w 28777"/>
                <a:gd name="T27" fmla="*/ 817 h 2882"/>
                <a:gd name="T28" fmla="*/ 27841 w 28777"/>
                <a:gd name="T29" fmla="*/ 475 h 2882"/>
                <a:gd name="T30" fmla="*/ 27214 w 28777"/>
                <a:gd name="T31" fmla="*/ 534 h 2882"/>
                <a:gd name="T32" fmla="*/ 26954 w 28777"/>
                <a:gd name="T33" fmla="*/ 1078 h 2882"/>
                <a:gd name="T34" fmla="*/ 27040 w 28777"/>
                <a:gd name="T35" fmla="*/ 2130 h 2882"/>
                <a:gd name="T36" fmla="*/ 27398 w 28777"/>
                <a:gd name="T37" fmla="*/ 2423 h 2882"/>
                <a:gd name="T38" fmla="*/ 28149 w 28777"/>
                <a:gd name="T39" fmla="*/ 104 h 2882"/>
                <a:gd name="T40" fmla="*/ 28675 w 28777"/>
                <a:gd name="T41" fmla="*/ 698 h 2882"/>
                <a:gd name="T42" fmla="*/ 28748 w 28777"/>
                <a:gd name="T43" fmla="*/ 1847 h 2882"/>
                <a:gd name="T44" fmla="*/ 28386 w 28777"/>
                <a:gd name="T45" fmla="*/ 2628 h 2882"/>
                <a:gd name="T46" fmla="*/ 27590 w 28777"/>
                <a:gd name="T47" fmla="*/ 2878 h 2882"/>
                <a:gd name="T48" fmla="*/ 26713 w 28777"/>
                <a:gd name="T49" fmla="*/ 2544 h 2882"/>
                <a:gd name="T50" fmla="*/ 26432 w 28777"/>
                <a:gd name="T51" fmla="*/ 1777 h 2882"/>
                <a:gd name="T52" fmla="*/ 26584 w 28777"/>
                <a:gd name="T53" fmla="*/ 532 h 2882"/>
                <a:gd name="T54" fmla="*/ 27126 w 28777"/>
                <a:gd name="T55" fmla="*/ 67 h 2882"/>
                <a:gd name="T56" fmla="*/ 3298 w 28777"/>
                <a:gd name="T57" fmla="*/ 698 h 2882"/>
                <a:gd name="T58" fmla="*/ 1356 w 28777"/>
                <a:gd name="T59" fmla="*/ 1188 h 2882"/>
                <a:gd name="T60" fmla="*/ 1377 w 28777"/>
                <a:gd name="T61" fmla="*/ 659 h 2882"/>
                <a:gd name="T62" fmla="*/ 941 w 28777"/>
                <a:gd name="T63" fmla="*/ 1328 h 2882"/>
                <a:gd name="T64" fmla="*/ 872 w 28777"/>
                <a:gd name="T65" fmla="*/ 1849 h 2882"/>
                <a:gd name="T66" fmla="*/ 1186 w 28777"/>
                <a:gd name="T67" fmla="*/ 78 h 2882"/>
                <a:gd name="T68" fmla="*/ 1870 w 28777"/>
                <a:gd name="T69" fmla="*/ 492 h 2882"/>
                <a:gd name="T70" fmla="*/ 1886 w 28777"/>
                <a:gd name="T71" fmla="*/ 1292 h 2882"/>
                <a:gd name="T72" fmla="*/ 2562 w 28777"/>
                <a:gd name="T73" fmla="*/ 1402 h 2882"/>
                <a:gd name="T74" fmla="*/ 16653 w 28777"/>
                <a:gd name="T75" fmla="*/ 2101 h 2882"/>
                <a:gd name="T76" fmla="*/ 16213 w 28777"/>
                <a:gd name="T77" fmla="*/ 2725 h 2882"/>
                <a:gd name="T78" fmla="*/ 15316 w 28777"/>
                <a:gd name="T79" fmla="*/ 2865 h 2882"/>
                <a:gd name="T80" fmla="*/ 14667 w 28777"/>
                <a:gd name="T81" fmla="*/ 2518 h 2882"/>
                <a:gd name="T82" fmla="*/ 14419 w 28777"/>
                <a:gd name="T83" fmla="*/ 1673 h 2882"/>
                <a:gd name="T84" fmla="*/ 15039 w 28777"/>
                <a:gd name="T85" fmla="*/ 2191 h 2882"/>
                <a:gd name="T86" fmla="*/ 15483 w 28777"/>
                <a:gd name="T87" fmla="*/ 2440 h 2882"/>
                <a:gd name="T88" fmla="*/ 16024 w 28777"/>
                <a:gd name="T89" fmla="*/ 2266 h 2882"/>
                <a:gd name="T90" fmla="*/ 18391 w 28777"/>
                <a:gd name="T91" fmla="*/ 1199 h 2882"/>
                <a:gd name="T92" fmla="*/ 18933 w 28777"/>
                <a:gd name="T93" fmla="*/ 1652 h 2882"/>
                <a:gd name="T94" fmla="*/ 18945 w 28777"/>
                <a:gd name="T95" fmla="*/ 2319 h 2882"/>
                <a:gd name="T96" fmla="*/ 18544 w 28777"/>
                <a:gd name="T97" fmla="*/ 2761 h 2882"/>
                <a:gd name="T98" fmla="*/ 17575 w 28777"/>
                <a:gd name="T99" fmla="*/ 2847 h 2882"/>
                <a:gd name="T100" fmla="*/ 16885 w 28777"/>
                <a:gd name="T101" fmla="*/ 2339 h 2882"/>
                <a:gd name="T102" fmla="*/ 17801 w 28777"/>
                <a:gd name="T103" fmla="*/ 2435 h 2882"/>
                <a:gd name="T104" fmla="*/ 18407 w 28777"/>
                <a:gd name="T105" fmla="*/ 2255 h 2882"/>
                <a:gd name="T106" fmla="*/ 18398 w 28777"/>
                <a:gd name="T107" fmla="*/ 1782 h 2882"/>
                <a:gd name="T108" fmla="*/ 17305 w 28777"/>
                <a:gd name="T109" fmla="*/ 1491 h 2882"/>
                <a:gd name="T110" fmla="*/ 16919 w 28777"/>
                <a:gd name="T111" fmla="*/ 789 h 2882"/>
                <a:gd name="T112" fmla="*/ 17149 w 28777"/>
                <a:gd name="T113" fmla="*/ 245 h 2882"/>
                <a:gd name="T114" fmla="*/ 17858 w 28777"/>
                <a:gd name="T115" fmla="*/ 2 h 2882"/>
                <a:gd name="T116" fmla="*/ 18729 w 28777"/>
                <a:gd name="T117" fmla="*/ 256 h 2882"/>
                <a:gd name="T118" fmla="*/ 18204 w 28777"/>
                <a:gd name="T119" fmla="*/ 481 h 2882"/>
                <a:gd name="T120" fmla="*/ 17540 w 28777"/>
                <a:gd name="T121" fmla="*/ 537 h 2882"/>
                <a:gd name="T122" fmla="*/ 17490 w 28777"/>
                <a:gd name="T123" fmla="*/ 996 h 2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8777" h="2882">
                  <a:moveTo>
                    <a:pt x="7589" y="1653"/>
                  </a:moveTo>
                  <a:lnTo>
                    <a:pt x="7589" y="2392"/>
                  </a:lnTo>
                  <a:lnTo>
                    <a:pt x="8256" y="2392"/>
                  </a:lnTo>
                  <a:lnTo>
                    <a:pt x="8922" y="2392"/>
                  </a:lnTo>
                  <a:lnTo>
                    <a:pt x="8922" y="2821"/>
                  </a:lnTo>
                  <a:lnTo>
                    <a:pt x="7998" y="2821"/>
                  </a:lnTo>
                  <a:lnTo>
                    <a:pt x="7075" y="2821"/>
                  </a:lnTo>
                  <a:lnTo>
                    <a:pt x="7075" y="2132"/>
                  </a:lnTo>
                  <a:lnTo>
                    <a:pt x="7075" y="1442"/>
                  </a:lnTo>
                  <a:lnTo>
                    <a:pt x="7075" y="752"/>
                  </a:lnTo>
                  <a:lnTo>
                    <a:pt x="7075" y="62"/>
                  </a:lnTo>
                  <a:lnTo>
                    <a:pt x="7996" y="62"/>
                  </a:lnTo>
                  <a:lnTo>
                    <a:pt x="8918" y="62"/>
                  </a:lnTo>
                  <a:lnTo>
                    <a:pt x="8918" y="490"/>
                  </a:lnTo>
                  <a:lnTo>
                    <a:pt x="8253" y="490"/>
                  </a:lnTo>
                  <a:lnTo>
                    <a:pt x="7589" y="490"/>
                  </a:lnTo>
                  <a:lnTo>
                    <a:pt x="7589" y="1152"/>
                  </a:lnTo>
                  <a:lnTo>
                    <a:pt x="8196" y="1152"/>
                  </a:lnTo>
                  <a:lnTo>
                    <a:pt x="8803" y="1152"/>
                  </a:lnTo>
                  <a:lnTo>
                    <a:pt x="8676" y="1581"/>
                  </a:lnTo>
                  <a:lnTo>
                    <a:pt x="8125" y="1581"/>
                  </a:lnTo>
                  <a:lnTo>
                    <a:pt x="7574" y="1581"/>
                  </a:lnTo>
                  <a:lnTo>
                    <a:pt x="7582" y="1602"/>
                  </a:lnTo>
                  <a:lnTo>
                    <a:pt x="7586" y="1621"/>
                  </a:lnTo>
                  <a:lnTo>
                    <a:pt x="7589" y="1653"/>
                  </a:lnTo>
                  <a:close/>
                  <a:moveTo>
                    <a:pt x="6288" y="62"/>
                  </a:moveTo>
                  <a:lnTo>
                    <a:pt x="6963" y="62"/>
                  </a:lnTo>
                  <a:lnTo>
                    <a:pt x="6350" y="673"/>
                  </a:lnTo>
                  <a:lnTo>
                    <a:pt x="5738" y="1286"/>
                  </a:lnTo>
                  <a:lnTo>
                    <a:pt x="6346" y="2053"/>
                  </a:lnTo>
                  <a:lnTo>
                    <a:pt x="6955" y="2820"/>
                  </a:lnTo>
                  <a:lnTo>
                    <a:pt x="6292" y="2820"/>
                  </a:lnTo>
                  <a:lnTo>
                    <a:pt x="5867" y="2286"/>
                  </a:lnTo>
                  <a:lnTo>
                    <a:pt x="5443" y="1753"/>
                  </a:lnTo>
                  <a:lnTo>
                    <a:pt x="5396" y="1630"/>
                  </a:lnTo>
                  <a:lnTo>
                    <a:pt x="5220" y="1807"/>
                  </a:lnTo>
                  <a:lnTo>
                    <a:pt x="5220" y="2820"/>
                  </a:lnTo>
                  <a:lnTo>
                    <a:pt x="4706" y="2820"/>
                  </a:lnTo>
                  <a:lnTo>
                    <a:pt x="4706" y="2130"/>
                  </a:lnTo>
                  <a:lnTo>
                    <a:pt x="4706" y="1441"/>
                  </a:lnTo>
                  <a:lnTo>
                    <a:pt x="4706" y="751"/>
                  </a:lnTo>
                  <a:lnTo>
                    <a:pt x="4706" y="62"/>
                  </a:lnTo>
                  <a:lnTo>
                    <a:pt x="5220" y="62"/>
                  </a:lnTo>
                  <a:lnTo>
                    <a:pt x="5220" y="604"/>
                  </a:lnTo>
                  <a:lnTo>
                    <a:pt x="5220" y="1145"/>
                  </a:lnTo>
                  <a:lnTo>
                    <a:pt x="5754" y="604"/>
                  </a:lnTo>
                  <a:lnTo>
                    <a:pt x="6288" y="62"/>
                  </a:lnTo>
                  <a:close/>
                  <a:moveTo>
                    <a:pt x="10949" y="62"/>
                  </a:moveTo>
                  <a:lnTo>
                    <a:pt x="11463" y="62"/>
                  </a:lnTo>
                  <a:lnTo>
                    <a:pt x="11463" y="751"/>
                  </a:lnTo>
                  <a:lnTo>
                    <a:pt x="11463" y="1441"/>
                  </a:lnTo>
                  <a:lnTo>
                    <a:pt x="11463" y="2130"/>
                  </a:lnTo>
                  <a:lnTo>
                    <a:pt x="11463" y="2820"/>
                  </a:lnTo>
                  <a:lnTo>
                    <a:pt x="11022" y="2820"/>
                  </a:lnTo>
                  <a:lnTo>
                    <a:pt x="10341" y="1898"/>
                  </a:lnTo>
                  <a:lnTo>
                    <a:pt x="9662" y="976"/>
                  </a:lnTo>
                  <a:lnTo>
                    <a:pt x="9678" y="1087"/>
                  </a:lnTo>
                  <a:lnTo>
                    <a:pt x="9678" y="1954"/>
                  </a:lnTo>
                  <a:lnTo>
                    <a:pt x="9678" y="2820"/>
                  </a:lnTo>
                  <a:lnTo>
                    <a:pt x="9164" y="2820"/>
                  </a:lnTo>
                  <a:lnTo>
                    <a:pt x="9164" y="2130"/>
                  </a:lnTo>
                  <a:lnTo>
                    <a:pt x="9164" y="1441"/>
                  </a:lnTo>
                  <a:lnTo>
                    <a:pt x="9164" y="751"/>
                  </a:lnTo>
                  <a:lnTo>
                    <a:pt x="9164" y="62"/>
                  </a:lnTo>
                  <a:lnTo>
                    <a:pt x="9605" y="62"/>
                  </a:lnTo>
                  <a:lnTo>
                    <a:pt x="10286" y="988"/>
                  </a:lnTo>
                  <a:lnTo>
                    <a:pt x="10968" y="1914"/>
                  </a:lnTo>
                  <a:lnTo>
                    <a:pt x="10949" y="1746"/>
                  </a:lnTo>
                  <a:lnTo>
                    <a:pt x="10949" y="904"/>
                  </a:lnTo>
                  <a:lnTo>
                    <a:pt x="10949" y="62"/>
                  </a:lnTo>
                  <a:close/>
                  <a:moveTo>
                    <a:pt x="13606" y="62"/>
                  </a:moveTo>
                  <a:lnTo>
                    <a:pt x="14121" y="62"/>
                  </a:lnTo>
                  <a:lnTo>
                    <a:pt x="14121" y="751"/>
                  </a:lnTo>
                  <a:lnTo>
                    <a:pt x="14121" y="1441"/>
                  </a:lnTo>
                  <a:lnTo>
                    <a:pt x="14121" y="2130"/>
                  </a:lnTo>
                  <a:lnTo>
                    <a:pt x="14121" y="2820"/>
                  </a:lnTo>
                  <a:lnTo>
                    <a:pt x="13679" y="2820"/>
                  </a:lnTo>
                  <a:lnTo>
                    <a:pt x="12999" y="1898"/>
                  </a:lnTo>
                  <a:lnTo>
                    <a:pt x="12320" y="976"/>
                  </a:lnTo>
                  <a:lnTo>
                    <a:pt x="12335" y="1087"/>
                  </a:lnTo>
                  <a:lnTo>
                    <a:pt x="12335" y="1954"/>
                  </a:lnTo>
                  <a:lnTo>
                    <a:pt x="12335" y="2820"/>
                  </a:lnTo>
                  <a:lnTo>
                    <a:pt x="11820" y="2820"/>
                  </a:lnTo>
                  <a:lnTo>
                    <a:pt x="11820" y="2130"/>
                  </a:lnTo>
                  <a:lnTo>
                    <a:pt x="11820" y="1441"/>
                  </a:lnTo>
                  <a:lnTo>
                    <a:pt x="11820" y="751"/>
                  </a:lnTo>
                  <a:lnTo>
                    <a:pt x="11820" y="62"/>
                  </a:lnTo>
                  <a:lnTo>
                    <a:pt x="12263" y="62"/>
                  </a:lnTo>
                  <a:lnTo>
                    <a:pt x="12943" y="988"/>
                  </a:lnTo>
                  <a:lnTo>
                    <a:pt x="13625" y="1914"/>
                  </a:lnTo>
                  <a:lnTo>
                    <a:pt x="13606" y="1746"/>
                  </a:lnTo>
                  <a:lnTo>
                    <a:pt x="13606" y="904"/>
                  </a:lnTo>
                  <a:lnTo>
                    <a:pt x="13606" y="62"/>
                  </a:lnTo>
                  <a:close/>
                  <a:moveTo>
                    <a:pt x="19016" y="62"/>
                  </a:moveTo>
                  <a:lnTo>
                    <a:pt x="19542" y="62"/>
                  </a:lnTo>
                  <a:lnTo>
                    <a:pt x="20068" y="62"/>
                  </a:lnTo>
                  <a:lnTo>
                    <a:pt x="20593" y="62"/>
                  </a:lnTo>
                  <a:lnTo>
                    <a:pt x="21120" y="62"/>
                  </a:lnTo>
                  <a:lnTo>
                    <a:pt x="21120" y="490"/>
                  </a:lnTo>
                  <a:lnTo>
                    <a:pt x="20329" y="490"/>
                  </a:lnTo>
                  <a:lnTo>
                    <a:pt x="20329" y="1072"/>
                  </a:lnTo>
                  <a:lnTo>
                    <a:pt x="20329" y="1655"/>
                  </a:lnTo>
                  <a:lnTo>
                    <a:pt x="20329" y="2237"/>
                  </a:lnTo>
                  <a:lnTo>
                    <a:pt x="20329" y="2820"/>
                  </a:lnTo>
                  <a:lnTo>
                    <a:pt x="19811" y="2820"/>
                  </a:lnTo>
                  <a:lnTo>
                    <a:pt x="19811" y="2237"/>
                  </a:lnTo>
                  <a:lnTo>
                    <a:pt x="19811" y="1655"/>
                  </a:lnTo>
                  <a:lnTo>
                    <a:pt x="19811" y="1072"/>
                  </a:lnTo>
                  <a:lnTo>
                    <a:pt x="19811" y="490"/>
                  </a:lnTo>
                  <a:lnTo>
                    <a:pt x="19016" y="490"/>
                  </a:lnTo>
                  <a:lnTo>
                    <a:pt x="19016" y="62"/>
                  </a:lnTo>
                  <a:close/>
                  <a:moveTo>
                    <a:pt x="21362" y="2820"/>
                  </a:moveTo>
                  <a:lnTo>
                    <a:pt x="21362" y="2130"/>
                  </a:lnTo>
                  <a:lnTo>
                    <a:pt x="21362" y="1441"/>
                  </a:lnTo>
                  <a:lnTo>
                    <a:pt x="21362" y="751"/>
                  </a:lnTo>
                  <a:lnTo>
                    <a:pt x="21362" y="62"/>
                  </a:lnTo>
                  <a:lnTo>
                    <a:pt x="21876" y="62"/>
                  </a:lnTo>
                  <a:lnTo>
                    <a:pt x="21876" y="751"/>
                  </a:lnTo>
                  <a:lnTo>
                    <a:pt x="21876" y="1441"/>
                  </a:lnTo>
                  <a:lnTo>
                    <a:pt x="21876" y="2130"/>
                  </a:lnTo>
                  <a:lnTo>
                    <a:pt x="21876" y="2820"/>
                  </a:lnTo>
                  <a:lnTo>
                    <a:pt x="21362" y="2820"/>
                  </a:lnTo>
                  <a:close/>
                  <a:moveTo>
                    <a:pt x="22287" y="62"/>
                  </a:moveTo>
                  <a:lnTo>
                    <a:pt x="23208" y="62"/>
                  </a:lnTo>
                  <a:lnTo>
                    <a:pt x="24131" y="62"/>
                  </a:lnTo>
                  <a:lnTo>
                    <a:pt x="24131" y="490"/>
                  </a:lnTo>
                  <a:lnTo>
                    <a:pt x="23466" y="490"/>
                  </a:lnTo>
                  <a:lnTo>
                    <a:pt x="22802" y="490"/>
                  </a:lnTo>
                  <a:lnTo>
                    <a:pt x="22802" y="1153"/>
                  </a:lnTo>
                  <a:lnTo>
                    <a:pt x="23409" y="1153"/>
                  </a:lnTo>
                  <a:lnTo>
                    <a:pt x="24016" y="1153"/>
                  </a:lnTo>
                  <a:lnTo>
                    <a:pt x="23889" y="1581"/>
                  </a:lnTo>
                  <a:lnTo>
                    <a:pt x="23338" y="1581"/>
                  </a:lnTo>
                  <a:lnTo>
                    <a:pt x="22786" y="1581"/>
                  </a:lnTo>
                  <a:lnTo>
                    <a:pt x="22802" y="1653"/>
                  </a:lnTo>
                  <a:lnTo>
                    <a:pt x="22802" y="2392"/>
                  </a:lnTo>
                  <a:lnTo>
                    <a:pt x="23468" y="2392"/>
                  </a:lnTo>
                  <a:lnTo>
                    <a:pt x="24135" y="2392"/>
                  </a:lnTo>
                  <a:lnTo>
                    <a:pt x="24135" y="2820"/>
                  </a:lnTo>
                  <a:lnTo>
                    <a:pt x="23211" y="2820"/>
                  </a:lnTo>
                  <a:lnTo>
                    <a:pt x="22287" y="2820"/>
                  </a:lnTo>
                  <a:lnTo>
                    <a:pt x="22287" y="2130"/>
                  </a:lnTo>
                  <a:lnTo>
                    <a:pt x="22287" y="1441"/>
                  </a:lnTo>
                  <a:lnTo>
                    <a:pt x="22287" y="751"/>
                  </a:lnTo>
                  <a:lnTo>
                    <a:pt x="22287" y="62"/>
                  </a:lnTo>
                  <a:close/>
                  <a:moveTo>
                    <a:pt x="24299" y="62"/>
                  </a:moveTo>
                  <a:lnTo>
                    <a:pt x="24824" y="62"/>
                  </a:lnTo>
                  <a:lnTo>
                    <a:pt x="25351" y="62"/>
                  </a:lnTo>
                  <a:lnTo>
                    <a:pt x="25877" y="62"/>
                  </a:lnTo>
                  <a:lnTo>
                    <a:pt x="26404" y="62"/>
                  </a:lnTo>
                  <a:lnTo>
                    <a:pt x="26404" y="490"/>
                  </a:lnTo>
                  <a:lnTo>
                    <a:pt x="25612" y="490"/>
                  </a:lnTo>
                  <a:lnTo>
                    <a:pt x="25612" y="1072"/>
                  </a:lnTo>
                  <a:lnTo>
                    <a:pt x="25612" y="1655"/>
                  </a:lnTo>
                  <a:lnTo>
                    <a:pt x="25612" y="2237"/>
                  </a:lnTo>
                  <a:lnTo>
                    <a:pt x="25612" y="2820"/>
                  </a:lnTo>
                  <a:lnTo>
                    <a:pt x="25095" y="2820"/>
                  </a:lnTo>
                  <a:lnTo>
                    <a:pt x="25095" y="2237"/>
                  </a:lnTo>
                  <a:lnTo>
                    <a:pt x="25095" y="1655"/>
                  </a:lnTo>
                  <a:lnTo>
                    <a:pt x="25095" y="1072"/>
                  </a:lnTo>
                  <a:lnTo>
                    <a:pt x="25095" y="490"/>
                  </a:lnTo>
                  <a:lnTo>
                    <a:pt x="24299" y="490"/>
                  </a:lnTo>
                  <a:lnTo>
                    <a:pt x="24299" y="62"/>
                  </a:lnTo>
                  <a:close/>
                  <a:moveTo>
                    <a:pt x="27590" y="2442"/>
                  </a:moveTo>
                  <a:lnTo>
                    <a:pt x="27637" y="2441"/>
                  </a:lnTo>
                  <a:lnTo>
                    <a:pt x="27681" y="2438"/>
                  </a:lnTo>
                  <a:lnTo>
                    <a:pt x="27724" y="2433"/>
                  </a:lnTo>
                  <a:lnTo>
                    <a:pt x="27764" y="2427"/>
                  </a:lnTo>
                  <a:lnTo>
                    <a:pt x="27839" y="2409"/>
                  </a:lnTo>
                  <a:lnTo>
                    <a:pt x="27907" y="2382"/>
                  </a:lnTo>
                  <a:lnTo>
                    <a:pt x="27938" y="2366"/>
                  </a:lnTo>
                  <a:lnTo>
                    <a:pt x="27968" y="2348"/>
                  </a:lnTo>
                  <a:lnTo>
                    <a:pt x="27997" y="2328"/>
                  </a:lnTo>
                  <a:lnTo>
                    <a:pt x="28022" y="2306"/>
                  </a:lnTo>
                  <a:lnTo>
                    <a:pt x="28047" y="2281"/>
                  </a:lnTo>
                  <a:lnTo>
                    <a:pt x="28070" y="2255"/>
                  </a:lnTo>
                  <a:lnTo>
                    <a:pt x="28092" y="2227"/>
                  </a:lnTo>
                  <a:lnTo>
                    <a:pt x="28103" y="2212"/>
                  </a:lnTo>
                  <a:lnTo>
                    <a:pt x="28112" y="2196"/>
                  </a:lnTo>
                  <a:lnTo>
                    <a:pt x="28131" y="2164"/>
                  </a:lnTo>
                  <a:lnTo>
                    <a:pt x="28148" y="2129"/>
                  </a:lnTo>
                  <a:lnTo>
                    <a:pt x="28178" y="2053"/>
                  </a:lnTo>
                  <a:lnTo>
                    <a:pt x="28202" y="1969"/>
                  </a:lnTo>
                  <a:lnTo>
                    <a:pt x="28213" y="1923"/>
                  </a:lnTo>
                  <a:lnTo>
                    <a:pt x="28222" y="1875"/>
                  </a:lnTo>
                  <a:lnTo>
                    <a:pt x="28236" y="1773"/>
                  </a:lnTo>
                  <a:lnTo>
                    <a:pt x="28246" y="1661"/>
                  </a:lnTo>
                  <a:lnTo>
                    <a:pt x="28253" y="1540"/>
                  </a:lnTo>
                  <a:lnTo>
                    <a:pt x="28254" y="1408"/>
                  </a:lnTo>
                  <a:lnTo>
                    <a:pt x="28253" y="1291"/>
                  </a:lnTo>
                  <a:lnTo>
                    <a:pt x="28246" y="1180"/>
                  </a:lnTo>
                  <a:lnTo>
                    <a:pt x="28236" y="1078"/>
                  </a:lnTo>
                  <a:lnTo>
                    <a:pt x="28222" y="983"/>
                  </a:lnTo>
                  <a:lnTo>
                    <a:pt x="28213" y="939"/>
                  </a:lnTo>
                  <a:lnTo>
                    <a:pt x="28202" y="897"/>
                  </a:lnTo>
                  <a:lnTo>
                    <a:pt x="28179" y="817"/>
                  </a:lnTo>
                  <a:lnTo>
                    <a:pt x="28165" y="780"/>
                  </a:lnTo>
                  <a:lnTo>
                    <a:pt x="28149" y="744"/>
                  </a:lnTo>
                  <a:lnTo>
                    <a:pt x="28132" y="712"/>
                  </a:lnTo>
                  <a:lnTo>
                    <a:pt x="28113" y="681"/>
                  </a:lnTo>
                  <a:lnTo>
                    <a:pt x="28094" y="652"/>
                  </a:lnTo>
                  <a:lnTo>
                    <a:pt x="28072" y="624"/>
                  </a:lnTo>
                  <a:lnTo>
                    <a:pt x="28050" y="599"/>
                  </a:lnTo>
                  <a:lnTo>
                    <a:pt x="28025" y="575"/>
                  </a:lnTo>
                  <a:lnTo>
                    <a:pt x="27998" y="554"/>
                  </a:lnTo>
                  <a:lnTo>
                    <a:pt x="27971" y="534"/>
                  </a:lnTo>
                  <a:lnTo>
                    <a:pt x="27941" y="516"/>
                  </a:lnTo>
                  <a:lnTo>
                    <a:pt x="27909" y="501"/>
                  </a:lnTo>
                  <a:lnTo>
                    <a:pt x="27876" y="487"/>
                  </a:lnTo>
                  <a:lnTo>
                    <a:pt x="27841" y="475"/>
                  </a:lnTo>
                  <a:lnTo>
                    <a:pt x="27804" y="465"/>
                  </a:lnTo>
                  <a:lnTo>
                    <a:pt x="27765" y="456"/>
                  </a:lnTo>
                  <a:lnTo>
                    <a:pt x="27725" y="449"/>
                  </a:lnTo>
                  <a:lnTo>
                    <a:pt x="27681" y="444"/>
                  </a:lnTo>
                  <a:lnTo>
                    <a:pt x="27637" y="441"/>
                  </a:lnTo>
                  <a:lnTo>
                    <a:pt x="27590" y="441"/>
                  </a:lnTo>
                  <a:lnTo>
                    <a:pt x="27544" y="441"/>
                  </a:lnTo>
                  <a:lnTo>
                    <a:pt x="27498" y="444"/>
                  </a:lnTo>
                  <a:lnTo>
                    <a:pt x="27457" y="449"/>
                  </a:lnTo>
                  <a:lnTo>
                    <a:pt x="27416" y="456"/>
                  </a:lnTo>
                  <a:lnTo>
                    <a:pt x="27342" y="475"/>
                  </a:lnTo>
                  <a:lnTo>
                    <a:pt x="27275" y="501"/>
                  </a:lnTo>
                  <a:lnTo>
                    <a:pt x="27244" y="516"/>
                  </a:lnTo>
                  <a:lnTo>
                    <a:pt x="27214" y="534"/>
                  </a:lnTo>
                  <a:lnTo>
                    <a:pt x="27187" y="554"/>
                  </a:lnTo>
                  <a:lnTo>
                    <a:pt x="27161" y="575"/>
                  </a:lnTo>
                  <a:lnTo>
                    <a:pt x="27136" y="599"/>
                  </a:lnTo>
                  <a:lnTo>
                    <a:pt x="27114" y="624"/>
                  </a:lnTo>
                  <a:lnTo>
                    <a:pt x="27092" y="652"/>
                  </a:lnTo>
                  <a:lnTo>
                    <a:pt x="27073" y="681"/>
                  </a:lnTo>
                  <a:lnTo>
                    <a:pt x="27056" y="712"/>
                  </a:lnTo>
                  <a:lnTo>
                    <a:pt x="27039" y="744"/>
                  </a:lnTo>
                  <a:lnTo>
                    <a:pt x="27024" y="780"/>
                  </a:lnTo>
                  <a:lnTo>
                    <a:pt x="27009" y="817"/>
                  </a:lnTo>
                  <a:lnTo>
                    <a:pt x="26998" y="855"/>
                  </a:lnTo>
                  <a:lnTo>
                    <a:pt x="26986" y="897"/>
                  </a:lnTo>
                  <a:lnTo>
                    <a:pt x="26968" y="983"/>
                  </a:lnTo>
                  <a:lnTo>
                    <a:pt x="26954" y="1078"/>
                  </a:lnTo>
                  <a:lnTo>
                    <a:pt x="26945" y="1180"/>
                  </a:lnTo>
                  <a:lnTo>
                    <a:pt x="26938" y="1291"/>
                  </a:lnTo>
                  <a:lnTo>
                    <a:pt x="26937" y="1408"/>
                  </a:lnTo>
                  <a:lnTo>
                    <a:pt x="26940" y="1540"/>
                  </a:lnTo>
                  <a:lnTo>
                    <a:pt x="26945" y="1662"/>
                  </a:lnTo>
                  <a:lnTo>
                    <a:pt x="26949" y="1719"/>
                  </a:lnTo>
                  <a:lnTo>
                    <a:pt x="26954" y="1775"/>
                  </a:lnTo>
                  <a:lnTo>
                    <a:pt x="26968" y="1876"/>
                  </a:lnTo>
                  <a:lnTo>
                    <a:pt x="26977" y="1925"/>
                  </a:lnTo>
                  <a:lnTo>
                    <a:pt x="26987" y="1970"/>
                  </a:lnTo>
                  <a:lnTo>
                    <a:pt x="26999" y="2014"/>
                  </a:lnTo>
                  <a:lnTo>
                    <a:pt x="27011" y="2056"/>
                  </a:lnTo>
                  <a:lnTo>
                    <a:pt x="27025" y="2094"/>
                  </a:lnTo>
                  <a:lnTo>
                    <a:pt x="27040" y="2130"/>
                  </a:lnTo>
                  <a:lnTo>
                    <a:pt x="27057" y="2165"/>
                  </a:lnTo>
                  <a:lnTo>
                    <a:pt x="27075" y="2197"/>
                  </a:lnTo>
                  <a:lnTo>
                    <a:pt x="27095" y="2228"/>
                  </a:lnTo>
                  <a:lnTo>
                    <a:pt x="27115" y="2257"/>
                  </a:lnTo>
                  <a:lnTo>
                    <a:pt x="27137" y="2282"/>
                  </a:lnTo>
                  <a:lnTo>
                    <a:pt x="27162" y="2307"/>
                  </a:lnTo>
                  <a:lnTo>
                    <a:pt x="27188" y="2329"/>
                  </a:lnTo>
                  <a:lnTo>
                    <a:pt x="27215" y="2348"/>
                  </a:lnTo>
                  <a:lnTo>
                    <a:pt x="27245" y="2366"/>
                  </a:lnTo>
                  <a:lnTo>
                    <a:pt x="27276" y="2383"/>
                  </a:lnTo>
                  <a:lnTo>
                    <a:pt x="27308" y="2397"/>
                  </a:lnTo>
                  <a:lnTo>
                    <a:pt x="27343" y="2409"/>
                  </a:lnTo>
                  <a:lnTo>
                    <a:pt x="27379" y="2419"/>
                  </a:lnTo>
                  <a:lnTo>
                    <a:pt x="27398" y="2423"/>
                  </a:lnTo>
                  <a:lnTo>
                    <a:pt x="27417" y="2427"/>
                  </a:lnTo>
                  <a:lnTo>
                    <a:pt x="27457" y="2433"/>
                  </a:lnTo>
                  <a:lnTo>
                    <a:pt x="27500" y="2438"/>
                  </a:lnTo>
                  <a:lnTo>
                    <a:pt x="27544" y="2441"/>
                  </a:lnTo>
                  <a:lnTo>
                    <a:pt x="27590" y="2442"/>
                  </a:lnTo>
                  <a:close/>
                  <a:moveTo>
                    <a:pt x="27590" y="0"/>
                  </a:moveTo>
                  <a:lnTo>
                    <a:pt x="27677" y="3"/>
                  </a:lnTo>
                  <a:lnTo>
                    <a:pt x="27761" y="8"/>
                  </a:lnTo>
                  <a:lnTo>
                    <a:pt x="27840" y="18"/>
                  </a:lnTo>
                  <a:lnTo>
                    <a:pt x="27915" y="31"/>
                  </a:lnTo>
                  <a:lnTo>
                    <a:pt x="27986" y="48"/>
                  </a:lnTo>
                  <a:lnTo>
                    <a:pt x="28055" y="67"/>
                  </a:lnTo>
                  <a:lnTo>
                    <a:pt x="28118" y="91"/>
                  </a:lnTo>
                  <a:lnTo>
                    <a:pt x="28149" y="104"/>
                  </a:lnTo>
                  <a:lnTo>
                    <a:pt x="28179" y="118"/>
                  </a:lnTo>
                  <a:lnTo>
                    <a:pt x="28236" y="147"/>
                  </a:lnTo>
                  <a:lnTo>
                    <a:pt x="28289" y="180"/>
                  </a:lnTo>
                  <a:lnTo>
                    <a:pt x="28338" y="214"/>
                  </a:lnTo>
                  <a:lnTo>
                    <a:pt x="28386" y="253"/>
                  </a:lnTo>
                  <a:lnTo>
                    <a:pt x="28429" y="293"/>
                  </a:lnTo>
                  <a:lnTo>
                    <a:pt x="28470" y="336"/>
                  </a:lnTo>
                  <a:lnTo>
                    <a:pt x="28508" y="382"/>
                  </a:lnTo>
                  <a:lnTo>
                    <a:pt x="28541" y="430"/>
                  </a:lnTo>
                  <a:lnTo>
                    <a:pt x="28574" y="479"/>
                  </a:lnTo>
                  <a:lnTo>
                    <a:pt x="28602" y="532"/>
                  </a:lnTo>
                  <a:lnTo>
                    <a:pt x="28629" y="584"/>
                  </a:lnTo>
                  <a:lnTo>
                    <a:pt x="28653" y="640"/>
                  </a:lnTo>
                  <a:lnTo>
                    <a:pt x="28675" y="698"/>
                  </a:lnTo>
                  <a:lnTo>
                    <a:pt x="28694" y="757"/>
                  </a:lnTo>
                  <a:lnTo>
                    <a:pt x="28711" y="817"/>
                  </a:lnTo>
                  <a:lnTo>
                    <a:pt x="28725" y="878"/>
                  </a:lnTo>
                  <a:lnTo>
                    <a:pt x="28738" y="942"/>
                  </a:lnTo>
                  <a:lnTo>
                    <a:pt x="28748" y="1006"/>
                  </a:lnTo>
                  <a:lnTo>
                    <a:pt x="28757" y="1072"/>
                  </a:lnTo>
                  <a:lnTo>
                    <a:pt x="28765" y="1138"/>
                  </a:lnTo>
                  <a:lnTo>
                    <a:pt x="28774" y="1272"/>
                  </a:lnTo>
                  <a:lnTo>
                    <a:pt x="28777" y="1408"/>
                  </a:lnTo>
                  <a:lnTo>
                    <a:pt x="28774" y="1559"/>
                  </a:lnTo>
                  <a:lnTo>
                    <a:pt x="28770" y="1634"/>
                  </a:lnTo>
                  <a:lnTo>
                    <a:pt x="28765" y="1706"/>
                  </a:lnTo>
                  <a:lnTo>
                    <a:pt x="28757" y="1777"/>
                  </a:lnTo>
                  <a:lnTo>
                    <a:pt x="28748" y="1847"/>
                  </a:lnTo>
                  <a:lnTo>
                    <a:pt x="28738" y="1915"/>
                  </a:lnTo>
                  <a:lnTo>
                    <a:pt x="28725" y="1982"/>
                  </a:lnTo>
                  <a:lnTo>
                    <a:pt x="28711" y="2048"/>
                  </a:lnTo>
                  <a:lnTo>
                    <a:pt x="28694" y="2111"/>
                  </a:lnTo>
                  <a:lnTo>
                    <a:pt x="28675" y="2173"/>
                  </a:lnTo>
                  <a:lnTo>
                    <a:pt x="28653" y="2232"/>
                  </a:lnTo>
                  <a:lnTo>
                    <a:pt x="28629" y="2289"/>
                  </a:lnTo>
                  <a:lnTo>
                    <a:pt x="28602" y="2344"/>
                  </a:lnTo>
                  <a:lnTo>
                    <a:pt x="28574" y="2399"/>
                  </a:lnTo>
                  <a:lnTo>
                    <a:pt x="28541" y="2449"/>
                  </a:lnTo>
                  <a:lnTo>
                    <a:pt x="28508" y="2498"/>
                  </a:lnTo>
                  <a:lnTo>
                    <a:pt x="28470" y="2544"/>
                  </a:lnTo>
                  <a:lnTo>
                    <a:pt x="28429" y="2587"/>
                  </a:lnTo>
                  <a:lnTo>
                    <a:pt x="28386" y="2628"/>
                  </a:lnTo>
                  <a:lnTo>
                    <a:pt x="28338" y="2667"/>
                  </a:lnTo>
                  <a:lnTo>
                    <a:pt x="28314" y="2685"/>
                  </a:lnTo>
                  <a:lnTo>
                    <a:pt x="28289" y="2702"/>
                  </a:lnTo>
                  <a:lnTo>
                    <a:pt x="28236" y="2734"/>
                  </a:lnTo>
                  <a:lnTo>
                    <a:pt x="28179" y="2763"/>
                  </a:lnTo>
                  <a:lnTo>
                    <a:pt x="28118" y="2789"/>
                  </a:lnTo>
                  <a:lnTo>
                    <a:pt x="28055" y="2812"/>
                  </a:lnTo>
                  <a:lnTo>
                    <a:pt x="28021" y="2823"/>
                  </a:lnTo>
                  <a:lnTo>
                    <a:pt x="27986" y="2832"/>
                  </a:lnTo>
                  <a:lnTo>
                    <a:pt x="27915" y="2848"/>
                  </a:lnTo>
                  <a:lnTo>
                    <a:pt x="27840" y="2861"/>
                  </a:lnTo>
                  <a:lnTo>
                    <a:pt x="27761" y="2870"/>
                  </a:lnTo>
                  <a:lnTo>
                    <a:pt x="27677" y="2877"/>
                  </a:lnTo>
                  <a:lnTo>
                    <a:pt x="27590" y="2878"/>
                  </a:lnTo>
                  <a:lnTo>
                    <a:pt x="27502" y="2877"/>
                  </a:lnTo>
                  <a:lnTo>
                    <a:pt x="27418" y="2870"/>
                  </a:lnTo>
                  <a:lnTo>
                    <a:pt x="27339" y="2861"/>
                  </a:lnTo>
                  <a:lnTo>
                    <a:pt x="27264" y="2848"/>
                  </a:lnTo>
                  <a:lnTo>
                    <a:pt x="27192" y="2832"/>
                  </a:lnTo>
                  <a:lnTo>
                    <a:pt x="27125" y="2812"/>
                  </a:lnTo>
                  <a:lnTo>
                    <a:pt x="27061" y="2789"/>
                  </a:lnTo>
                  <a:lnTo>
                    <a:pt x="27002" y="2763"/>
                  </a:lnTo>
                  <a:lnTo>
                    <a:pt x="26945" y="2734"/>
                  </a:lnTo>
                  <a:lnTo>
                    <a:pt x="26892" y="2702"/>
                  </a:lnTo>
                  <a:lnTo>
                    <a:pt x="26842" y="2667"/>
                  </a:lnTo>
                  <a:lnTo>
                    <a:pt x="26796" y="2628"/>
                  </a:lnTo>
                  <a:lnTo>
                    <a:pt x="26753" y="2587"/>
                  </a:lnTo>
                  <a:lnTo>
                    <a:pt x="26713" y="2544"/>
                  </a:lnTo>
                  <a:lnTo>
                    <a:pt x="26677" y="2498"/>
                  </a:lnTo>
                  <a:lnTo>
                    <a:pt x="26642" y="2449"/>
                  </a:lnTo>
                  <a:lnTo>
                    <a:pt x="26611" y="2399"/>
                  </a:lnTo>
                  <a:lnTo>
                    <a:pt x="26582" y="2344"/>
                  </a:lnTo>
                  <a:lnTo>
                    <a:pt x="26557" y="2289"/>
                  </a:lnTo>
                  <a:lnTo>
                    <a:pt x="26533" y="2232"/>
                  </a:lnTo>
                  <a:lnTo>
                    <a:pt x="26513" y="2173"/>
                  </a:lnTo>
                  <a:lnTo>
                    <a:pt x="26494" y="2111"/>
                  </a:lnTo>
                  <a:lnTo>
                    <a:pt x="26478" y="2048"/>
                  </a:lnTo>
                  <a:lnTo>
                    <a:pt x="26463" y="1982"/>
                  </a:lnTo>
                  <a:lnTo>
                    <a:pt x="26457" y="1949"/>
                  </a:lnTo>
                  <a:lnTo>
                    <a:pt x="26452" y="1915"/>
                  </a:lnTo>
                  <a:lnTo>
                    <a:pt x="26441" y="1847"/>
                  </a:lnTo>
                  <a:lnTo>
                    <a:pt x="26432" y="1777"/>
                  </a:lnTo>
                  <a:lnTo>
                    <a:pt x="26426" y="1706"/>
                  </a:lnTo>
                  <a:lnTo>
                    <a:pt x="26418" y="1559"/>
                  </a:lnTo>
                  <a:lnTo>
                    <a:pt x="26414" y="1408"/>
                  </a:lnTo>
                  <a:lnTo>
                    <a:pt x="26418" y="1272"/>
                  </a:lnTo>
                  <a:lnTo>
                    <a:pt x="26421" y="1205"/>
                  </a:lnTo>
                  <a:lnTo>
                    <a:pt x="26426" y="1138"/>
                  </a:lnTo>
                  <a:lnTo>
                    <a:pt x="26441" y="1006"/>
                  </a:lnTo>
                  <a:lnTo>
                    <a:pt x="26463" y="878"/>
                  </a:lnTo>
                  <a:lnTo>
                    <a:pt x="26479" y="817"/>
                  </a:lnTo>
                  <a:lnTo>
                    <a:pt x="26494" y="757"/>
                  </a:lnTo>
                  <a:lnTo>
                    <a:pt x="26514" y="698"/>
                  </a:lnTo>
                  <a:lnTo>
                    <a:pt x="26535" y="640"/>
                  </a:lnTo>
                  <a:lnTo>
                    <a:pt x="26558" y="584"/>
                  </a:lnTo>
                  <a:lnTo>
                    <a:pt x="26584" y="532"/>
                  </a:lnTo>
                  <a:lnTo>
                    <a:pt x="26612" y="479"/>
                  </a:lnTo>
                  <a:lnTo>
                    <a:pt x="26643" y="430"/>
                  </a:lnTo>
                  <a:lnTo>
                    <a:pt x="26678" y="382"/>
                  </a:lnTo>
                  <a:lnTo>
                    <a:pt x="26714" y="336"/>
                  </a:lnTo>
                  <a:lnTo>
                    <a:pt x="26735" y="314"/>
                  </a:lnTo>
                  <a:lnTo>
                    <a:pt x="26755" y="293"/>
                  </a:lnTo>
                  <a:lnTo>
                    <a:pt x="26798" y="253"/>
                  </a:lnTo>
                  <a:lnTo>
                    <a:pt x="26820" y="234"/>
                  </a:lnTo>
                  <a:lnTo>
                    <a:pt x="26844" y="214"/>
                  </a:lnTo>
                  <a:lnTo>
                    <a:pt x="26894" y="180"/>
                  </a:lnTo>
                  <a:lnTo>
                    <a:pt x="26946" y="147"/>
                  </a:lnTo>
                  <a:lnTo>
                    <a:pt x="27003" y="118"/>
                  </a:lnTo>
                  <a:lnTo>
                    <a:pt x="27062" y="91"/>
                  </a:lnTo>
                  <a:lnTo>
                    <a:pt x="27126" y="67"/>
                  </a:lnTo>
                  <a:lnTo>
                    <a:pt x="27193" y="48"/>
                  </a:lnTo>
                  <a:lnTo>
                    <a:pt x="27264" y="31"/>
                  </a:lnTo>
                  <a:lnTo>
                    <a:pt x="27339" y="18"/>
                  </a:lnTo>
                  <a:lnTo>
                    <a:pt x="27420" y="8"/>
                  </a:lnTo>
                  <a:lnTo>
                    <a:pt x="27502" y="3"/>
                  </a:lnTo>
                  <a:lnTo>
                    <a:pt x="27590" y="0"/>
                  </a:lnTo>
                  <a:close/>
                  <a:moveTo>
                    <a:pt x="2968" y="1692"/>
                  </a:moveTo>
                  <a:lnTo>
                    <a:pt x="3643" y="1692"/>
                  </a:lnTo>
                  <a:lnTo>
                    <a:pt x="3364" y="869"/>
                  </a:lnTo>
                  <a:lnTo>
                    <a:pt x="3344" y="811"/>
                  </a:lnTo>
                  <a:lnTo>
                    <a:pt x="3328" y="752"/>
                  </a:lnTo>
                  <a:lnTo>
                    <a:pt x="3315" y="697"/>
                  </a:lnTo>
                  <a:lnTo>
                    <a:pt x="3306" y="652"/>
                  </a:lnTo>
                  <a:lnTo>
                    <a:pt x="3298" y="698"/>
                  </a:lnTo>
                  <a:lnTo>
                    <a:pt x="3285" y="755"/>
                  </a:lnTo>
                  <a:lnTo>
                    <a:pt x="3269" y="814"/>
                  </a:lnTo>
                  <a:lnTo>
                    <a:pt x="3253" y="869"/>
                  </a:lnTo>
                  <a:lnTo>
                    <a:pt x="2968" y="1692"/>
                  </a:lnTo>
                  <a:close/>
                  <a:moveTo>
                    <a:pt x="941" y="1328"/>
                  </a:moveTo>
                  <a:lnTo>
                    <a:pt x="1005" y="1327"/>
                  </a:lnTo>
                  <a:lnTo>
                    <a:pt x="1066" y="1321"/>
                  </a:lnTo>
                  <a:lnTo>
                    <a:pt x="1122" y="1312"/>
                  </a:lnTo>
                  <a:lnTo>
                    <a:pt x="1172" y="1300"/>
                  </a:lnTo>
                  <a:lnTo>
                    <a:pt x="1217" y="1283"/>
                  </a:lnTo>
                  <a:lnTo>
                    <a:pt x="1259" y="1264"/>
                  </a:lnTo>
                  <a:lnTo>
                    <a:pt x="1295" y="1242"/>
                  </a:lnTo>
                  <a:lnTo>
                    <a:pt x="1327" y="1216"/>
                  </a:lnTo>
                  <a:lnTo>
                    <a:pt x="1356" y="1188"/>
                  </a:lnTo>
                  <a:lnTo>
                    <a:pt x="1379" y="1157"/>
                  </a:lnTo>
                  <a:lnTo>
                    <a:pt x="1391" y="1140"/>
                  </a:lnTo>
                  <a:lnTo>
                    <a:pt x="1400" y="1123"/>
                  </a:lnTo>
                  <a:lnTo>
                    <a:pt x="1415" y="1086"/>
                  </a:lnTo>
                  <a:lnTo>
                    <a:pt x="1428" y="1047"/>
                  </a:lnTo>
                  <a:lnTo>
                    <a:pt x="1437" y="1006"/>
                  </a:lnTo>
                  <a:lnTo>
                    <a:pt x="1443" y="961"/>
                  </a:lnTo>
                  <a:lnTo>
                    <a:pt x="1444" y="916"/>
                  </a:lnTo>
                  <a:lnTo>
                    <a:pt x="1441" y="866"/>
                  </a:lnTo>
                  <a:lnTo>
                    <a:pt x="1436" y="818"/>
                  </a:lnTo>
                  <a:lnTo>
                    <a:pt x="1427" y="774"/>
                  </a:lnTo>
                  <a:lnTo>
                    <a:pt x="1414" y="733"/>
                  </a:lnTo>
                  <a:lnTo>
                    <a:pt x="1397" y="694"/>
                  </a:lnTo>
                  <a:lnTo>
                    <a:pt x="1377" y="659"/>
                  </a:lnTo>
                  <a:lnTo>
                    <a:pt x="1352" y="628"/>
                  </a:lnTo>
                  <a:lnTo>
                    <a:pt x="1324" y="600"/>
                  </a:lnTo>
                  <a:lnTo>
                    <a:pt x="1290" y="574"/>
                  </a:lnTo>
                  <a:lnTo>
                    <a:pt x="1254" y="552"/>
                  </a:lnTo>
                  <a:lnTo>
                    <a:pt x="1212" y="533"/>
                  </a:lnTo>
                  <a:lnTo>
                    <a:pt x="1167" y="519"/>
                  </a:lnTo>
                  <a:lnTo>
                    <a:pt x="1142" y="512"/>
                  </a:lnTo>
                  <a:lnTo>
                    <a:pt x="1117" y="506"/>
                  </a:lnTo>
                  <a:lnTo>
                    <a:pt x="1062" y="497"/>
                  </a:lnTo>
                  <a:lnTo>
                    <a:pt x="1004" y="492"/>
                  </a:lnTo>
                  <a:lnTo>
                    <a:pt x="941" y="490"/>
                  </a:lnTo>
                  <a:lnTo>
                    <a:pt x="515" y="490"/>
                  </a:lnTo>
                  <a:lnTo>
                    <a:pt x="515" y="1328"/>
                  </a:lnTo>
                  <a:lnTo>
                    <a:pt x="941" y="1328"/>
                  </a:lnTo>
                  <a:close/>
                  <a:moveTo>
                    <a:pt x="3048" y="62"/>
                  </a:moveTo>
                  <a:lnTo>
                    <a:pt x="3575" y="62"/>
                  </a:lnTo>
                  <a:lnTo>
                    <a:pt x="3824" y="751"/>
                  </a:lnTo>
                  <a:lnTo>
                    <a:pt x="4074" y="1441"/>
                  </a:lnTo>
                  <a:lnTo>
                    <a:pt x="4324" y="2130"/>
                  </a:lnTo>
                  <a:lnTo>
                    <a:pt x="4574" y="2820"/>
                  </a:lnTo>
                  <a:lnTo>
                    <a:pt x="4031" y="2820"/>
                  </a:lnTo>
                  <a:lnTo>
                    <a:pt x="3793" y="2120"/>
                  </a:lnTo>
                  <a:lnTo>
                    <a:pt x="2822" y="2120"/>
                  </a:lnTo>
                  <a:lnTo>
                    <a:pt x="2580" y="2820"/>
                  </a:lnTo>
                  <a:lnTo>
                    <a:pt x="2127" y="2820"/>
                  </a:lnTo>
                  <a:lnTo>
                    <a:pt x="2047" y="2820"/>
                  </a:lnTo>
                  <a:lnTo>
                    <a:pt x="1509" y="2820"/>
                  </a:lnTo>
                  <a:lnTo>
                    <a:pt x="872" y="1849"/>
                  </a:lnTo>
                  <a:lnTo>
                    <a:pt x="837" y="1756"/>
                  </a:lnTo>
                  <a:lnTo>
                    <a:pt x="515" y="1756"/>
                  </a:lnTo>
                  <a:lnTo>
                    <a:pt x="515" y="2288"/>
                  </a:lnTo>
                  <a:lnTo>
                    <a:pt x="515" y="2820"/>
                  </a:lnTo>
                  <a:lnTo>
                    <a:pt x="0" y="2820"/>
                  </a:lnTo>
                  <a:lnTo>
                    <a:pt x="0" y="2130"/>
                  </a:lnTo>
                  <a:lnTo>
                    <a:pt x="0" y="1441"/>
                  </a:lnTo>
                  <a:lnTo>
                    <a:pt x="0" y="751"/>
                  </a:lnTo>
                  <a:lnTo>
                    <a:pt x="0" y="62"/>
                  </a:lnTo>
                  <a:lnTo>
                    <a:pt x="941" y="62"/>
                  </a:lnTo>
                  <a:lnTo>
                    <a:pt x="1005" y="62"/>
                  </a:lnTo>
                  <a:lnTo>
                    <a:pt x="1067" y="66"/>
                  </a:lnTo>
                  <a:lnTo>
                    <a:pt x="1128" y="71"/>
                  </a:lnTo>
                  <a:lnTo>
                    <a:pt x="1186" y="78"/>
                  </a:lnTo>
                  <a:lnTo>
                    <a:pt x="1242" y="87"/>
                  </a:lnTo>
                  <a:lnTo>
                    <a:pt x="1296" y="97"/>
                  </a:lnTo>
                  <a:lnTo>
                    <a:pt x="1348" y="110"/>
                  </a:lnTo>
                  <a:lnTo>
                    <a:pt x="1397" y="124"/>
                  </a:lnTo>
                  <a:lnTo>
                    <a:pt x="1490" y="158"/>
                  </a:lnTo>
                  <a:lnTo>
                    <a:pt x="1573" y="198"/>
                  </a:lnTo>
                  <a:lnTo>
                    <a:pt x="1613" y="221"/>
                  </a:lnTo>
                  <a:lnTo>
                    <a:pt x="1650" y="244"/>
                  </a:lnTo>
                  <a:lnTo>
                    <a:pt x="1717" y="298"/>
                  </a:lnTo>
                  <a:lnTo>
                    <a:pt x="1776" y="356"/>
                  </a:lnTo>
                  <a:lnTo>
                    <a:pt x="1802" y="389"/>
                  </a:lnTo>
                  <a:lnTo>
                    <a:pt x="1827" y="422"/>
                  </a:lnTo>
                  <a:lnTo>
                    <a:pt x="1849" y="456"/>
                  </a:lnTo>
                  <a:lnTo>
                    <a:pt x="1870" y="492"/>
                  </a:lnTo>
                  <a:lnTo>
                    <a:pt x="1888" y="529"/>
                  </a:lnTo>
                  <a:lnTo>
                    <a:pt x="1904" y="568"/>
                  </a:lnTo>
                  <a:lnTo>
                    <a:pt x="1919" y="606"/>
                  </a:lnTo>
                  <a:lnTo>
                    <a:pt x="1932" y="648"/>
                  </a:lnTo>
                  <a:lnTo>
                    <a:pt x="1942" y="689"/>
                  </a:lnTo>
                  <a:lnTo>
                    <a:pt x="1951" y="733"/>
                  </a:lnTo>
                  <a:lnTo>
                    <a:pt x="1963" y="822"/>
                  </a:lnTo>
                  <a:lnTo>
                    <a:pt x="1965" y="916"/>
                  </a:lnTo>
                  <a:lnTo>
                    <a:pt x="1964" y="984"/>
                  </a:lnTo>
                  <a:lnTo>
                    <a:pt x="1958" y="1051"/>
                  </a:lnTo>
                  <a:lnTo>
                    <a:pt x="1946" y="1116"/>
                  </a:lnTo>
                  <a:lnTo>
                    <a:pt x="1930" y="1178"/>
                  </a:lnTo>
                  <a:lnTo>
                    <a:pt x="1911" y="1236"/>
                  </a:lnTo>
                  <a:lnTo>
                    <a:pt x="1886" y="1292"/>
                  </a:lnTo>
                  <a:lnTo>
                    <a:pt x="1858" y="1345"/>
                  </a:lnTo>
                  <a:lnTo>
                    <a:pt x="1824" y="1397"/>
                  </a:lnTo>
                  <a:lnTo>
                    <a:pt x="1787" y="1444"/>
                  </a:lnTo>
                  <a:lnTo>
                    <a:pt x="1744" y="1488"/>
                  </a:lnTo>
                  <a:lnTo>
                    <a:pt x="1697" y="1530"/>
                  </a:lnTo>
                  <a:lnTo>
                    <a:pt x="1646" y="1568"/>
                  </a:lnTo>
                  <a:lnTo>
                    <a:pt x="1589" y="1603"/>
                  </a:lnTo>
                  <a:lnTo>
                    <a:pt x="1527" y="1635"/>
                  </a:lnTo>
                  <a:lnTo>
                    <a:pt x="1461" y="1664"/>
                  </a:lnTo>
                  <a:lnTo>
                    <a:pt x="1390" y="1688"/>
                  </a:lnTo>
                  <a:lnTo>
                    <a:pt x="1732" y="2214"/>
                  </a:lnTo>
                  <a:lnTo>
                    <a:pt x="2075" y="2741"/>
                  </a:lnTo>
                  <a:lnTo>
                    <a:pt x="2318" y="2071"/>
                  </a:lnTo>
                  <a:lnTo>
                    <a:pt x="2562" y="1402"/>
                  </a:lnTo>
                  <a:lnTo>
                    <a:pt x="2805" y="731"/>
                  </a:lnTo>
                  <a:lnTo>
                    <a:pt x="3048" y="62"/>
                  </a:lnTo>
                  <a:close/>
                  <a:moveTo>
                    <a:pt x="16185" y="1673"/>
                  </a:moveTo>
                  <a:lnTo>
                    <a:pt x="16185" y="867"/>
                  </a:lnTo>
                  <a:lnTo>
                    <a:pt x="16185" y="62"/>
                  </a:lnTo>
                  <a:lnTo>
                    <a:pt x="16700" y="62"/>
                  </a:lnTo>
                  <a:lnTo>
                    <a:pt x="16700" y="867"/>
                  </a:lnTo>
                  <a:lnTo>
                    <a:pt x="16700" y="1673"/>
                  </a:lnTo>
                  <a:lnTo>
                    <a:pt x="16699" y="1751"/>
                  </a:lnTo>
                  <a:lnTo>
                    <a:pt x="16695" y="1827"/>
                  </a:lnTo>
                  <a:lnTo>
                    <a:pt x="16689" y="1900"/>
                  </a:lnTo>
                  <a:lnTo>
                    <a:pt x="16678" y="1969"/>
                  </a:lnTo>
                  <a:lnTo>
                    <a:pt x="16667" y="2038"/>
                  </a:lnTo>
                  <a:lnTo>
                    <a:pt x="16653" y="2101"/>
                  </a:lnTo>
                  <a:lnTo>
                    <a:pt x="16636" y="2163"/>
                  </a:lnTo>
                  <a:lnTo>
                    <a:pt x="16616" y="2222"/>
                  </a:lnTo>
                  <a:lnTo>
                    <a:pt x="16594" y="2277"/>
                  </a:lnTo>
                  <a:lnTo>
                    <a:pt x="16570" y="2331"/>
                  </a:lnTo>
                  <a:lnTo>
                    <a:pt x="16544" y="2382"/>
                  </a:lnTo>
                  <a:lnTo>
                    <a:pt x="16514" y="2431"/>
                  </a:lnTo>
                  <a:lnTo>
                    <a:pt x="16484" y="2476"/>
                  </a:lnTo>
                  <a:lnTo>
                    <a:pt x="16451" y="2518"/>
                  </a:lnTo>
                  <a:lnTo>
                    <a:pt x="16416" y="2560"/>
                  </a:lnTo>
                  <a:lnTo>
                    <a:pt x="16380" y="2597"/>
                  </a:lnTo>
                  <a:lnTo>
                    <a:pt x="16339" y="2633"/>
                  </a:lnTo>
                  <a:lnTo>
                    <a:pt x="16299" y="2665"/>
                  </a:lnTo>
                  <a:lnTo>
                    <a:pt x="16257" y="2696"/>
                  </a:lnTo>
                  <a:lnTo>
                    <a:pt x="16213" y="2725"/>
                  </a:lnTo>
                  <a:lnTo>
                    <a:pt x="16166" y="2750"/>
                  </a:lnTo>
                  <a:lnTo>
                    <a:pt x="16118" y="2774"/>
                  </a:lnTo>
                  <a:lnTo>
                    <a:pt x="16068" y="2794"/>
                  </a:lnTo>
                  <a:lnTo>
                    <a:pt x="16017" y="2814"/>
                  </a:lnTo>
                  <a:lnTo>
                    <a:pt x="15964" y="2829"/>
                  </a:lnTo>
                  <a:lnTo>
                    <a:pt x="15910" y="2843"/>
                  </a:lnTo>
                  <a:lnTo>
                    <a:pt x="15854" y="2855"/>
                  </a:lnTo>
                  <a:lnTo>
                    <a:pt x="15797" y="2865"/>
                  </a:lnTo>
                  <a:lnTo>
                    <a:pt x="15739" y="2873"/>
                  </a:lnTo>
                  <a:lnTo>
                    <a:pt x="15680" y="2878"/>
                  </a:lnTo>
                  <a:lnTo>
                    <a:pt x="15557" y="2882"/>
                  </a:lnTo>
                  <a:lnTo>
                    <a:pt x="15434" y="2878"/>
                  </a:lnTo>
                  <a:lnTo>
                    <a:pt x="15374" y="2873"/>
                  </a:lnTo>
                  <a:lnTo>
                    <a:pt x="15316" y="2865"/>
                  </a:lnTo>
                  <a:lnTo>
                    <a:pt x="15259" y="2855"/>
                  </a:lnTo>
                  <a:lnTo>
                    <a:pt x="15203" y="2843"/>
                  </a:lnTo>
                  <a:lnTo>
                    <a:pt x="15149" y="2829"/>
                  </a:lnTo>
                  <a:lnTo>
                    <a:pt x="15097" y="2814"/>
                  </a:lnTo>
                  <a:lnTo>
                    <a:pt x="15046" y="2794"/>
                  </a:lnTo>
                  <a:lnTo>
                    <a:pt x="14996" y="2774"/>
                  </a:lnTo>
                  <a:lnTo>
                    <a:pt x="14949" y="2750"/>
                  </a:lnTo>
                  <a:lnTo>
                    <a:pt x="14903" y="2725"/>
                  </a:lnTo>
                  <a:lnTo>
                    <a:pt x="14859" y="2696"/>
                  </a:lnTo>
                  <a:lnTo>
                    <a:pt x="14817" y="2665"/>
                  </a:lnTo>
                  <a:lnTo>
                    <a:pt x="14776" y="2633"/>
                  </a:lnTo>
                  <a:lnTo>
                    <a:pt x="14738" y="2597"/>
                  </a:lnTo>
                  <a:lnTo>
                    <a:pt x="14701" y="2560"/>
                  </a:lnTo>
                  <a:lnTo>
                    <a:pt x="14667" y="2518"/>
                  </a:lnTo>
                  <a:lnTo>
                    <a:pt x="14634" y="2476"/>
                  </a:lnTo>
                  <a:lnTo>
                    <a:pt x="14603" y="2431"/>
                  </a:lnTo>
                  <a:lnTo>
                    <a:pt x="14575" y="2382"/>
                  </a:lnTo>
                  <a:lnTo>
                    <a:pt x="14549" y="2331"/>
                  </a:lnTo>
                  <a:lnTo>
                    <a:pt x="14525" y="2277"/>
                  </a:lnTo>
                  <a:lnTo>
                    <a:pt x="14504" y="2222"/>
                  </a:lnTo>
                  <a:lnTo>
                    <a:pt x="14484" y="2163"/>
                  </a:lnTo>
                  <a:lnTo>
                    <a:pt x="14467" y="2101"/>
                  </a:lnTo>
                  <a:lnTo>
                    <a:pt x="14453" y="2038"/>
                  </a:lnTo>
                  <a:lnTo>
                    <a:pt x="14441" y="1969"/>
                  </a:lnTo>
                  <a:lnTo>
                    <a:pt x="14432" y="1900"/>
                  </a:lnTo>
                  <a:lnTo>
                    <a:pt x="14425" y="1827"/>
                  </a:lnTo>
                  <a:lnTo>
                    <a:pt x="14421" y="1751"/>
                  </a:lnTo>
                  <a:lnTo>
                    <a:pt x="14419" y="1673"/>
                  </a:lnTo>
                  <a:lnTo>
                    <a:pt x="14419" y="867"/>
                  </a:lnTo>
                  <a:lnTo>
                    <a:pt x="14419" y="62"/>
                  </a:lnTo>
                  <a:lnTo>
                    <a:pt x="14934" y="62"/>
                  </a:lnTo>
                  <a:lnTo>
                    <a:pt x="14934" y="867"/>
                  </a:lnTo>
                  <a:lnTo>
                    <a:pt x="14934" y="1673"/>
                  </a:lnTo>
                  <a:lnTo>
                    <a:pt x="14937" y="1773"/>
                  </a:lnTo>
                  <a:lnTo>
                    <a:pt x="14940" y="1821"/>
                  </a:lnTo>
                  <a:lnTo>
                    <a:pt x="14945" y="1866"/>
                  </a:lnTo>
                  <a:lnTo>
                    <a:pt x="14956" y="1951"/>
                  </a:lnTo>
                  <a:lnTo>
                    <a:pt x="14974" y="2028"/>
                  </a:lnTo>
                  <a:lnTo>
                    <a:pt x="14996" y="2099"/>
                  </a:lnTo>
                  <a:lnTo>
                    <a:pt x="15009" y="2132"/>
                  </a:lnTo>
                  <a:lnTo>
                    <a:pt x="15024" y="2161"/>
                  </a:lnTo>
                  <a:lnTo>
                    <a:pt x="15039" y="2191"/>
                  </a:lnTo>
                  <a:lnTo>
                    <a:pt x="15056" y="2218"/>
                  </a:lnTo>
                  <a:lnTo>
                    <a:pt x="15092" y="2267"/>
                  </a:lnTo>
                  <a:lnTo>
                    <a:pt x="15113" y="2289"/>
                  </a:lnTo>
                  <a:lnTo>
                    <a:pt x="15135" y="2310"/>
                  </a:lnTo>
                  <a:lnTo>
                    <a:pt x="15157" y="2329"/>
                  </a:lnTo>
                  <a:lnTo>
                    <a:pt x="15180" y="2346"/>
                  </a:lnTo>
                  <a:lnTo>
                    <a:pt x="15206" y="2361"/>
                  </a:lnTo>
                  <a:lnTo>
                    <a:pt x="15232" y="2377"/>
                  </a:lnTo>
                  <a:lnTo>
                    <a:pt x="15288" y="2400"/>
                  </a:lnTo>
                  <a:lnTo>
                    <a:pt x="15317" y="2410"/>
                  </a:lnTo>
                  <a:lnTo>
                    <a:pt x="15348" y="2419"/>
                  </a:lnTo>
                  <a:lnTo>
                    <a:pt x="15413" y="2432"/>
                  </a:lnTo>
                  <a:lnTo>
                    <a:pt x="15447" y="2436"/>
                  </a:lnTo>
                  <a:lnTo>
                    <a:pt x="15483" y="2440"/>
                  </a:lnTo>
                  <a:lnTo>
                    <a:pt x="15557" y="2442"/>
                  </a:lnTo>
                  <a:lnTo>
                    <a:pt x="15630" y="2440"/>
                  </a:lnTo>
                  <a:lnTo>
                    <a:pt x="15665" y="2436"/>
                  </a:lnTo>
                  <a:lnTo>
                    <a:pt x="15700" y="2432"/>
                  </a:lnTo>
                  <a:lnTo>
                    <a:pt x="15765" y="2419"/>
                  </a:lnTo>
                  <a:lnTo>
                    <a:pt x="15796" y="2410"/>
                  </a:lnTo>
                  <a:lnTo>
                    <a:pt x="15827" y="2400"/>
                  </a:lnTo>
                  <a:lnTo>
                    <a:pt x="15883" y="2375"/>
                  </a:lnTo>
                  <a:lnTo>
                    <a:pt x="15909" y="2361"/>
                  </a:lnTo>
                  <a:lnTo>
                    <a:pt x="15934" y="2344"/>
                  </a:lnTo>
                  <a:lnTo>
                    <a:pt x="15959" y="2328"/>
                  </a:lnTo>
                  <a:lnTo>
                    <a:pt x="15981" y="2308"/>
                  </a:lnTo>
                  <a:lnTo>
                    <a:pt x="16003" y="2288"/>
                  </a:lnTo>
                  <a:lnTo>
                    <a:pt x="16024" y="2266"/>
                  </a:lnTo>
                  <a:lnTo>
                    <a:pt x="16061" y="2215"/>
                  </a:lnTo>
                  <a:lnTo>
                    <a:pt x="16094" y="2160"/>
                  </a:lnTo>
                  <a:lnTo>
                    <a:pt x="16109" y="2129"/>
                  </a:lnTo>
                  <a:lnTo>
                    <a:pt x="16122" y="2097"/>
                  </a:lnTo>
                  <a:lnTo>
                    <a:pt x="16134" y="2063"/>
                  </a:lnTo>
                  <a:lnTo>
                    <a:pt x="16145" y="2027"/>
                  </a:lnTo>
                  <a:lnTo>
                    <a:pt x="16163" y="1950"/>
                  </a:lnTo>
                  <a:lnTo>
                    <a:pt x="16175" y="1865"/>
                  </a:lnTo>
                  <a:lnTo>
                    <a:pt x="16180" y="1820"/>
                  </a:lnTo>
                  <a:lnTo>
                    <a:pt x="16183" y="1773"/>
                  </a:lnTo>
                  <a:lnTo>
                    <a:pt x="16185" y="1673"/>
                  </a:lnTo>
                  <a:close/>
                  <a:moveTo>
                    <a:pt x="18240" y="1167"/>
                  </a:moveTo>
                  <a:lnTo>
                    <a:pt x="18316" y="1181"/>
                  </a:lnTo>
                  <a:lnTo>
                    <a:pt x="18391" y="1199"/>
                  </a:lnTo>
                  <a:lnTo>
                    <a:pt x="18464" y="1221"/>
                  </a:lnTo>
                  <a:lnTo>
                    <a:pt x="18499" y="1234"/>
                  </a:lnTo>
                  <a:lnTo>
                    <a:pt x="18532" y="1248"/>
                  </a:lnTo>
                  <a:lnTo>
                    <a:pt x="18598" y="1279"/>
                  </a:lnTo>
                  <a:lnTo>
                    <a:pt x="18660" y="1316"/>
                  </a:lnTo>
                  <a:lnTo>
                    <a:pt x="18719" y="1357"/>
                  </a:lnTo>
                  <a:lnTo>
                    <a:pt x="18746" y="1380"/>
                  </a:lnTo>
                  <a:lnTo>
                    <a:pt x="18772" y="1403"/>
                  </a:lnTo>
                  <a:lnTo>
                    <a:pt x="18796" y="1429"/>
                  </a:lnTo>
                  <a:lnTo>
                    <a:pt x="18821" y="1456"/>
                  </a:lnTo>
                  <a:lnTo>
                    <a:pt x="18843" y="1484"/>
                  </a:lnTo>
                  <a:lnTo>
                    <a:pt x="18864" y="1515"/>
                  </a:lnTo>
                  <a:lnTo>
                    <a:pt x="18901" y="1580"/>
                  </a:lnTo>
                  <a:lnTo>
                    <a:pt x="18933" y="1652"/>
                  </a:lnTo>
                  <a:lnTo>
                    <a:pt x="18959" y="1729"/>
                  </a:lnTo>
                  <a:lnTo>
                    <a:pt x="18968" y="1772"/>
                  </a:lnTo>
                  <a:lnTo>
                    <a:pt x="18977" y="1816"/>
                  </a:lnTo>
                  <a:lnTo>
                    <a:pt x="18984" y="1861"/>
                  </a:lnTo>
                  <a:lnTo>
                    <a:pt x="18989" y="1909"/>
                  </a:lnTo>
                  <a:lnTo>
                    <a:pt x="18992" y="1958"/>
                  </a:lnTo>
                  <a:lnTo>
                    <a:pt x="18993" y="2009"/>
                  </a:lnTo>
                  <a:lnTo>
                    <a:pt x="18992" y="2057"/>
                  </a:lnTo>
                  <a:lnTo>
                    <a:pt x="18989" y="2102"/>
                  </a:lnTo>
                  <a:lnTo>
                    <a:pt x="18984" y="2148"/>
                  </a:lnTo>
                  <a:lnTo>
                    <a:pt x="18977" y="2192"/>
                  </a:lnTo>
                  <a:lnTo>
                    <a:pt x="18968" y="2235"/>
                  </a:lnTo>
                  <a:lnTo>
                    <a:pt x="18958" y="2277"/>
                  </a:lnTo>
                  <a:lnTo>
                    <a:pt x="18945" y="2319"/>
                  </a:lnTo>
                  <a:lnTo>
                    <a:pt x="18931" y="2359"/>
                  </a:lnTo>
                  <a:lnTo>
                    <a:pt x="18914" y="2399"/>
                  </a:lnTo>
                  <a:lnTo>
                    <a:pt x="18905" y="2417"/>
                  </a:lnTo>
                  <a:lnTo>
                    <a:pt x="18895" y="2436"/>
                  </a:lnTo>
                  <a:lnTo>
                    <a:pt x="18874" y="2472"/>
                  </a:lnTo>
                  <a:lnTo>
                    <a:pt x="18851" y="2508"/>
                  </a:lnTo>
                  <a:lnTo>
                    <a:pt x="18825" y="2542"/>
                  </a:lnTo>
                  <a:lnTo>
                    <a:pt x="18798" y="2574"/>
                  </a:lnTo>
                  <a:lnTo>
                    <a:pt x="18768" y="2605"/>
                  </a:lnTo>
                  <a:lnTo>
                    <a:pt x="18737" y="2636"/>
                  </a:lnTo>
                  <a:lnTo>
                    <a:pt x="18702" y="2663"/>
                  </a:lnTo>
                  <a:lnTo>
                    <a:pt x="18666" y="2690"/>
                  </a:lnTo>
                  <a:lnTo>
                    <a:pt x="18587" y="2739"/>
                  </a:lnTo>
                  <a:lnTo>
                    <a:pt x="18544" y="2761"/>
                  </a:lnTo>
                  <a:lnTo>
                    <a:pt x="18497" y="2781"/>
                  </a:lnTo>
                  <a:lnTo>
                    <a:pt x="18450" y="2799"/>
                  </a:lnTo>
                  <a:lnTo>
                    <a:pt x="18400" y="2816"/>
                  </a:lnTo>
                  <a:lnTo>
                    <a:pt x="18292" y="2845"/>
                  </a:lnTo>
                  <a:lnTo>
                    <a:pt x="18235" y="2856"/>
                  </a:lnTo>
                  <a:lnTo>
                    <a:pt x="18175" y="2865"/>
                  </a:lnTo>
                  <a:lnTo>
                    <a:pt x="18112" y="2873"/>
                  </a:lnTo>
                  <a:lnTo>
                    <a:pt x="18047" y="2878"/>
                  </a:lnTo>
                  <a:lnTo>
                    <a:pt x="17980" y="2881"/>
                  </a:lnTo>
                  <a:lnTo>
                    <a:pt x="17910" y="2882"/>
                  </a:lnTo>
                  <a:lnTo>
                    <a:pt x="17807" y="2879"/>
                  </a:lnTo>
                  <a:lnTo>
                    <a:pt x="17710" y="2870"/>
                  </a:lnTo>
                  <a:lnTo>
                    <a:pt x="17618" y="2856"/>
                  </a:lnTo>
                  <a:lnTo>
                    <a:pt x="17575" y="2847"/>
                  </a:lnTo>
                  <a:lnTo>
                    <a:pt x="17534" y="2837"/>
                  </a:lnTo>
                  <a:lnTo>
                    <a:pt x="17455" y="2812"/>
                  </a:lnTo>
                  <a:lnTo>
                    <a:pt x="17381" y="2784"/>
                  </a:lnTo>
                  <a:lnTo>
                    <a:pt x="17312" y="2752"/>
                  </a:lnTo>
                  <a:lnTo>
                    <a:pt x="17249" y="2714"/>
                  </a:lnTo>
                  <a:lnTo>
                    <a:pt x="17191" y="2676"/>
                  </a:lnTo>
                  <a:lnTo>
                    <a:pt x="17136" y="2633"/>
                  </a:lnTo>
                  <a:lnTo>
                    <a:pt x="17086" y="2588"/>
                  </a:lnTo>
                  <a:lnTo>
                    <a:pt x="17039" y="2542"/>
                  </a:lnTo>
                  <a:lnTo>
                    <a:pt x="17017" y="2517"/>
                  </a:lnTo>
                  <a:lnTo>
                    <a:pt x="16995" y="2493"/>
                  </a:lnTo>
                  <a:lnTo>
                    <a:pt x="16957" y="2442"/>
                  </a:lnTo>
                  <a:lnTo>
                    <a:pt x="16919" y="2391"/>
                  </a:lnTo>
                  <a:lnTo>
                    <a:pt x="16885" y="2339"/>
                  </a:lnTo>
                  <a:lnTo>
                    <a:pt x="17311" y="2116"/>
                  </a:lnTo>
                  <a:lnTo>
                    <a:pt x="17359" y="2181"/>
                  </a:lnTo>
                  <a:lnTo>
                    <a:pt x="17385" y="2212"/>
                  </a:lnTo>
                  <a:lnTo>
                    <a:pt x="17413" y="2241"/>
                  </a:lnTo>
                  <a:lnTo>
                    <a:pt x="17443" y="2270"/>
                  </a:lnTo>
                  <a:lnTo>
                    <a:pt x="17474" y="2297"/>
                  </a:lnTo>
                  <a:lnTo>
                    <a:pt x="17544" y="2346"/>
                  </a:lnTo>
                  <a:lnTo>
                    <a:pt x="17581" y="2366"/>
                  </a:lnTo>
                  <a:lnTo>
                    <a:pt x="17622" y="2386"/>
                  </a:lnTo>
                  <a:lnTo>
                    <a:pt x="17663" y="2402"/>
                  </a:lnTo>
                  <a:lnTo>
                    <a:pt x="17707" y="2415"/>
                  </a:lnTo>
                  <a:lnTo>
                    <a:pt x="17754" y="2427"/>
                  </a:lnTo>
                  <a:lnTo>
                    <a:pt x="17777" y="2432"/>
                  </a:lnTo>
                  <a:lnTo>
                    <a:pt x="17801" y="2435"/>
                  </a:lnTo>
                  <a:lnTo>
                    <a:pt x="17853" y="2440"/>
                  </a:lnTo>
                  <a:lnTo>
                    <a:pt x="17906" y="2442"/>
                  </a:lnTo>
                  <a:lnTo>
                    <a:pt x="17984" y="2440"/>
                  </a:lnTo>
                  <a:lnTo>
                    <a:pt x="18055" y="2433"/>
                  </a:lnTo>
                  <a:lnTo>
                    <a:pt x="18120" y="2423"/>
                  </a:lnTo>
                  <a:lnTo>
                    <a:pt x="18178" y="2409"/>
                  </a:lnTo>
                  <a:lnTo>
                    <a:pt x="18230" y="2392"/>
                  </a:lnTo>
                  <a:lnTo>
                    <a:pt x="18275" y="2370"/>
                  </a:lnTo>
                  <a:lnTo>
                    <a:pt x="18297" y="2359"/>
                  </a:lnTo>
                  <a:lnTo>
                    <a:pt x="18316" y="2347"/>
                  </a:lnTo>
                  <a:lnTo>
                    <a:pt x="18351" y="2319"/>
                  </a:lnTo>
                  <a:lnTo>
                    <a:pt x="18367" y="2304"/>
                  </a:lnTo>
                  <a:lnTo>
                    <a:pt x="18381" y="2289"/>
                  </a:lnTo>
                  <a:lnTo>
                    <a:pt x="18407" y="2255"/>
                  </a:lnTo>
                  <a:lnTo>
                    <a:pt x="18428" y="2221"/>
                  </a:lnTo>
                  <a:lnTo>
                    <a:pt x="18443" y="2182"/>
                  </a:lnTo>
                  <a:lnTo>
                    <a:pt x="18456" y="2142"/>
                  </a:lnTo>
                  <a:lnTo>
                    <a:pt x="18464" y="2099"/>
                  </a:lnTo>
                  <a:lnTo>
                    <a:pt x="18469" y="2056"/>
                  </a:lnTo>
                  <a:lnTo>
                    <a:pt x="18470" y="2009"/>
                  </a:lnTo>
                  <a:lnTo>
                    <a:pt x="18469" y="1977"/>
                  </a:lnTo>
                  <a:lnTo>
                    <a:pt x="18466" y="1945"/>
                  </a:lnTo>
                  <a:lnTo>
                    <a:pt x="18461" y="1914"/>
                  </a:lnTo>
                  <a:lnTo>
                    <a:pt x="18453" y="1884"/>
                  </a:lnTo>
                  <a:lnTo>
                    <a:pt x="18443" y="1857"/>
                  </a:lnTo>
                  <a:lnTo>
                    <a:pt x="18430" y="1830"/>
                  </a:lnTo>
                  <a:lnTo>
                    <a:pt x="18416" y="1805"/>
                  </a:lnTo>
                  <a:lnTo>
                    <a:pt x="18398" y="1782"/>
                  </a:lnTo>
                  <a:lnTo>
                    <a:pt x="18377" y="1760"/>
                  </a:lnTo>
                  <a:lnTo>
                    <a:pt x="18353" y="1741"/>
                  </a:lnTo>
                  <a:lnTo>
                    <a:pt x="18325" y="1723"/>
                  </a:lnTo>
                  <a:lnTo>
                    <a:pt x="18296" y="1706"/>
                  </a:lnTo>
                  <a:lnTo>
                    <a:pt x="18262" y="1692"/>
                  </a:lnTo>
                  <a:lnTo>
                    <a:pt x="18224" y="1680"/>
                  </a:lnTo>
                  <a:lnTo>
                    <a:pt x="18184" y="1670"/>
                  </a:lnTo>
                  <a:lnTo>
                    <a:pt x="18162" y="1665"/>
                  </a:lnTo>
                  <a:lnTo>
                    <a:pt x="18140" y="1661"/>
                  </a:lnTo>
                  <a:lnTo>
                    <a:pt x="17576" y="1570"/>
                  </a:lnTo>
                  <a:lnTo>
                    <a:pt x="17503" y="1555"/>
                  </a:lnTo>
                  <a:lnTo>
                    <a:pt x="17433" y="1539"/>
                  </a:lnTo>
                  <a:lnTo>
                    <a:pt x="17367" y="1517"/>
                  </a:lnTo>
                  <a:lnTo>
                    <a:pt x="17305" y="1491"/>
                  </a:lnTo>
                  <a:lnTo>
                    <a:pt x="17246" y="1461"/>
                  </a:lnTo>
                  <a:lnTo>
                    <a:pt x="17192" y="1428"/>
                  </a:lnTo>
                  <a:lnTo>
                    <a:pt x="17143" y="1388"/>
                  </a:lnTo>
                  <a:lnTo>
                    <a:pt x="17098" y="1344"/>
                  </a:lnTo>
                  <a:lnTo>
                    <a:pt x="17057" y="1295"/>
                  </a:lnTo>
                  <a:lnTo>
                    <a:pt x="17021" y="1241"/>
                  </a:lnTo>
                  <a:lnTo>
                    <a:pt x="17006" y="1211"/>
                  </a:lnTo>
                  <a:lnTo>
                    <a:pt x="16991" y="1180"/>
                  </a:lnTo>
                  <a:lnTo>
                    <a:pt x="16966" y="1114"/>
                  </a:lnTo>
                  <a:lnTo>
                    <a:pt x="16946" y="1043"/>
                  </a:lnTo>
                  <a:lnTo>
                    <a:pt x="16931" y="965"/>
                  </a:lnTo>
                  <a:lnTo>
                    <a:pt x="16923" y="880"/>
                  </a:lnTo>
                  <a:lnTo>
                    <a:pt x="16920" y="836"/>
                  </a:lnTo>
                  <a:lnTo>
                    <a:pt x="16919" y="789"/>
                  </a:lnTo>
                  <a:lnTo>
                    <a:pt x="16923" y="715"/>
                  </a:lnTo>
                  <a:lnTo>
                    <a:pt x="16927" y="677"/>
                  </a:lnTo>
                  <a:lnTo>
                    <a:pt x="16932" y="641"/>
                  </a:lnTo>
                  <a:lnTo>
                    <a:pt x="16940" y="604"/>
                  </a:lnTo>
                  <a:lnTo>
                    <a:pt x="16950" y="569"/>
                  </a:lnTo>
                  <a:lnTo>
                    <a:pt x="16960" y="533"/>
                  </a:lnTo>
                  <a:lnTo>
                    <a:pt x="16973" y="498"/>
                  </a:lnTo>
                  <a:lnTo>
                    <a:pt x="16989" y="463"/>
                  </a:lnTo>
                  <a:lnTo>
                    <a:pt x="17006" y="430"/>
                  </a:lnTo>
                  <a:lnTo>
                    <a:pt x="17025" y="396"/>
                  </a:lnTo>
                  <a:lnTo>
                    <a:pt x="17046" y="365"/>
                  </a:lnTo>
                  <a:lnTo>
                    <a:pt x="17068" y="333"/>
                  </a:lnTo>
                  <a:lnTo>
                    <a:pt x="17092" y="303"/>
                  </a:lnTo>
                  <a:lnTo>
                    <a:pt x="17149" y="245"/>
                  </a:lnTo>
                  <a:lnTo>
                    <a:pt x="17180" y="218"/>
                  </a:lnTo>
                  <a:lnTo>
                    <a:pt x="17213" y="193"/>
                  </a:lnTo>
                  <a:lnTo>
                    <a:pt x="17286" y="145"/>
                  </a:lnTo>
                  <a:lnTo>
                    <a:pt x="17327" y="123"/>
                  </a:lnTo>
                  <a:lnTo>
                    <a:pt x="17369" y="104"/>
                  </a:lnTo>
                  <a:lnTo>
                    <a:pt x="17413" y="84"/>
                  </a:lnTo>
                  <a:lnTo>
                    <a:pt x="17460" y="67"/>
                  </a:lnTo>
                  <a:lnTo>
                    <a:pt x="17510" y="53"/>
                  </a:lnTo>
                  <a:lnTo>
                    <a:pt x="17562" y="39"/>
                  </a:lnTo>
                  <a:lnTo>
                    <a:pt x="17616" y="28"/>
                  </a:lnTo>
                  <a:lnTo>
                    <a:pt x="17672" y="18"/>
                  </a:lnTo>
                  <a:lnTo>
                    <a:pt x="17732" y="11"/>
                  </a:lnTo>
                  <a:lnTo>
                    <a:pt x="17794" y="6"/>
                  </a:lnTo>
                  <a:lnTo>
                    <a:pt x="17858" y="2"/>
                  </a:lnTo>
                  <a:lnTo>
                    <a:pt x="17926" y="0"/>
                  </a:lnTo>
                  <a:lnTo>
                    <a:pt x="18029" y="3"/>
                  </a:lnTo>
                  <a:lnTo>
                    <a:pt x="18078" y="7"/>
                  </a:lnTo>
                  <a:lnTo>
                    <a:pt x="18125" y="11"/>
                  </a:lnTo>
                  <a:lnTo>
                    <a:pt x="18171" y="16"/>
                  </a:lnTo>
                  <a:lnTo>
                    <a:pt x="18214" y="22"/>
                  </a:lnTo>
                  <a:lnTo>
                    <a:pt x="18298" y="39"/>
                  </a:lnTo>
                  <a:lnTo>
                    <a:pt x="18375" y="58"/>
                  </a:lnTo>
                  <a:lnTo>
                    <a:pt x="18446" y="83"/>
                  </a:lnTo>
                  <a:lnTo>
                    <a:pt x="18512" y="111"/>
                  </a:lnTo>
                  <a:lnTo>
                    <a:pt x="18573" y="142"/>
                  </a:lnTo>
                  <a:lnTo>
                    <a:pt x="18629" y="177"/>
                  </a:lnTo>
                  <a:lnTo>
                    <a:pt x="18681" y="216"/>
                  </a:lnTo>
                  <a:lnTo>
                    <a:pt x="18729" y="256"/>
                  </a:lnTo>
                  <a:lnTo>
                    <a:pt x="18773" y="300"/>
                  </a:lnTo>
                  <a:lnTo>
                    <a:pt x="18814" y="345"/>
                  </a:lnTo>
                  <a:lnTo>
                    <a:pt x="18853" y="392"/>
                  </a:lnTo>
                  <a:lnTo>
                    <a:pt x="18889" y="443"/>
                  </a:lnTo>
                  <a:lnTo>
                    <a:pt x="18923" y="494"/>
                  </a:lnTo>
                  <a:lnTo>
                    <a:pt x="18497" y="716"/>
                  </a:lnTo>
                  <a:lnTo>
                    <a:pt x="18451" y="654"/>
                  </a:lnTo>
                  <a:lnTo>
                    <a:pt x="18399" y="599"/>
                  </a:lnTo>
                  <a:lnTo>
                    <a:pt x="18371" y="574"/>
                  </a:lnTo>
                  <a:lnTo>
                    <a:pt x="18341" y="552"/>
                  </a:lnTo>
                  <a:lnTo>
                    <a:pt x="18310" y="532"/>
                  </a:lnTo>
                  <a:lnTo>
                    <a:pt x="18276" y="512"/>
                  </a:lnTo>
                  <a:lnTo>
                    <a:pt x="18241" y="496"/>
                  </a:lnTo>
                  <a:lnTo>
                    <a:pt x="18204" y="481"/>
                  </a:lnTo>
                  <a:lnTo>
                    <a:pt x="18164" y="470"/>
                  </a:lnTo>
                  <a:lnTo>
                    <a:pt x="18121" y="459"/>
                  </a:lnTo>
                  <a:lnTo>
                    <a:pt x="18076" y="452"/>
                  </a:lnTo>
                  <a:lnTo>
                    <a:pt x="18029" y="445"/>
                  </a:lnTo>
                  <a:lnTo>
                    <a:pt x="17979" y="441"/>
                  </a:lnTo>
                  <a:lnTo>
                    <a:pt x="17926" y="441"/>
                  </a:lnTo>
                  <a:lnTo>
                    <a:pt x="17860" y="443"/>
                  </a:lnTo>
                  <a:lnTo>
                    <a:pt x="17799" y="448"/>
                  </a:lnTo>
                  <a:lnTo>
                    <a:pt x="17743" y="456"/>
                  </a:lnTo>
                  <a:lnTo>
                    <a:pt x="17693" y="466"/>
                  </a:lnTo>
                  <a:lnTo>
                    <a:pt x="17647" y="480"/>
                  </a:lnTo>
                  <a:lnTo>
                    <a:pt x="17606" y="497"/>
                  </a:lnTo>
                  <a:lnTo>
                    <a:pt x="17571" y="516"/>
                  </a:lnTo>
                  <a:lnTo>
                    <a:pt x="17540" y="537"/>
                  </a:lnTo>
                  <a:lnTo>
                    <a:pt x="17513" y="561"/>
                  </a:lnTo>
                  <a:lnTo>
                    <a:pt x="17490" y="588"/>
                  </a:lnTo>
                  <a:lnTo>
                    <a:pt x="17470" y="617"/>
                  </a:lnTo>
                  <a:lnTo>
                    <a:pt x="17456" y="648"/>
                  </a:lnTo>
                  <a:lnTo>
                    <a:pt x="17444" y="680"/>
                  </a:lnTo>
                  <a:lnTo>
                    <a:pt x="17437" y="715"/>
                  </a:lnTo>
                  <a:lnTo>
                    <a:pt x="17431" y="751"/>
                  </a:lnTo>
                  <a:lnTo>
                    <a:pt x="17430" y="789"/>
                  </a:lnTo>
                  <a:lnTo>
                    <a:pt x="17431" y="824"/>
                  </a:lnTo>
                  <a:lnTo>
                    <a:pt x="17434" y="857"/>
                  </a:lnTo>
                  <a:lnTo>
                    <a:pt x="17444" y="912"/>
                  </a:lnTo>
                  <a:lnTo>
                    <a:pt x="17462" y="958"/>
                  </a:lnTo>
                  <a:lnTo>
                    <a:pt x="17475" y="979"/>
                  </a:lnTo>
                  <a:lnTo>
                    <a:pt x="17490" y="996"/>
                  </a:lnTo>
                  <a:lnTo>
                    <a:pt x="17506" y="1011"/>
                  </a:lnTo>
                  <a:lnTo>
                    <a:pt x="17526" y="1025"/>
                  </a:lnTo>
                  <a:lnTo>
                    <a:pt x="17547" y="1038"/>
                  </a:lnTo>
                  <a:lnTo>
                    <a:pt x="17571" y="1049"/>
                  </a:lnTo>
                  <a:lnTo>
                    <a:pt x="17625" y="1067"/>
                  </a:lnTo>
                  <a:lnTo>
                    <a:pt x="17691" y="1080"/>
                  </a:lnTo>
                  <a:lnTo>
                    <a:pt x="18240" y="1167"/>
                  </a:lnTo>
                  <a:close/>
                </a:path>
              </a:pathLst>
            </a:custGeom>
            <a:solidFill>
              <a:srgbClr val="004B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08E4B58-E58E-3223-E84B-C62905ECA4EE}"/>
              </a:ext>
            </a:extLst>
          </p:cNvPr>
          <p:cNvCxnSpPr/>
          <p:nvPr userDrawn="1"/>
        </p:nvCxnSpPr>
        <p:spPr>
          <a:xfrm>
            <a:off x="334963" y="6165850"/>
            <a:ext cx="1152207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72475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and Pictur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D1EB9-0371-3DF6-05C9-1979B2EE4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7808" y="549275"/>
            <a:ext cx="7128867" cy="1007517"/>
          </a:xfrm>
        </p:spPr>
        <p:txBody>
          <a:bodyPr/>
          <a:lstStyle/>
          <a:p>
            <a:r>
              <a:rPr lang="fi-FI" noProof="0"/>
              <a:t>Muokkaa ots. perustyyl. napsautt.</a:t>
            </a:r>
            <a:endParaRPr lang="fi-FI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73E22-3265-B8DC-020D-8127FE44B1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67808" y="1844676"/>
            <a:ext cx="7128867" cy="4032250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C34B5B-D5F2-872F-F25A-04A4298B9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noProof="0"/>
              <a:t>14.3.2025</a:t>
            </a:r>
            <a:endParaRPr lang="fi-FI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A25238-4118-1139-F9A1-4A4FC3ACA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Jamk | Petri Jaarto</a:t>
            </a:r>
            <a:endParaRPr lang="fi-FI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3DDAE4-8050-6337-2845-B331AB613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202E-AD3A-4C5D-97CC-3CD5D6135FB2}" type="slidenum">
              <a:rPr lang="fi-FI" noProof="0" smtClean="0"/>
              <a:t>‹#›</a:t>
            </a:fld>
            <a:endParaRPr lang="fi-FI" noProof="0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47A29478-7F51-08F1-D3B4-FCB5BA3910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4963" y="549275"/>
            <a:ext cx="3816821" cy="5327650"/>
          </a:xfrm>
          <a:solidFill>
            <a:schemeClr val="tx2"/>
          </a:solidFill>
        </p:spPr>
        <p:txBody>
          <a:bodyPr/>
          <a:lstStyle>
            <a:lvl1pPr marL="0" indent="0">
              <a:buFontTx/>
              <a:buNone/>
              <a:defRPr sz="1000"/>
            </a:lvl1pPr>
          </a:lstStyle>
          <a:p>
            <a:r>
              <a:rPr lang="fi-FI" noProof="0"/>
              <a:t>Lisää kuva napsauttamalla kuvaketta</a:t>
            </a:r>
            <a:endParaRPr lang="fi-FI" noProof="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4332F22-8B75-CAB3-ACD9-B356B55CF83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525121" y="6461625"/>
            <a:ext cx="1343649" cy="126000"/>
            <a:chOff x="0" y="2859088"/>
            <a:chExt cx="12188826" cy="1143000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F2CDE1FA-5B3D-0C1D-F52F-87962756B6B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472863" y="2874963"/>
              <a:ext cx="715963" cy="1125538"/>
            </a:xfrm>
            <a:custGeom>
              <a:avLst/>
              <a:gdLst>
                <a:gd name="T0" fmla="*/ 0 w 1807"/>
                <a:gd name="T1" fmla="*/ 0 h 2834"/>
                <a:gd name="T2" fmla="*/ 589 w 1807"/>
                <a:gd name="T3" fmla="*/ 709 h 2834"/>
                <a:gd name="T4" fmla="*/ 1178 w 1807"/>
                <a:gd name="T5" fmla="*/ 1418 h 2834"/>
                <a:gd name="T6" fmla="*/ 590 w 1807"/>
                <a:gd name="T7" fmla="*/ 2126 h 2834"/>
                <a:gd name="T8" fmla="*/ 4 w 1807"/>
                <a:gd name="T9" fmla="*/ 2834 h 2834"/>
                <a:gd name="T10" fmla="*/ 632 w 1807"/>
                <a:gd name="T11" fmla="*/ 2834 h 2834"/>
                <a:gd name="T12" fmla="*/ 1219 w 1807"/>
                <a:gd name="T13" fmla="*/ 2126 h 2834"/>
                <a:gd name="T14" fmla="*/ 1807 w 1807"/>
                <a:gd name="T15" fmla="*/ 1418 h 2834"/>
                <a:gd name="T16" fmla="*/ 1218 w 1807"/>
                <a:gd name="T17" fmla="*/ 709 h 2834"/>
                <a:gd name="T18" fmla="*/ 629 w 1807"/>
                <a:gd name="T19" fmla="*/ 0 h 2834"/>
                <a:gd name="T20" fmla="*/ 0 w 1807"/>
                <a:gd name="T21" fmla="*/ 0 h 2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07" h="2834">
                  <a:moveTo>
                    <a:pt x="0" y="0"/>
                  </a:moveTo>
                  <a:lnTo>
                    <a:pt x="589" y="709"/>
                  </a:lnTo>
                  <a:lnTo>
                    <a:pt x="1178" y="1418"/>
                  </a:lnTo>
                  <a:lnTo>
                    <a:pt x="590" y="2126"/>
                  </a:lnTo>
                  <a:lnTo>
                    <a:pt x="4" y="2834"/>
                  </a:lnTo>
                  <a:lnTo>
                    <a:pt x="632" y="2834"/>
                  </a:lnTo>
                  <a:lnTo>
                    <a:pt x="1219" y="2126"/>
                  </a:lnTo>
                  <a:lnTo>
                    <a:pt x="1807" y="1418"/>
                  </a:lnTo>
                  <a:lnTo>
                    <a:pt x="1218" y="709"/>
                  </a:lnTo>
                  <a:lnTo>
                    <a:pt x="62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0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10CC0327-F2FA-76B8-43AE-44F874A4312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0" y="2859088"/>
              <a:ext cx="11420475" cy="1143000"/>
            </a:xfrm>
            <a:custGeom>
              <a:avLst/>
              <a:gdLst>
                <a:gd name="T0" fmla="*/ 8918 w 28777"/>
                <a:gd name="T1" fmla="*/ 490 h 2882"/>
                <a:gd name="T2" fmla="*/ 6350 w 28777"/>
                <a:gd name="T3" fmla="*/ 673 h 2882"/>
                <a:gd name="T4" fmla="*/ 4706 w 28777"/>
                <a:gd name="T5" fmla="*/ 62 h 2882"/>
                <a:gd name="T6" fmla="*/ 9662 w 28777"/>
                <a:gd name="T7" fmla="*/ 976 h 2882"/>
                <a:gd name="T8" fmla="*/ 10949 w 28777"/>
                <a:gd name="T9" fmla="*/ 62 h 2882"/>
                <a:gd name="T10" fmla="*/ 11820 w 28777"/>
                <a:gd name="T11" fmla="*/ 2130 h 2882"/>
                <a:gd name="T12" fmla="*/ 21120 w 28777"/>
                <a:gd name="T13" fmla="*/ 62 h 2882"/>
                <a:gd name="T14" fmla="*/ 21362 w 28777"/>
                <a:gd name="T15" fmla="*/ 2820 h 2882"/>
                <a:gd name="T16" fmla="*/ 24131 w 28777"/>
                <a:gd name="T17" fmla="*/ 490 h 2882"/>
                <a:gd name="T18" fmla="*/ 23211 w 28777"/>
                <a:gd name="T19" fmla="*/ 2820 h 2882"/>
                <a:gd name="T20" fmla="*/ 25612 w 28777"/>
                <a:gd name="T21" fmla="*/ 1655 h 2882"/>
                <a:gd name="T22" fmla="*/ 27764 w 28777"/>
                <a:gd name="T23" fmla="*/ 2427 h 2882"/>
                <a:gd name="T24" fmla="*/ 28178 w 28777"/>
                <a:gd name="T25" fmla="*/ 2053 h 2882"/>
                <a:gd name="T26" fmla="*/ 28179 w 28777"/>
                <a:gd name="T27" fmla="*/ 817 h 2882"/>
                <a:gd name="T28" fmla="*/ 27841 w 28777"/>
                <a:gd name="T29" fmla="*/ 475 h 2882"/>
                <a:gd name="T30" fmla="*/ 27214 w 28777"/>
                <a:gd name="T31" fmla="*/ 534 h 2882"/>
                <a:gd name="T32" fmla="*/ 26954 w 28777"/>
                <a:gd name="T33" fmla="*/ 1078 h 2882"/>
                <a:gd name="T34" fmla="*/ 27040 w 28777"/>
                <a:gd name="T35" fmla="*/ 2130 h 2882"/>
                <a:gd name="T36" fmla="*/ 27398 w 28777"/>
                <a:gd name="T37" fmla="*/ 2423 h 2882"/>
                <a:gd name="T38" fmla="*/ 28149 w 28777"/>
                <a:gd name="T39" fmla="*/ 104 h 2882"/>
                <a:gd name="T40" fmla="*/ 28675 w 28777"/>
                <a:gd name="T41" fmla="*/ 698 h 2882"/>
                <a:gd name="T42" fmla="*/ 28748 w 28777"/>
                <a:gd name="T43" fmla="*/ 1847 h 2882"/>
                <a:gd name="T44" fmla="*/ 28386 w 28777"/>
                <a:gd name="T45" fmla="*/ 2628 h 2882"/>
                <a:gd name="T46" fmla="*/ 27590 w 28777"/>
                <a:gd name="T47" fmla="*/ 2878 h 2882"/>
                <a:gd name="T48" fmla="*/ 26713 w 28777"/>
                <a:gd name="T49" fmla="*/ 2544 h 2882"/>
                <a:gd name="T50" fmla="*/ 26432 w 28777"/>
                <a:gd name="T51" fmla="*/ 1777 h 2882"/>
                <a:gd name="T52" fmla="*/ 26584 w 28777"/>
                <a:gd name="T53" fmla="*/ 532 h 2882"/>
                <a:gd name="T54" fmla="*/ 27126 w 28777"/>
                <a:gd name="T55" fmla="*/ 67 h 2882"/>
                <a:gd name="T56" fmla="*/ 3298 w 28777"/>
                <a:gd name="T57" fmla="*/ 698 h 2882"/>
                <a:gd name="T58" fmla="*/ 1356 w 28777"/>
                <a:gd name="T59" fmla="*/ 1188 h 2882"/>
                <a:gd name="T60" fmla="*/ 1377 w 28777"/>
                <a:gd name="T61" fmla="*/ 659 h 2882"/>
                <a:gd name="T62" fmla="*/ 941 w 28777"/>
                <a:gd name="T63" fmla="*/ 1328 h 2882"/>
                <a:gd name="T64" fmla="*/ 872 w 28777"/>
                <a:gd name="T65" fmla="*/ 1849 h 2882"/>
                <a:gd name="T66" fmla="*/ 1186 w 28777"/>
                <a:gd name="T67" fmla="*/ 78 h 2882"/>
                <a:gd name="T68" fmla="*/ 1870 w 28777"/>
                <a:gd name="T69" fmla="*/ 492 h 2882"/>
                <a:gd name="T70" fmla="*/ 1886 w 28777"/>
                <a:gd name="T71" fmla="*/ 1292 h 2882"/>
                <a:gd name="T72" fmla="*/ 2562 w 28777"/>
                <a:gd name="T73" fmla="*/ 1402 h 2882"/>
                <a:gd name="T74" fmla="*/ 16653 w 28777"/>
                <a:gd name="T75" fmla="*/ 2101 h 2882"/>
                <a:gd name="T76" fmla="*/ 16213 w 28777"/>
                <a:gd name="T77" fmla="*/ 2725 h 2882"/>
                <a:gd name="T78" fmla="*/ 15316 w 28777"/>
                <a:gd name="T79" fmla="*/ 2865 h 2882"/>
                <a:gd name="T80" fmla="*/ 14667 w 28777"/>
                <a:gd name="T81" fmla="*/ 2518 h 2882"/>
                <a:gd name="T82" fmla="*/ 14419 w 28777"/>
                <a:gd name="T83" fmla="*/ 1673 h 2882"/>
                <a:gd name="T84" fmla="*/ 15039 w 28777"/>
                <a:gd name="T85" fmla="*/ 2191 h 2882"/>
                <a:gd name="T86" fmla="*/ 15483 w 28777"/>
                <a:gd name="T87" fmla="*/ 2440 h 2882"/>
                <a:gd name="T88" fmla="*/ 16024 w 28777"/>
                <a:gd name="T89" fmla="*/ 2266 h 2882"/>
                <a:gd name="T90" fmla="*/ 18391 w 28777"/>
                <a:gd name="T91" fmla="*/ 1199 h 2882"/>
                <a:gd name="T92" fmla="*/ 18933 w 28777"/>
                <a:gd name="T93" fmla="*/ 1652 h 2882"/>
                <a:gd name="T94" fmla="*/ 18945 w 28777"/>
                <a:gd name="T95" fmla="*/ 2319 h 2882"/>
                <a:gd name="T96" fmla="*/ 18544 w 28777"/>
                <a:gd name="T97" fmla="*/ 2761 h 2882"/>
                <a:gd name="T98" fmla="*/ 17575 w 28777"/>
                <a:gd name="T99" fmla="*/ 2847 h 2882"/>
                <a:gd name="T100" fmla="*/ 16885 w 28777"/>
                <a:gd name="T101" fmla="*/ 2339 h 2882"/>
                <a:gd name="T102" fmla="*/ 17801 w 28777"/>
                <a:gd name="T103" fmla="*/ 2435 h 2882"/>
                <a:gd name="T104" fmla="*/ 18407 w 28777"/>
                <a:gd name="T105" fmla="*/ 2255 h 2882"/>
                <a:gd name="T106" fmla="*/ 18398 w 28777"/>
                <a:gd name="T107" fmla="*/ 1782 h 2882"/>
                <a:gd name="T108" fmla="*/ 17305 w 28777"/>
                <a:gd name="T109" fmla="*/ 1491 h 2882"/>
                <a:gd name="T110" fmla="*/ 16919 w 28777"/>
                <a:gd name="T111" fmla="*/ 789 h 2882"/>
                <a:gd name="T112" fmla="*/ 17149 w 28777"/>
                <a:gd name="T113" fmla="*/ 245 h 2882"/>
                <a:gd name="T114" fmla="*/ 17858 w 28777"/>
                <a:gd name="T115" fmla="*/ 2 h 2882"/>
                <a:gd name="T116" fmla="*/ 18729 w 28777"/>
                <a:gd name="T117" fmla="*/ 256 h 2882"/>
                <a:gd name="T118" fmla="*/ 18204 w 28777"/>
                <a:gd name="T119" fmla="*/ 481 h 2882"/>
                <a:gd name="T120" fmla="*/ 17540 w 28777"/>
                <a:gd name="T121" fmla="*/ 537 h 2882"/>
                <a:gd name="T122" fmla="*/ 17490 w 28777"/>
                <a:gd name="T123" fmla="*/ 996 h 2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8777" h="2882">
                  <a:moveTo>
                    <a:pt x="7589" y="1653"/>
                  </a:moveTo>
                  <a:lnTo>
                    <a:pt x="7589" y="2392"/>
                  </a:lnTo>
                  <a:lnTo>
                    <a:pt x="8256" y="2392"/>
                  </a:lnTo>
                  <a:lnTo>
                    <a:pt x="8922" y="2392"/>
                  </a:lnTo>
                  <a:lnTo>
                    <a:pt x="8922" y="2821"/>
                  </a:lnTo>
                  <a:lnTo>
                    <a:pt x="7998" y="2821"/>
                  </a:lnTo>
                  <a:lnTo>
                    <a:pt x="7075" y="2821"/>
                  </a:lnTo>
                  <a:lnTo>
                    <a:pt x="7075" y="2132"/>
                  </a:lnTo>
                  <a:lnTo>
                    <a:pt x="7075" y="1442"/>
                  </a:lnTo>
                  <a:lnTo>
                    <a:pt x="7075" y="752"/>
                  </a:lnTo>
                  <a:lnTo>
                    <a:pt x="7075" y="62"/>
                  </a:lnTo>
                  <a:lnTo>
                    <a:pt x="7996" y="62"/>
                  </a:lnTo>
                  <a:lnTo>
                    <a:pt x="8918" y="62"/>
                  </a:lnTo>
                  <a:lnTo>
                    <a:pt x="8918" y="490"/>
                  </a:lnTo>
                  <a:lnTo>
                    <a:pt x="8253" y="490"/>
                  </a:lnTo>
                  <a:lnTo>
                    <a:pt x="7589" y="490"/>
                  </a:lnTo>
                  <a:lnTo>
                    <a:pt x="7589" y="1152"/>
                  </a:lnTo>
                  <a:lnTo>
                    <a:pt x="8196" y="1152"/>
                  </a:lnTo>
                  <a:lnTo>
                    <a:pt x="8803" y="1152"/>
                  </a:lnTo>
                  <a:lnTo>
                    <a:pt x="8676" y="1581"/>
                  </a:lnTo>
                  <a:lnTo>
                    <a:pt x="8125" y="1581"/>
                  </a:lnTo>
                  <a:lnTo>
                    <a:pt x="7574" y="1581"/>
                  </a:lnTo>
                  <a:lnTo>
                    <a:pt x="7582" y="1602"/>
                  </a:lnTo>
                  <a:lnTo>
                    <a:pt x="7586" y="1621"/>
                  </a:lnTo>
                  <a:lnTo>
                    <a:pt x="7589" y="1653"/>
                  </a:lnTo>
                  <a:close/>
                  <a:moveTo>
                    <a:pt x="6288" y="62"/>
                  </a:moveTo>
                  <a:lnTo>
                    <a:pt x="6963" y="62"/>
                  </a:lnTo>
                  <a:lnTo>
                    <a:pt x="6350" y="673"/>
                  </a:lnTo>
                  <a:lnTo>
                    <a:pt x="5738" y="1286"/>
                  </a:lnTo>
                  <a:lnTo>
                    <a:pt x="6346" y="2053"/>
                  </a:lnTo>
                  <a:lnTo>
                    <a:pt x="6955" y="2820"/>
                  </a:lnTo>
                  <a:lnTo>
                    <a:pt x="6292" y="2820"/>
                  </a:lnTo>
                  <a:lnTo>
                    <a:pt x="5867" y="2286"/>
                  </a:lnTo>
                  <a:lnTo>
                    <a:pt x="5443" y="1753"/>
                  </a:lnTo>
                  <a:lnTo>
                    <a:pt x="5396" y="1630"/>
                  </a:lnTo>
                  <a:lnTo>
                    <a:pt x="5220" y="1807"/>
                  </a:lnTo>
                  <a:lnTo>
                    <a:pt x="5220" y="2820"/>
                  </a:lnTo>
                  <a:lnTo>
                    <a:pt x="4706" y="2820"/>
                  </a:lnTo>
                  <a:lnTo>
                    <a:pt x="4706" y="2130"/>
                  </a:lnTo>
                  <a:lnTo>
                    <a:pt x="4706" y="1441"/>
                  </a:lnTo>
                  <a:lnTo>
                    <a:pt x="4706" y="751"/>
                  </a:lnTo>
                  <a:lnTo>
                    <a:pt x="4706" y="62"/>
                  </a:lnTo>
                  <a:lnTo>
                    <a:pt x="5220" y="62"/>
                  </a:lnTo>
                  <a:lnTo>
                    <a:pt x="5220" y="604"/>
                  </a:lnTo>
                  <a:lnTo>
                    <a:pt x="5220" y="1145"/>
                  </a:lnTo>
                  <a:lnTo>
                    <a:pt x="5754" y="604"/>
                  </a:lnTo>
                  <a:lnTo>
                    <a:pt x="6288" y="62"/>
                  </a:lnTo>
                  <a:close/>
                  <a:moveTo>
                    <a:pt x="10949" y="62"/>
                  </a:moveTo>
                  <a:lnTo>
                    <a:pt x="11463" y="62"/>
                  </a:lnTo>
                  <a:lnTo>
                    <a:pt x="11463" y="751"/>
                  </a:lnTo>
                  <a:lnTo>
                    <a:pt x="11463" y="1441"/>
                  </a:lnTo>
                  <a:lnTo>
                    <a:pt x="11463" y="2130"/>
                  </a:lnTo>
                  <a:lnTo>
                    <a:pt x="11463" y="2820"/>
                  </a:lnTo>
                  <a:lnTo>
                    <a:pt x="11022" y="2820"/>
                  </a:lnTo>
                  <a:lnTo>
                    <a:pt x="10341" y="1898"/>
                  </a:lnTo>
                  <a:lnTo>
                    <a:pt x="9662" y="976"/>
                  </a:lnTo>
                  <a:lnTo>
                    <a:pt x="9678" y="1087"/>
                  </a:lnTo>
                  <a:lnTo>
                    <a:pt x="9678" y="1954"/>
                  </a:lnTo>
                  <a:lnTo>
                    <a:pt x="9678" y="2820"/>
                  </a:lnTo>
                  <a:lnTo>
                    <a:pt x="9164" y="2820"/>
                  </a:lnTo>
                  <a:lnTo>
                    <a:pt x="9164" y="2130"/>
                  </a:lnTo>
                  <a:lnTo>
                    <a:pt x="9164" y="1441"/>
                  </a:lnTo>
                  <a:lnTo>
                    <a:pt x="9164" y="751"/>
                  </a:lnTo>
                  <a:lnTo>
                    <a:pt x="9164" y="62"/>
                  </a:lnTo>
                  <a:lnTo>
                    <a:pt x="9605" y="62"/>
                  </a:lnTo>
                  <a:lnTo>
                    <a:pt x="10286" y="988"/>
                  </a:lnTo>
                  <a:lnTo>
                    <a:pt x="10968" y="1914"/>
                  </a:lnTo>
                  <a:lnTo>
                    <a:pt x="10949" y="1746"/>
                  </a:lnTo>
                  <a:lnTo>
                    <a:pt x="10949" y="904"/>
                  </a:lnTo>
                  <a:lnTo>
                    <a:pt x="10949" y="62"/>
                  </a:lnTo>
                  <a:close/>
                  <a:moveTo>
                    <a:pt x="13606" y="62"/>
                  </a:moveTo>
                  <a:lnTo>
                    <a:pt x="14121" y="62"/>
                  </a:lnTo>
                  <a:lnTo>
                    <a:pt x="14121" y="751"/>
                  </a:lnTo>
                  <a:lnTo>
                    <a:pt x="14121" y="1441"/>
                  </a:lnTo>
                  <a:lnTo>
                    <a:pt x="14121" y="2130"/>
                  </a:lnTo>
                  <a:lnTo>
                    <a:pt x="14121" y="2820"/>
                  </a:lnTo>
                  <a:lnTo>
                    <a:pt x="13679" y="2820"/>
                  </a:lnTo>
                  <a:lnTo>
                    <a:pt x="12999" y="1898"/>
                  </a:lnTo>
                  <a:lnTo>
                    <a:pt x="12320" y="976"/>
                  </a:lnTo>
                  <a:lnTo>
                    <a:pt x="12335" y="1087"/>
                  </a:lnTo>
                  <a:lnTo>
                    <a:pt x="12335" y="1954"/>
                  </a:lnTo>
                  <a:lnTo>
                    <a:pt x="12335" y="2820"/>
                  </a:lnTo>
                  <a:lnTo>
                    <a:pt x="11820" y="2820"/>
                  </a:lnTo>
                  <a:lnTo>
                    <a:pt x="11820" y="2130"/>
                  </a:lnTo>
                  <a:lnTo>
                    <a:pt x="11820" y="1441"/>
                  </a:lnTo>
                  <a:lnTo>
                    <a:pt x="11820" y="751"/>
                  </a:lnTo>
                  <a:lnTo>
                    <a:pt x="11820" y="62"/>
                  </a:lnTo>
                  <a:lnTo>
                    <a:pt x="12263" y="62"/>
                  </a:lnTo>
                  <a:lnTo>
                    <a:pt x="12943" y="988"/>
                  </a:lnTo>
                  <a:lnTo>
                    <a:pt x="13625" y="1914"/>
                  </a:lnTo>
                  <a:lnTo>
                    <a:pt x="13606" y="1746"/>
                  </a:lnTo>
                  <a:lnTo>
                    <a:pt x="13606" y="904"/>
                  </a:lnTo>
                  <a:lnTo>
                    <a:pt x="13606" y="62"/>
                  </a:lnTo>
                  <a:close/>
                  <a:moveTo>
                    <a:pt x="19016" y="62"/>
                  </a:moveTo>
                  <a:lnTo>
                    <a:pt x="19542" y="62"/>
                  </a:lnTo>
                  <a:lnTo>
                    <a:pt x="20068" y="62"/>
                  </a:lnTo>
                  <a:lnTo>
                    <a:pt x="20593" y="62"/>
                  </a:lnTo>
                  <a:lnTo>
                    <a:pt x="21120" y="62"/>
                  </a:lnTo>
                  <a:lnTo>
                    <a:pt x="21120" y="490"/>
                  </a:lnTo>
                  <a:lnTo>
                    <a:pt x="20329" y="490"/>
                  </a:lnTo>
                  <a:lnTo>
                    <a:pt x="20329" y="1072"/>
                  </a:lnTo>
                  <a:lnTo>
                    <a:pt x="20329" y="1655"/>
                  </a:lnTo>
                  <a:lnTo>
                    <a:pt x="20329" y="2237"/>
                  </a:lnTo>
                  <a:lnTo>
                    <a:pt x="20329" y="2820"/>
                  </a:lnTo>
                  <a:lnTo>
                    <a:pt x="19811" y="2820"/>
                  </a:lnTo>
                  <a:lnTo>
                    <a:pt x="19811" y="2237"/>
                  </a:lnTo>
                  <a:lnTo>
                    <a:pt x="19811" y="1655"/>
                  </a:lnTo>
                  <a:lnTo>
                    <a:pt x="19811" y="1072"/>
                  </a:lnTo>
                  <a:lnTo>
                    <a:pt x="19811" y="490"/>
                  </a:lnTo>
                  <a:lnTo>
                    <a:pt x="19016" y="490"/>
                  </a:lnTo>
                  <a:lnTo>
                    <a:pt x="19016" y="62"/>
                  </a:lnTo>
                  <a:close/>
                  <a:moveTo>
                    <a:pt x="21362" y="2820"/>
                  </a:moveTo>
                  <a:lnTo>
                    <a:pt x="21362" y="2130"/>
                  </a:lnTo>
                  <a:lnTo>
                    <a:pt x="21362" y="1441"/>
                  </a:lnTo>
                  <a:lnTo>
                    <a:pt x="21362" y="751"/>
                  </a:lnTo>
                  <a:lnTo>
                    <a:pt x="21362" y="62"/>
                  </a:lnTo>
                  <a:lnTo>
                    <a:pt x="21876" y="62"/>
                  </a:lnTo>
                  <a:lnTo>
                    <a:pt x="21876" y="751"/>
                  </a:lnTo>
                  <a:lnTo>
                    <a:pt x="21876" y="1441"/>
                  </a:lnTo>
                  <a:lnTo>
                    <a:pt x="21876" y="2130"/>
                  </a:lnTo>
                  <a:lnTo>
                    <a:pt x="21876" y="2820"/>
                  </a:lnTo>
                  <a:lnTo>
                    <a:pt x="21362" y="2820"/>
                  </a:lnTo>
                  <a:close/>
                  <a:moveTo>
                    <a:pt x="22287" y="62"/>
                  </a:moveTo>
                  <a:lnTo>
                    <a:pt x="23208" y="62"/>
                  </a:lnTo>
                  <a:lnTo>
                    <a:pt x="24131" y="62"/>
                  </a:lnTo>
                  <a:lnTo>
                    <a:pt x="24131" y="490"/>
                  </a:lnTo>
                  <a:lnTo>
                    <a:pt x="23466" y="490"/>
                  </a:lnTo>
                  <a:lnTo>
                    <a:pt x="22802" y="490"/>
                  </a:lnTo>
                  <a:lnTo>
                    <a:pt x="22802" y="1153"/>
                  </a:lnTo>
                  <a:lnTo>
                    <a:pt x="23409" y="1153"/>
                  </a:lnTo>
                  <a:lnTo>
                    <a:pt x="24016" y="1153"/>
                  </a:lnTo>
                  <a:lnTo>
                    <a:pt x="23889" y="1581"/>
                  </a:lnTo>
                  <a:lnTo>
                    <a:pt x="23338" y="1581"/>
                  </a:lnTo>
                  <a:lnTo>
                    <a:pt x="22786" y="1581"/>
                  </a:lnTo>
                  <a:lnTo>
                    <a:pt x="22802" y="1653"/>
                  </a:lnTo>
                  <a:lnTo>
                    <a:pt x="22802" y="2392"/>
                  </a:lnTo>
                  <a:lnTo>
                    <a:pt x="23468" y="2392"/>
                  </a:lnTo>
                  <a:lnTo>
                    <a:pt x="24135" y="2392"/>
                  </a:lnTo>
                  <a:lnTo>
                    <a:pt x="24135" y="2820"/>
                  </a:lnTo>
                  <a:lnTo>
                    <a:pt x="23211" y="2820"/>
                  </a:lnTo>
                  <a:lnTo>
                    <a:pt x="22287" y="2820"/>
                  </a:lnTo>
                  <a:lnTo>
                    <a:pt x="22287" y="2130"/>
                  </a:lnTo>
                  <a:lnTo>
                    <a:pt x="22287" y="1441"/>
                  </a:lnTo>
                  <a:lnTo>
                    <a:pt x="22287" y="751"/>
                  </a:lnTo>
                  <a:lnTo>
                    <a:pt x="22287" y="62"/>
                  </a:lnTo>
                  <a:close/>
                  <a:moveTo>
                    <a:pt x="24299" y="62"/>
                  </a:moveTo>
                  <a:lnTo>
                    <a:pt x="24824" y="62"/>
                  </a:lnTo>
                  <a:lnTo>
                    <a:pt x="25351" y="62"/>
                  </a:lnTo>
                  <a:lnTo>
                    <a:pt x="25877" y="62"/>
                  </a:lnTo>
                  <a:lnTo>
                    <a:pt x="26404" y="62"/>
                  </a:lnTo>
                  <a:lnTo>
                    <a:pt x="26404" y="490"/>
                  </a:lnTo>
                  <a:lnTo>
                    <a:pt x="25612" y="490"/>
                  </a:lnTo>
                  <a:lnTo>
                    <a:pt x="25612" y="1072"/>
                  </a:lnTo>
                  <a:lnTo>
                    <a:pt x="25612" y="1655"/>
                  </a:lnTo>
                  <a:lnTo>
                    <a:pt x="25612" y="2237"/>
                  </a:lnTo>
                  <a:lnTo>
                    <a:pt x="25612" y="2820"/>
                  </a:lnTo>
                  <a:lnTo>
                    <a:pt x="25095" y="2820"/>
                  </a:lnTo>
                  <a:lnTo>
                    <a:pt x="25095" y="2237"/>
                  </a:lnTo>
                  <a:lnTo>
                    <a:pt x="25095" y="1655"/>
                  </a:lnTo>
                  <a:lnTo>
                    <a:pt x="25095" y="1072"/>
                  </a:lnTo>
                  <a:lnTo>
                    <a:pt x="25095" y="490"/>
                  </a:lnTo>
                  <a:lnTo>
                    <a:pt x="24299" y="490"/>
                  </a:lnTo>
                  <a:lnTo>
                    <a:pt x="24299" y="62"/>
                  </a:lnTo>
                  <a:close/>
                  <a:moveTo>
                    <a:pt x="27590" y="2442"/>
                  </a:moveTo>
                  <a:lnTo>
                    <a:pt x="27637" y="2441"/>
                  </a:lnTo>
                  <a:lnTo>
                    <a:pt x="27681" y="2438"/>
                  </a:lnTo>
                  <a:lnTo>
                    <a:pt x="27724" y="2433"/>
                  </a:lnTo>
                  <a:lnTo>
                    <a:pt x="27764" y="2427"/>
                  </a:lnTo>
                  <a:lnTo>
                    <a:pt x="27839" y="2409"/>
                  </a:lnTo>
                  <a:lnTo>
                    <a:pt x="27907" y="2382"/>
                  </a:lnTo>
                  <a:lnTo>
                    <a:pt x="27938" y="2366"/>
                  </a:lnTo>
                  <a:lnTo>
                    <a:pt x="27968" y="2348"/>
                  </a:lnTo>
                  <a:lnTo>
                    <a:pt x="27997" y="2328"/>
                  </a:lnTo>
                  <a:lnTo>
                    <a:pt x="28022" y="2306"/>
                  </a:lnTo>
                  <a:lnTo>
                    <a:pt x="28047" y="2281"/>
                  </a:lnTo>
                  <a:lnTo>
                    <a:pt x="28070" y="2255"/>
                  </a:lnTo>
                  <a:lnTo>
                    <a:pt x="28092" y="2227"/>
                  </a:lnTo>
                  <a:lnTo>
                    <a:pt x="28103" y="2212"/>
                  </a:lnTo>
                  <a:lnTo>
                    <a:pt x="28112" y="2196"/>
                  </a:lnTo>
                  <a:lnTo>
                    <a:pt x="28131" y="2164"/>
                  </a:lnTo>
                  <a:lnTo>
                    <a:pt x="28148" y="2129"/>
                  </a:lnTo>
                  <a:lnTo>
                    <a:pt x="28178" y="2053"/>
                  </a:lnTo>
                  <a:lnTo>
                    <a:pt x="28202" y="1969"/>
                  </a:lnTo>
                  <a:lnTo>
                    <a:pt x="28213" y="1923"/>
                  </a:lnTo>
                  <a:lnTo>
                    <a:pt x="28222" y="1875"/>
                  </a:lnTo>
                  <a:lnTo>
                    <a:pt x="28236" y="1773"/>
                  </a:lnTo>
                  <a:lnTo>
                    <a:pt x="28246" y="1661"/>
                  </a:lnTo>
                  <a:lnTo>
                    <a:pt x="28253" y="1540"/>
                  </a:lnTo>
                  <a:lnTo>
                    <a:pt x="28254" y="1408"/>
                  </a:lnTo>
                  <a:lnTo>
                    <a:pt x="28253" y="1291"/>
                  </a:lnTo>
                  <a:lnTo>
                    <a:pt x="28246" y="1180"/>
                  </a:lnTo>
                  <a:lnTo>
                    <a:pt x="28236" y="1078"/>
                  </a:lnTo>
                  <a:lnTo>
                    <a:pt x="28222" y="983"/>
                  </a:lnTo>
                  <a:lnTo>
                    <a:pt x="28213" y="939"/>
                  </a:lnTo>
                  <a:lnTo>
                    <a:pt x="28202" y="897"/>
                  </a:lnTo>
                  <a:lnTo>
                    <a:pt x="28179" y="817"/>
                  </a:lnTo>
                  <a:lnTo>
                    <a:pt x="28165" y="780"/>
                  </a:lnTo>
                  <a:lnTo>
                    <a:pt x="28149" y="744"/>
                  </a:lnTo>
                  <a:lnTo>
                    <a:pt x="28132" y="712"/>
                  </a:lnTo>
                  <a:lnTo>
                    <a:pt x="28113" y="681"/>
                  </a:lnTo>
                  <a:lnTo>
                    <a:pt x="28094" y="652"/>
                  </a:lnTo>
                  <a:lnTo>
                    <a:pt x="28072" y="624"/>
                  </a:lnTo>
                  <a:lnTo>
                    <a:pt x="28050" y="599"/>
                  </a:lnTo>
                  <a:lnTo>
                    <a:pt x="28025" y="575"/>
                  </a:lnTo>
                  <a:lnTo>
                    <a:pt x="27998" y="554"/>
                  </a:lnTo>
                  <a:lnTo>
                    <a:pt x="27971" y="534"/>
                  </a:lnTo>
                  <a:lnTo>
                    <a:pt x="27941" y="516"/>
                  </a:lnTo>
                  <a:lnTo>
                    <a:pt x="27909" y="501"/>
                  </a:lnTo>
                  <a:lnTo>
                    <a:pt x="27876" y="487"/>
                  </a:lnTo>
                  <a:lnTo>
                    <a:pt x="27841" y="475"/>
                  </a:lnTo>
                  <a:lnTo>
                    <a:pt x="27804" y="465"/>
                  </a:lnTo>
                  <a:lnTo>
                    <a:pt x="27765" y="456"/>
                  </a:lnTo>
                  <a:lnTo>
                    <a:pt x="27725" y="449"/>
                  </a:lnTo>
                  <a:lnTo>
                    <a:pt x="27681" y="444"/>
                  </a:lnTo>
                  <a:lnTo>
                    <a:pt x="27637" y="441"/>
                  </a:lnTo>
                  <a:lnTo>
                    <a:pt x="27590" y="441"/>
                  </a:lnTo>
                  <a:lnTo>
                    <a:pt x="27544" y="441"/>
                  </a:lnTo>
                  <a:lnTo>
                    <a:pt x="27498" y="444"/>
                  </a:lnTo>
                  <a:lnTo>
                    <a:pt x="27457" y="449"/>
                  </a:lnTo>
                  <a:lnTo>
                    <a:pt x="27416" y="456"/>
                  </a:lnTo>
                  <a:lnTo>
                    <a:pt x="27342" y="475"/>
                  </a:lnTo>
                  <a:lnTo>
                    <a:pt x="27275" y="501"/>
                  </a:lnTo>
                  <a:lnTo>
                    <a:pt x="27244" y="516"/>
                  </a:lnTo>
                  <a:lnTo>
                    <a:pt x="27214" y="534"/>
                  </a:lnTo>
                  <a:lnTo>
                    <a:pt x="27187" y="554"/>
                  </a:lnTo>
                  <a:lnTo>
                    <a:pt x="27161" y="575"/>
                  </a:lnTo>
                  <a:lnTo>
                    <a:pt x="27136" y="599"/>
                  </a:lnTo>
                  <a:lnTo>
                    <a:pt x="27114" y="624"/>
                  </a:lnTo>
                  <a:lnTo>
                    <a:pt x="27092" y="652"/>
                  </a:lnTo>
                  <a:lnTo>
                    <a:pt x="27073" y="681"/>
                  </a:lnTo>
                  <a:lnTo>
                    <a:pt x="27056" y="712"/>
                  </a:lnTo>
                  <a:lnTo>
                    <a:pt x="27039" y="744"/>
                  </a:lnTo>
                  <a:lnTo>
                    <a:pt x="27024" y="780"/>
                  </a:lnTo>
                  <a:lnTo>
                    <a:pt x="27009" y="817"/>
                  </a:lnTo>
                  <a:lnTo>
                    <a:pt x="26998" y="855"/>
                  </a:lnTo>
                  <a:lnTo>
                    <a:pt x="26986" y="897"/>
                  </a:lnTo>
                  <a:lnTo>
                    <a:pt x="26968" y="983"/>
                  </a:lnTo>
                  <a:lnTo>
                    <a:pt x="26954" y="1078"/>
                  </a:lnTo>
                  <a:lnTo>
                    <a:pt x="26945" y="1180"/>
                  </a:lnTo>
                  <a:lnTo>
                    <a:pt x="26938" y="1291"/>
                  </a:lnTo>
                  <a:lnTo>
                    <a:pt x="26937" y="1408"/>
                  </a:lnTo>
                  <a:lnTo>
                    <a:pt x="26940" y="1540"/>
                  </a:lnTo>
                  <a:lnTo>
                    <a:pt x="26945" y="1662"/>
                  </a:lnTo>
                  <a:lnTo>
                    <a:pt x="26949" y="1719"/>
                  </a:lnTo>
                  <a:lnTo>
                    <a:pt x="26954" y="1775"/>
                  </a:lnTo>
                  <a:lnTo>
                    <a:pt x="26968" y="1876"/>
                  </a:lnTo>
                  <a:lnTo>
                    <a:pt x="26977" y="1925"/>
                  </a:lnTo>
                  <a:lnTo>
                    <a:pt x="26987" y="1970"/>
                  </a:lnTo>
                  <a:lnTo>
                    <a:pt x="26999" y="2014"/>
                  </a:lnTo>
                  <a:lnTo>
                    <a:pt x="27011" y="2056"/>
                  </a:lnTo>
                  <a:lnTo>
                    <a:pt x="27025" y="2094"/>
                  </a:lnTo>
                  <a:lnTo>
                    <a:pt x="27040" y="2130"/>
                  </a:lnTo>
                  <a:lnTo>
                    <a:pt x="27057" y="2165"/>
                  </a:lnTo>
                  <a:lnTo>
                    <a:pt x="27075" y="2197"/>
                  </a:lnTo>
                  <a:lnTo>
                    <a:pt x="27095" y="2228"/>
                  </a:lnTo>
                  <a:lnTo>
                    <a:pt x="27115" y="2257"/>
                  </a:lnTo>
                  <a:lnTo>
                    <a:pt x="27137" y="2282"/>
                  </a:lnTo>
                  <a:lnTo>
                    <a:pt x="27162" y="2307"/>
                  </a:lnTo>
                  <a:lnTo>
                    <a:pt x="27188" y="2329"/>
                  </a:lnTo>
                  <a:lnTo>
                    <a:pt x="27215" y="2348"/>
                  </a:lnTo>
                  <a:lnTo>
                    <a:pt x="27245" y="2366"/>
                  </a:lnTo>
                  <a:lnTo>
                    <a:pt x="27276" y="2383"/>
                  </a:lnTo>
                  <a:lnTo>
                    <a:pt x="27308" y="2397"/>
                  </a:lnTo>
                  <a:lnTo>
                    <a:pt x="27343" y="2409"/>
                  </a:lnTo>
                  <a:lnTo>
                    <a:pt x="27379" y="2419"/>
                  </a:lnTo>
                  <a:lnTo>
                    <a:pt x="27398" y="2423"/>
                  </a:lnTo>
                  <a:lnTo>
                    <a:pt x="27417" y="2427"/>
                  </a:lnTo>
                  <a:lnTo>
                    <a:pt x="27457" y="2433"/>
                  </a:lnTo>
                  <a:lnTo>
                    <a:pt x="27500" y="2438"/>
                  </a:lnTo>
                  <a:lnTo>
                    <a:pt x="27544" y="2441"/>
                  </a:lnTo>
                  <a:lnTo>
                    <a:pt x="27590" y="2442"/>
                  </a:lnTo>
                  <a:close/>
                  <a:moveTo>
                    <a:pt x="27590" y="0"/>
                  </a:moveTo>
                  <a:lnTo>
                    <a:pt x="27677" y="3"/>
                  </a:lnTo>
                  <a:lnTo>
                    <a:pt x="27761" y="8"/>
                  </a:lnTo>
                  <a:lnTo>
                    <a:pt x="27840" y="18"/>
                  </a:lnTo>
                  <a:lnTo>
                    <a:pt x="27915" y="31"/>
                  </a:lnTo>
                  <a:lnTo>
                    <a:pt x="27986" y="48"/>
                  </a:lnTo>
                  <a:lnTo>
                    <a:pt x="28055" y="67"/>
                  </a:lnTo>
                  <a:lnTo>
                    <a:pt x="28118" y="91"/>
                  </a:lnTo>
                  <a:lnTo>
                    <a:pt x="28149" y="104"/>
                  </a:lnTo>
                  <a:lnTo>
                    <a:pt x="28179" y="118"/>
                  </a:lnTo>
                  <a:lnTo>
                    <a:pt x="28236" y="147"/>
                  </a:lnTo>
                  <a:lnTo>
                    <a:pt x="28289" y="180"/>
                  </a:lnTo>
                  <a:lnTo>
                    <a:pt x="28338" y="214"/>
                  </a:lnTo>
                  <a:lnTo>
                    <a:pt x="28386" y="253"/>
                  </a:lnTo>
                  <a:lnTo>
                    <a:pt x="28429" y="293"/>
                  </a:lnTo>
                  <a:lnTo>
                    <a:pt x="28470" y="336"/>
                  </a:lnTo>
                  <a:lnTo>
                    <a:pt x="28508" y="382"/>
                  </a:lnTo>
                  <a:lnTo>
                    <a:pt x="28541" y="430"/>
                  </a:lnTo>
                  <a:lnTo>
                    <a:pt x="28574" y="479"/>
                  </a:lnTo>
                  <a:lnTo>
                    <a:pt x="28602" y="532"/>
                  </a:lnTo>
                  <a:lnTo>
                    <a:pt x="28629" y="584"/>
                  </a:lnTo>
                  <a:lnTo>
                    <a:pt x="28653" y="640"/>
                  </a:lnTo>
                  <a:lnTo>
                    <a:pt x="28675" y="698"/>
                  </a:lnTo>
                  <a:lnTo>
                    <a:pt x="28694" y="757"/>
                  </a:lnTo>
                  <a:lnTo>
                    <a:pt x="28711" y="817"/>
                  </a:lnTo>
                  <a:lnTo>
                    <a:pt x="28725" y="878"/>
                  </a:lnTo>
                  <a:lnTo>
                    <a:pt x="28738" y="942"/>
                  </a:lnTo>
                  <a:lnTo>
                    <a:pt x="28748" y="1006"/>
                  </a:lnTo>
                  <a:lnTo>
                    <a:pt x="28757" y="1072"/>
                  </a:lnTo>
                  <a:lnTo>
                    <a:pt x="28765" y="1138"/>
                  </a:lnTo>
                  <a:lnTo>
                    <a:pt x="28774" y="1272"/>
                  </a:lnTo>
                  <a:lnTo>
                    <a:pt x="28777" y="1408"/>
                  </a:lnTo>
                  <a:lnTo>
                    <a:pt x="28774" y="1559"/>
                  </a:lnTo>
                  <a:lnTo>
                    <a:pt x="28770" y="1634"/>
                  </a:lnTo>
                  <a:lnTo>
                    <a:pt x="28765" y="1706"/>
                  </a:lnTo>
                  <a:lnTo>
                    <a:pt x="28757" y="1777"/>
                  </a:lnTo>
                  <a:lnTo>
                    <a:pt x="28748" y="1847"/>
                  </a:lnTo>
                  <a:lnTo>
                    <a:pt x="28738" y="1915"/>
                  </a:lnTo>
                  <a:lnTo>
                    <a:pt x="28725" y="1982"/>
                  </a:lnTo>
                  <a:lnTo>
                    <a:pt x="28711" y="2048"/>
                  </a:lnTo>
                  <a:lnTo>
                    <a:pt x="28694" y="2111"/>
                  </a:lnTo>
                  <a:lnTo>
                    <a:pt x="28675" y="2173"/>
                  </a:lnTo>
                  <a:lnTo>
                    <a:pt x="28653" y="2232"/>
                  </a:lnTo>
                  <a:lnTo>
                    <a:pt x="28629" y="2289"/>
                  </a:lnTo>
                  <a:lnTo>
                    <a:pt x="28602" y="2344"/>
                  </a:lnTo>
                  <a:lnTo>
                    <a:pt x="28574" y="2399"/>
                  </a:lnTo>
                  <a:lnTo>
                    <a:pt x="28541" y="2449"/>
                  </a:lnTo>
                  <a:lnTo>
                    <a:pt x="28508" y="2498"/>
                  </a:lnTo>
                  <a:lnTo>
                    <a:pt x="28470" y="2544"/>
                  </a:lnTo>
                  <a:lnTo>
                    <a:pt x="28429" y="2587"/>
                  </a:lnTo>
                  <a:lnTo>
                    <a:pt x="28386" y="2628"/>
                  </a:lnTo>
                  <a:lnTo>
                    <a:pt x="28338" y="2667"/>
                  </a:lnTo>
                  <a:lnTo>
                    <a:pt x="28314" y="2685"/>
                  </a:lnTo>
                  <a:lnTo>
                    <a:pt x="28289" y="2702"/>
                  </a:lnTo>
                  <a:lnTo>
                    <a:pt x="28236" y="2734"/>
                  </a:lnTo>
                  <a:lnTo>
                    <a:pt x="28179" y="2763"/>
                  </a:lnTo>
                  <a:lnTo>
                    <a:pt x="28118" y="2789"/>
                  </a:lnTo>
                  <a:lnTo>
                    <a:pt x="28055" y="2812"/>
                  </a:lnTo>
                  <a:lnTo>
                    <a:pt x="28021" y="2823"/>
                  </a:lnTo>
                  <a:lnTo>
                    <a:pt x="27986" y="2832"/>
                  </a:lnTo>
                  <a:lnTo>
                    <a:pt x="27915" y="2848"/>
                  </a:lnTo>
                  <a:lnTo>
                    <a:pt x="27840" y="2861"/>
                  </a:lnTo>
                  <a:lnTo>
                    <a:pt x="27761" y="2870"/>
                  </a:lnTo>
                  <a:lnTo>
                    <a:pt x="27677" y="2877"/>
                  </a:lnTo>
                  <a:lnTo>
                    <a:pt x="27590" y="2878"/>
                  </a:lnTo>
                  <a:lnTo>
                    <a:pt x="27502" y="2877"/>
                  </a:lnTo>
                  <a:lnTo>
                    <a:pt x="27418" y="2870"/>
                  </a:lnTo>
                  <a:lnTo>
                    <a:pt x="27339" y="2861"/>
                  </a:lnTo>
                  <a:lnTo>
                    <a:pt x="27264" y="2848"/>
                  </a:lnTo>
                  <a:lnTo>
                    <a:pt x="27192" y="2832"/>
                  </a:lnTo>
                  <a:lnTo>
                    <a:pt x="27125" y="2812"/>
                  </a:lnTo>
                  <a:lnTo>
                    <a:pt x="27061" y="2789"/>
                  </a:lnTo>
                  <a:lnTo>
                    <a:pt x="27002" y="2763"/>
                  </a:lnTo>
                  <a:lnTo>
                    <a:pt x="26945" y="2734"/>
                  </a:lnTo>
                  <a:lnTo>
                    <a:pt x="26892" y="2702"/>
                  </a:lnTo>
                  <a:lnTo>
                    <a:pt x="26842" y="2667"/>
                  </a:lnTo>
                  <a:lnTo>
                    <a:pt x="26796" y="2628"/>
                  </a:lnTo>
                  <a:lnTo>
                    <a:pt x="26753" y="2587"/>
                  </a:lnTo>
                  <a:lnTo>
                    <a:pt x="26713" y="2544"/>
                  </a:lnTo>
                  <a:lnTo>
                    <a:pt x="26677" y="2498"/>
                  </a:lnTo>
                  <a:lnTo>
                    <a:pt x="26642" y="2449"/>
                  </a:lnTo>
                  <a:lnTo>
                    <a:pt x="26611" y="2399"/>
                  </a:lnTo>
                  <a:lnTo>
                    <a:pt x="26582" y="2344"/>
                  </a:lnTo>
                  <a:lnTo>
                    <a:pt x="26557" y="2289"/>
                  </a:lnTo>
                  <a:lnTo>
                    <a:pt x="26533" y="2232"/>
                  </a:lnTo>
                  <a:lnTo>
                    <a:pt x="26513" y="2173"/>
                  </a:lnTo>
                  <a:lnTo>
                    <a:pt x="26494" y="2111"/>
                  </a:lnTo>
                  <a:lnTo>
                    <a:pt x="26478" y="2048"/>
                  </a:lnTo>
                  <a:lnTo>
                    <a:pt x="26463" y="1982"/>
                  </a:lnTo>
                  <a:lnTo>
                    <a:pt x="26457" y="1949"/>
                  </a:lnTo>
                  <a:lnTo>
                    <a:pt x="26452" y="1915"/>
                  </a:lnTo>
                  <a:lnTo>
                    <a:pt x="26441" y="1847"/>
                  </a:lnTo>
                  <a:lnTo>
                    <a:pt x="26432" y="1777"/>
                  </a:lnTo>
                  <a:lnTo>
                    <a:pt x="26426" y="1706"/>
                  </a:lnTo>
                  <a:lnTo>
                    <a:pt x="26418" y="1559"/>
                  </a:lnTo>
                  <a:lnTo>
                    <a:pt x="26414" y="1408"/>
                  </a:lnTo>
                  <a:lnTo>
                    <a:pt x="26418" y="1272"/>
                  </a:lnTo>
                  <a:lnTo>
                    <a:pt x="26421" y="1205"/>
                  </a:lnTo>
                  <a:lnTo>
                    <a:pt x="26426" y="1138"/>
                  </a:lnTo>
                  <a:lnTo>
                    <a:pt x="26441" y="1006"/>
                  </a:lnTo>
                  <a:lnTo>
                    <a:pt x="26463" y="878"/>
                  </a:lnTo>
                  <a:lnTo>
                    <a:pt x="26479" y="817"/>
                  </a:lnTo>
                  <a:lnTo>
                    <a:pt x="26494" y="757"/>
                  </a:lnTo>
                  <a:lnTo>
                    <a:pt x="26514" y="698"/>
                  </a:lnTo>
                  <a:lnTo>
                    <a:pt x="26535" y="640"/>
                  </a:lnTo>
                  <a:lnTo>
                    <a:pt x="26558" y="584"/>
                  </a:lnTo>
                  <a:lnTo>
                    <a:pt x="26584" y="532"/>
                  </a:lnTo>
                  <a:lnTo>
                    <a:pt x="26612" y="479"/>
                  </a:lnTo>
                  <a:lnTo>
                    <a:pt x="26643" y="430"/>
                  </a:lnTo>
                  <a:lnTo>
                    <a:pt x="26678" y="382"/>
                  </a:lnTo>
                  <a:lnTo>
                    <a:pt x="26714" y="336"/>
                  </a:lnTo>
                  <a:lnTo>
                    <a:pt x="26735" y="314"/>
                  </a:lnTo>
                  <a:lnTo>
                    <a:pt x="26755" y="293"/>
                  </a:lnTo>
                  <a:lnTo>
                    <a:pt x="26798" y="253"/>
                  </a:lnTo>
                  <a:lnTo>
                    <a:pt x="26820" y="234"/>
                  </a:lnTo>
                  <a:lnTo>
                    <a:pt x="26844" y="214"/>
                  </a:lnTo>
                  <a:lnTo>
                    <a:pt x="26894" y="180"/>
                  </a:lnTo>
                  <a:lnTo>
                    <a:pt x="26946" y="147"/>
                  </a:lnTo>
                  <a:lnTo>
                    <a:pt x="27003" y="118"/>
                  </a:lnTo>
                  <a:lnTo>
                    <a:pt x="27062" y="91"/>
                  </a:lnTo>
                  <a:lnTo>
                    <a:pt x="27126" y="67"/>
                  </a:lnTo>
                  <a:lnTo>
                    <a:pt x="27193" y="48"/>
                  </a:lnTo>
                  <a:lnTo>
                    <a:pt x="27264" y="31"/>
                  </a:lnTo>
                  <a:lnTo>
                    <a:pt x="27339" y="18"/>
                  </a:lnTo>
                  <a:lnTo>
                    <a:pt x="27420" y="8"/>
                  </a:lnTo>
                  <a:lnTo>
                    <a:pt x="27502" y="3"/>
                  </a:lnTo>
                  <a:lnTo>
                    <a:pt x="27590" y="0"/>
                  </a:lnTo>
                  <a:close/>
                  <a:moveTo>
                    <a:pt x="2968" y="1692"/>
                  </a:moveTo>
                  <a:lnTo>
                    <a:pt x="3643" y="1692"/>
                  </a:lnTo>
                  <a:lnTo>
                    <a:pt x="3364" y="869"/>
                  </a:lnTo>
                  <a:lnTo>
                    <a:pt x="3344" y="811"/>
                  </a:lnTo>
                  <a:lnTo>
                    <a:pt x="3328" y="752"/>
                  </a:lnTo>
                  <a:lnTo>
                    <a:pt x="3315" y="697"/>
                  </a:lnTo>
                  <a:lnTo>
                    <a:pt x="3306" y="652"/>
                  </a:lnTo>
                  <a:lnTo>
                    <a:pt x="3298" y="698"/>
                  </a:lnTo>
                  <a:lnTo>
                    <a:pt x="3285" y="755"/>
                  </a:lnTo>
                  <a:lnTo>
                    <a:pt x="3269" y="814"/>
                  </a:lnTo>
                  <a:lnTo>
                    <a:pt x="3253" y="869"/>
                  </a:lnTo>
                  <a:lnTo>
                    <a:pt x="2968" y="1692"/>
                  </a:lnTo>
                  <a:close/>
                  <a:moveTo>
                    <a:pt x="941" y="1328"/>
                  </a:moveTo>
                  <a:lnTo>
                    <a:pt x="1005" y="1327"/>
                  </a:lnTo>
                  <a:lnTo>
                    <a:pt x="1066" y="1321"/>
                  </a:lnTo>
                  <a:lnTo>
                    <a:pt x="1122" y="1312"/>
                  </a:lnTo>
                  <a:lnTo>
                    <a:pt x="1172" y="1300"/>
                  </a:lnTo>
                  <a:lnTo>
                    <a:pt x="1217" y="1283"/>
                  </a:lnTo>
                  <a:lnTo>
                    <a:pt x="1259" y="1264"/>
                  </a:lnTo>
                  <a:lnTo>
                    <a:pt x="1295" y="1242"/>
                  </a:lnTo>
                  <a:lnTo>
                    <a:pt x="1327" y="1216"/>
                  </a:lnTo>
                  <a:lnTo>
                    <a:pt x="1356" y="1188"/>
                  </a:lnTo>
                  <a:lnTo>
                    <a:pt x="1379" y="1157"/>
                  </a:lnTo>
                  <a:lnTo>
                    <a:pt x="1391" y="1140"/>
                  </a:lnTo>
                  <a:lnTo>
                    <a:pt x="1400" y="1123"/>
                  </a:lnTo>
                  <a:lnTo>
                    <a:pt x="1415" y="1086"/>
                  </a:lnTo>
                  <a:lnTo>
                    <a:pt x="1428" y="1047"/>
                  </a:lnTo>
                  <a:lnTo>
                    <a:pt x="1437" y="1006"/>
                  </a:lnTo>
                  <a:lnTo>
                    <a:pt x="1443" y="961"/>
                  </a:lnTo>
                  <a:lnTo>
                    <a:pt x="1444" y="916"/>
                  </a:lnTo>
                  <a:lnTo>
                    <a:pt x="1441" y="866"/>
                  </a:lnTo>
                  <a:lnTo>
                    <a:pt x="1436" y="818"/>
                  </a:lnTo>
                  <a:lnTo>
                    <a:pt x="1427" y="774"/>
                  </a:lnTo>
                  <a:lnTo>
                    <a:pt x="1414" y="733"/>
                  </a:lnTo>
                  <a:lnTo>
                    <a:pt x="1397" y="694"/>
                  </a:lnTo>
                  <a:lnTo>
                    <a:pt x="1377" y="659"/>
                  </a:lnTo>
                  <a:lnTo>
                    <a:pt x="1352" y="628"/>
                  </a:lnTo>
                  <a:lnTo>
                    <a:pt x="1324" y="600"/>
                  </a:lnTo>
                  <a:lnTo>
                    <a:pt x="1290" y="574"/>
                  </a:lnTo>
                  <a:lnTo>
                    <a:pt x="1254" y="552"/>
                  </a:lnTo>
                  <a:lnTo>
                    <a:pt x="1212" y="533"/>
                  </a:lnTo>
                  <a:lnTo>
                    <a:pt x="1167" y="519"/>
                  </a:lnTo>
                  <a:lnTo>
                    <a:pt x="1142" y="512"/>
                  </a:lnTo>
                  <a:lnTo>
                    <a:pt x="1117" y="506"/>
                  </a:lnTo>
                  <a:lnTo>
                    <a:pt x="1062" y="497"/>
                  </a:lnTo>
                  <a:lnTo>
                    <a:pt x="1004" y="492"/>
                  </a:lnTo>
                  <a:lnTo>
                    <a:pt x="941" y="490"/>
                  </a:lnTo>
                  <a:lnTo>
                    <a:pt x="515" y="490"/>
                  </a:lnTo>
                  <a:lnTo>
                    <a:pt x="515" y="1328"/>
                  </a:lnTo>
                  <a:lnTo>
                    <a:pt x="941" y="1328"/>
                  </a:lnTo>
                  <a:close/>
                  <a:moveTo>
                    <a:pt x="3048" y="62"/>
                  </a:moveTo>
                  <a:lnTo>
                    <a:pt x="3575" y="62"/>
                  </a:lnTo>
                  <a:lnTo>
                    <a:pt x="3824" y="751"/>
                  </a:lnTo>
                  <a:lnTo>
                    <a:pt x="4074" y="1441"/>
                  </a:lnTo>
                  <a:lnTo>
                    <a:pt x="4324" y="2130"/>
                  </a:lnTo>
                  <a:lnTo>
                    <a:pt x="4574" y="2820"/>
                  </a:lnTo>
                  <a:lnTo>
                    <a:pt x="4031" y="2820"/>
                  </a:lnTo>
                  <a:lnTo>
                    <a:pt x="3793" y="2120"/>
                  </a:lnTo>
                  <a:lnTo>
                    <a:pt x="2822" y="2120"/>
                  </a:lnTo>
                  <a:lnTo>
                    <a:pt x="2580" y="2820"/>
                  </a:lnTo>
                  <a:lnTo>
                    <a:pt x="2127" y="2820"/>
                  </a:lnTo>
                  <a:lnTo>
                    <a:pt x="2047" y="2820"/>
                  </a:lnTo>
                  <a:lnTo>
                    <a:pt x="1509" y="2820"/>
                  </a:lnTo>
                  <a:lnTo>
                    <a:pt x="872" y="1849"/>
                  </a:lnTo>
                  <a:lnTo>
                    <a:pt x="837" y="1756"/>
                  </a:lnTo>
                  <a:lnTo>
                    <a:pt x="515" y="1756"/>
                  </a:lnTo>
                  <a:lnTo>
                    <a:pt x="515" y="2288"/>
                  </a:lnTo>
                  <a:lnTo>
                    <a:pt x="515" y="2820"/>
                  </a:lnTo>
                  <a:lnTo>
                    <a:pt x="0" y="2820"/>
                  </a:lnTo>
                  <a:lnTo>
                    <a:pt x="0" y="2130"/>
                  </a:lnTo>
                  <a:lnTo>
                    <a:pt x="0" y="1441"/>
                  </a:lnTo>
                  <a:lnTo>
                    <a:pt x="0" y="751"/>
                  </a:lnTo>
                  <a:lnTo>
                    <a:pt x="0" y="62"/>
                  </a:lnTo>
                  <a:lnTo>
                    <a:pt x="941" y="62"/>
                  </a:lnTo>
                  <a:lnTo>
                    <a:pt x="1005" y="62"/>
                  </a:lnTo>
                  <a:lnTo>
                    <a:pt x="1067" y="66"/>
                  </a:lnTo>
                  <a:lnTo>
                    <a:pt x="1128" y="71"/>
                  </a:lnTo>
                  <a:lnTo>
                    <a:pt x="1186" y="78"/>
                  </a:lnTo>
                  <a:lnTo>
                    <a:pt x="1242" y="87"/>
                  </a:lnTo>
                  <a:lnTo>
                    <a:pt x="1296" y="97"/>
                  </a:lnTo>
                  <a:lnTo>
                    <a:pt x="1348" y="110"/>
                  </a:lnTo>
                  <a:lnTo>
                    <a:pt x="1397" y="124"/>
                  </a:lnTo>
                  <a:lnTo>
                    <a:pt x="1490" y="158"/>
                  </a:lnTo>
                  <a:lnTo>
                    <a:pt x="1573" y="198"/>
                  </a:lnTo>
                  <a:lnTo>
                    <a:pt x="1613" y="221"/>
                  </a:lnTo>
                  <a:lnTo>
                    <a:pt x="1650" y="244"/>
                  </a:lnTo>
                  <a:lnTo>
                    <a:pt x="1717" y="298"/>
                  </a:lnTo>
                  <a:lnTo>
                    <a:pt x="1776" y="356"/>
                  </a:lnTo>
                  <a:lnTo>
                    <a:pt x="1802" y="389"/>
                  </a:lnTo>
                  <a:lnTo>
                    <a:pt x="1827" y="422"/>
                  </a:lnTo>
                  <a:lnTo>
                    <a:pt x="1849" y="456"/>
                  </a:lnTo>
                  <a:lnTo>
                    <a:pt x="1870" y="492"/>
                  </a:lnTo>
                  <a:lnTo>
                    <a:pt x="1888" y="529"/>
                  </a:lnTo>
                  <a:lnTo>
                    <a:pt x="1904" y="568"/>
                  </a:lnTo>
                  <a:lnTo>
                    <a:pt x="1919" y="606"/>
                  </a:lnTo>
                  <a:lnTo>
                    <a:pt x="1932" y="648"/>
                  </a:lnTo>
                  <a:lnTo>
                    <a:pt x="1942" y="689"/>
                  </a:lnTo>
                  <a:lnTo>
                    <a:pt x="1951" y="733"/>
                  </a:lnTo>
                  <a:lnTo>
                    <a:pt x="1963" y="822"/>
                  </a:lnTo>
                  <a:lnTo>
                    <a:pt x="1965" y="916"/>
                  </a:lnTo>
                  <a:lnTo>
                    <a:pt x="1964" y="984"/>
                  </a:lnTo>
                  <a:lnTo>
                    <a:pt x="1958" y="1051"/>
                  </a:lnTo>
                  <a:lnTo>
                    <a:pt x="1946" y="1116"/>
                  </a:lnTo>
                  <a:lnTo>
                    <a:pt x="1930" y="1178"/>
                  </a:lnTo>
                  <a:lnTo>
                    <a:pt x="1911" y="1236"/>
                  </a:lnTo>
                  <a:lnTo>
                    <a:pt x="1886" y="1292"/>
                  </a:lnTo>
                  <a:lnTo>
                    <a:pt x="1858" y="1345"/>
                  </a:lnTo>
                  <a:lnTo>
                    <a:pt x="1824" y="1397"/>
                  </a:lnTo>
                  <a:lnTo>
                    <a:pt x="1787" y="1444"/>
                  </a:lnTo>
                  <a:lnTo>
                    <a:pt x="1744" y="1488"/>
                  </a:lnTo>
                  <a:lnTo>
                    <a:pt x="1697" y="1530"/>
                  </a:lnTo>
                  <a:lnTo>
                    <a:pt x="1646" y="1568"/>
                  </a:lnTo>
                  <a:lnTo>
                    <a:pt x="1589" y="1603"/>
                  </a:lnTo>
                  <a:lnTo>
                    <a:pt x="1527" y="1635"/>
                  </a:lnTo>
                  <a:lnTo>
                    <a:pt x="1461" y="1664"/>
                  </a:lnTo>
                  <a:lnTo>
                    <a:pt x="1390" y="1688"/>
                  </a:lnTo>
                  <a:lnTo>
                    <a:pt x="1732" y="2214"/>
                  </a:lnTo>
                  <a:lnTo>
                    <a:pt x="2075" y="2741"/>
                  </a:lnTo>
                  <a:lnTo>
                    <a:pt x="2318" y="2071"/>
                  </a:lnTo>
                  <a:lnTo>
                    <a:pt x="2562" y="1402"/>
                  </a:lnTo>
                  <a:lnTo>
                    <a:pt x="2805" y="731"/>
                  </a:lnTo>
                  <a:lnTo>
                    <a:pt x="3048" y="62"/>
                  </a:lnTo>
                  <a:close/>
                  <a:moveTo>
                    <a:pt x="16185" y="1673"/>
                  </a:moveTo>
                  <a:lnTo>
                    <a:pt x="16185" y="867"/>
                  </a:lnTo>
                  <a:lnTo>
                    <a:pt x="16185" y="62"/>
                  </a:lnTo>
                  <a:lnTo>
                    <a:pt x="16700" y="62"/>
                  </a:lnTo>
                  <a:lnTo>
                    <a:pt x="16700" y="867"/>
                  </a:lnTo>
                  <a:lnTo>
                    <a:pt x="16700" y="1673"/>
                  </a:lnTo>
                  <a:lnTo>
                    <a:pt x="16699" y="1751"/>
                  </a:lnTo>
                  <a:lnTo>
                    <a:pt x="16695" y="1827"/>
                  </a:lnTo>
                  <a:lnTo>
                    <a:pt x="16689" y="1900"/>
                  </a:lnTo>
                  <a:lnTo>
                    <a:pt x="16678" y="1969"/>
                  </a:lnTo>
                  <a:lnTo>
                    <a:pt x="16667" y="2038"/>
                  </a:lnTo>
                  <a:lnTo>
                    <a:pt x="16653" y="2101"/>
                  </a:lnTo>
                  <a:lnTo>
                    <a:pt x="16636" y="2163"/>
                  </a:lnTo>
                  <a:lnTo>
                    <a:pt x="16616" y="2222"/>
                  </a:lnTo>
                  <a:lnTo>
                    <a:pt x="16594" y="2277"/>
                  </a:lnTo>
                  <a:lnTo>
                    <a:pt x="16570" y="2331"/>
                  </a:lnTo>
                  <a:lnTo>
                    <a:pt x="16544" y="2382"/>
                  </a:lnTo>
                  <a:lnTo>
                    <a:pt x="16514" y="2431"/>
                  </a:lnTo>
                  <a:lnTo>
                    <a:pt x="16484" y="2476"/>
                  </a:lnTo>
                  <a:lnTo>
                    <a:pt x="16451" y="2518"/>
                  </a:lnTo>
                  <a:lnTo>
                    <a:pt x="16416" y="2560"/>
                  </a:lnTo>
                  <a:lnTo>
                    <a:pt x="16380" y="2597"/>
                  </a:lnTo>
                  <a:lnTo>
                    <a:pt x="16339" y="2633"/>
                  </a:lnTo>
                  <a:lnTo>
                    <a:pt x="16299" y="2665"/>
                  </a:lnTo>
                  <a:lnTo>
                    <a:pt x="16257" y="2696"/>
                  </a:lnTo>
                  <a:lnTo>
                    <a:pt x="16213" y="2725"/>
                  </a:lnTo>
                  <a:lnTo>
                    <a:pt x="16166" y="2750"/>
                  </a:lnTo>
                  <a:lnTo>
                    <a:pt x="16118" y="2774"/>
                  </a:lnTo>
                  <a:lnTo>
                    <a:pt x="16068" y="2794"/>
                  </a:lnTo>
                  <a:lnTo>
                    <a:pt x="16017" y="2814"/>
                  </a:lnTo>
                  <a:lnTo>
                    <a:pt x="15964" y="2829"/>
                  </a:lnTo>
                  <a:lnTo>
                    <a:pt x="15910" y="2843"/>
                  </a:lnTo>
                  <a:lnTo>
                    <a:pt x="15854" y="2855"/>
                  </a:lnTo>
                  <a:lnTo>
                    <a:pt x="15797" y="2865"/>
                  </a:lnTo>
                  <a:lnTo>
                    <a:pt x="15739" y="2873"/>
                  </a:lnTo>
                  <a:lnTo>
                    <a:pt x="15680" y="2878"/>
                  </a:lnTo>
                  <a:lnTo>
                    <a:pt x="15557" y="2882"/>
                  </a:lnTo>
                  <a:lnTo>
                    <a:pt x="15434" y="2878"/>
                  </a:lnTo>
                  <a:lnTo>
                    <a:pt x="15374" y="2873"/>
                  </a:lnTo>
                  <a:lnTo>
                    <a:pt x="15316" y="2865"/>
                  </a:lnTo>
                  <a:lnTo>
                    <a:pt x="15259" y="2855"/>
                  </a:lnTo>
                  <a:lnTo>
                    <a:pt x="15203" y="2843"/>
                  </a:lnTo>
                  <a:lnTo>
                    <a:pt x="15149" y="2829"/>
                  </a:lnTo>
                  <a:lnTo>
                    <a:pt x="15097" y="2814"/>
                  </a:lnTo>
                  <a:lnTo>
                    <a:pt x="15046" y="2794"/>
                  </a:lnTo>
                  <a:lnTo>
                    <a:pt x="14996" y="2774"/>
                  </a:lnTo>
                  <a:lnTo>
                    <a:pt x="14949" y="2750"/>
                  </a:lnTo>
                  <a:lnTo>
                    <a:pt x="14903" y="2725"/>
                  </a:lnTo>
                  <a:lnTo>
                    <a:pt x="14859" y="2696"/>
                  </a:lnTo>
                  <a:lnTo>
                    <a:pt x="14817" y="2665"/>
                  </a:lnTo>
                  <a:lnTo>
                    <a:pt x="14776" y="2633"/>
                  </a:lnTo>
                  <a:lnTo>
                    <a:pt x="14738" y="2597"/>
                  </a:lnTo>
                  <a:lnTo>
                    <a:pt x="14701" y="2560"/>
                  </a:lnTo>
                  <a:lnTo>
                    <a:pt x="14667" y="2518"/>
                  </a:lnTo>
                  <a:lnTo>
                    <a:pt x="14634" y="2476"/>
                  </a:lnTo>
                  <a:lnTo>
                    <a:pt x="14603" y="2431"/>
                  </a:lnTo>
                  <a:lnTo>
                    <a:pt x="14575" y="2382"/>
                  </a:lnTo>
                  <a:lnTo>
                    <a:pt x="14549" y="2331"/>
                  </a:lnTo>
                  <a:lnTo>
                    <a:pt x="14525" y="2277"/>
                  </a:lnTo>
                  <a:lnTo>
                    <a:pt x="14504" y="2222"/>
                  </a:lnTo>
                  <a:lnTo>
                    <a:pt x="14484" y="2163"/>
                  </a:lnTo>
                  <a:lnTo>
                    <a:pt x="14467" y="2101"/>
                  </a:lnTo>
                  <a:lnTo>
                    <a:pt x="14453" y="2038"/>
                  </a:lnTo>
                  <a:lnTo>
                    <a:pt x="14441" y="1969"/>
                  </a:lnTo>
                  <a:lnTo>
                    <a:pt x="14432" y="1900"/>
                  </a:lnTo>
                  <a:lnTo>
                    <a:pt x="14425" y="1827"/>
                  </a:lnTo>
                  <a:lnTo>
                    <a:pt x="14421" y="1751"/>
                  </a:lnTo>
                  <a:lnTo>
                    <a:pt x="14419" y="1673"/>
                  </a:lnTo>
                  <a:lnTo>
                    <a:pt x="14419" y="867"/>
                  </a:lnTo>
                  <a:lnTo>
                    <a:pt x="14419" y="62"/>
                  </a:lnTo>
                  <a:lnTo>
                    <a:pt x="14934" y="62"/>
                  </a:lnTo>
                  <a:lnTo>
                    <a:pt x="14934" y="867"/>
                  </a:lnTo>
                  <a:lnTo>
                    <a:pt x="14934" y="1673"/>
                  </a:lnTo>
                  <a:lnTo>
                    <a:pt x="14937" y="1773"/>
                  </a:lnTo>
                  <a:lnTo>
                    <a:pt x="14940" y="1821"/>
                  </a:lnTo>
                  <a:lnTo>
                    <a:pt x="14945" y="1866"/>
                  </a:lnTo>
                  <a:lnTo>
                    <a:pt x="14956" y="1951"/>
                  </a:lnTo>
                  <a:lnTo>
                    <a:pt x="14974" y="2028"/>
                  </a:lnTo>
                  <a:lnTo>
                    <a:pt x="14996" y="2099"/>
                  </a:lnTo>
                  <a:lnTo>
                    <a:pt x="15009" y="2132"/>
                  </a:lnTo>
                  <a:lnTo>
                    <a:pt x="15024" y="2161"/>
                  </a:lnTo>
                  <a:lnTo>
                    <a:pt x="15039" y="2191"/>
                  </a:lnTo>
                  <a:lnTo>
                    <a:pt x="15056" y="2218"/>
                  </a:lnTo>
                  <a:lnTo>
                    <a:pt x="15092" y="2267"/>
                  </a:lnTo>
                  <a:lnTo>
                    <a:pt x="15113" y="2289"/>
                  </a:lnTo>
                  <a:lnTo>
                    <a:pt x="15135" y="2310"/>
                  </a:lnTo>
                  <a:lnTo>
                    <a:pt x="15157" y="2329"/>
                  </a:lnTo>
                  <a:lnTo>
                    <a:pt x="15180" y="2346"/>
                  </a:lnTo>
                  <a:lnTo>
                    <a:pt x="15206" y="2361"/>
                  </a:lnTo>
                  <a:lnTo>
                    <a:pt x="15232" y="2377"/>
                  </a:lnTo>
                  <a:lnTo>
                    <a:pt x="15288" y="2400"/>
                  </a:lnTo>
                  <a:lnTo>
                    <a:pt x="15317" y="2410"/>
                  </a:lnTo>
                  <a:lnTo>
                    <a:pt x="15348" y="2419"/>
                  </a:lnTo>
                  <a:lnTo>
                    <a:pt x="15413" y="2432"/>
                  </a:lnTo>
                  <a:lnTo>
                    <a:pt x="15447" y="2436"/>
                  </a:lnTo>
                  <a:lnTo>
                    <a:pt x="15483" y="2440"/>
                  </a:lnTo>
                  <a:lnTo>
                    <a:pt x="15557" y="2442"/>
                  </a:lnTo>
                  <a:lnTo>
                    <a:pt x="15630" y="2440"/>
                  </a:lnTo>
                  <a:lnTo>
                    <a:pt x="15665" y="2436"/>
                  </a:lnTo>
                  <a:lnTo>
                    <a:pt x="15700" y="2432"/>
                  </a:lnTo>
                  <a:lnTo>
                    <a:pt x="15765" y="2419"/>
                  </a:lnTo>
                  <a:lnTo>
                    <a:pt x="15796" y="2410"/>
                  </a:lnTo>
                  <a:lnTo>
                    <a:pt x="15827" y="2400"/>
                  </a:lnTo>
                  <a:lnTo>
                    <a:pt x="15883" y="2375"/>
                  </a:lnTo>
                  <a:lnTo>
                    <a:pt x="15909" y="2361"/>
                  </a:lnTo>
                  <a:lnTo>
                    <a:pt x="15934" y="2344"/>
                  </a:lnTo>
                  <a:lnTo>
                    <a:pt x="15959" y="2328"/>
                  </a:lnTo>
                  <a:lnTo>
                    <a:pt x="15981" y="2308"/>
                  </a:lnTo>
                  <a:lnTo>
                    <a:pt x="16003" y="2288"/>
                  </a:lnTo>
                  <a:lnTo>
                    <a:pt x="16024" y="2266"/>
                  </a:lnTo>
                  <a:lnTo>
                    <a:pt x="16061" y="2215"/>
                  </a:lnTo>
                  <a:lnTo>
                    <a:pt x="16094" y="2160"/>
                  </a:lnTo>
                  <a:lnTo>
                    <a:pt x="16109" y="2129"/>
                  </a:lnTo>
                  <a:lnTo>
                    <a:pt x="16122" y="2097"/>
                  </a:lnTo>
                  <a:lnTo>
                    <a:pt x="16134" y="2063"/>
                  </a:lnTo>
                  <a:lnTo>
                    <a:pt x="16145" y="2027"/>
                  </a:lnTo>
                  <a:lnTo>
                    <a:pt x="16163" y="1950"/>
                  </a:lnTo>
                  <a:lnTo>
                    <a:pt x="16175" y="1865"/>
                  </a:lnTo>
                  <a:lnTo>
                    <a:pt x="16180" y="1820"/>
                  </a:lnTo>
                  <a:lnTo>
                    <a:pt x="16183" y="1773"/>
                  </a:lnTo>
                  <a:lnTo>
                    <a:pt x="16185" y="1673"/>
                  </a:lnTo>
                  <a:close/>
                  <a:moveTo>
                    <a:pt x="18240" y="1167"/>
                  </a:moveTo>
                  <a:lnTo>
                    <a:pt x="18316" y="1181"/>
                  </a:lnTo>
                  <a:lnTo>
                    <a:pt x="18391" y="1199"/>
                  </a:lnTo>
                  <a:lnTo>
                    <a:pt x="18464" y="1221"/>
                  </a:lnTo>
                  <a:lnTo>
                    <a:pt x="18499" y="1234"/>
                  </a:lnTo>
                  <a:lnTo>
                    <a:pt x="18532" y="1248"/>
                  </a:lnTo>
                  <a:lnTo>
                    <a:pt x="18598" y="1279"/>
                  </a:lnTo>
                  <a:lnTo>
                    <a:pt x="18660" y="1316"/>
                  </a:lnTo>
                  <a:lnTo>
                    <a:pt x="18719" y="1357"/>
                  </a:lnTo>
                  <a:lnTo>
                    <a:pt x="18746" y="1380"/>
                  </a:lnTo>
                  <a:lnTo>
                    <a:pt x="18772" y="1403"/>
                  </a:lnTo>
                  <a:lnTo>
                    <a:pt x="18796" y="1429"/>
                  </a:lnTo>
                  <a:lnTo>
                    <a:pt x="18821" y="1456"/>
                  </a:lnTo>
                  <a:lnTo>
                    <a:pt x="18843" y="1484"/>
                  </a:lnTo>
                  <a:lnTo>
                    <a:pt x="18864" y="1515"/>
                  </a:lnTo>
                  <a:lnTo>
                    <a:pt x="18901" y="1580"/>
                  </a:lnTo>
                  <a:lnTo>
                    <a:pt x="18933" y="1652"/>
                  </a:lnTo>
                  <a:lnTo>
                    <a:pt x="18959" y="1729"/>
                  </a:lnTo>
                  <a:lnTo>
                    <a:pt x="18968" y="1772"/>
                  </a:lnTo>
                  <a:lnTo>
                    <a:pt x="18977" y="1816"/>
                  </a:lnTo>
                  <a:lnTo>
                    <a:pt x="18984" y="1861"/>
                  </a:lnTo>
                  <a:lnTo>
                    <a:pt x="18989" y="1909"/>
                  </a:lnTo>
                  <a:lnTo>
                    <a:pt x="18992" y="1958"/>
                  </a:lnTo>
                  <a:lnTo>
                    <a:pt x="18993" y="2009"/>
                  </a:lnTo>
                  <a:lnTo>
                    <a:pt x="18992" y="2057"/>
                  </a:lnTo>
                  <a:lnTo>
                    <a:pt x="18989" y="2102"/>
                  </a:lnTo>
                  <a:lnTo>
                    <a:pt x="18984" y="2148"/>
                  </a:lnTo>
                  <a:lnTo>
                    <a:pt x="18977" y="2192"/>
                  </a:lnTo>
                  <a:lnTo>
                    <a:pt x="18968" y="2235"/>
                  </a:lnTo>
                  <a:lnTo>
                    <a:pt x="18958" y="2277"/>
                  </a:lnTo>
                  <a:lnTo>
                    <a:pt x="18945" y="2319"/>
                  </a:lnTo>
                  <a:lnTo>
                    <a:pt x="18931" y="2359"/>
                  </a:lnTo>
                  <a:lnTo>
                    <a:pt x="18914" y="2399"/>
                  </a:lnTo>
                  <a:lnTo>
                    <a:pt x="18905" y="2417"/>
                  </a:lnTo>
                  <a:lnTo>
                    <a:pt x="18895" y="2436"/>
                  </a:lnTo>
                  <a:lnTo>
                    <a:pt x="18874" y="2472"/>
                  </a:lnTo>
                  <a:lnTo>
                    <a:pt x="18851" y="2508"/>
                  </a:lnTo>
                  <a:lnTo>
                    <a:pt x="18825" y="2542"/>
                  </a:lnTo>
                  <a:lnTo>
                    <a:pt x="18798" y="2574"/>
                  </a:lnTo>
                  <a:lnTo>
                    <a:pt x="18768" y="2605"/>
                  </a:lnTo>
                  <a:lnTo>
                    <a:pt x="18737" y="2636"/>
                  </a:lnTo>
                  <a:lnTo>
                    <a:pt x="18702" y="2663"/>
                  </a:lnTo>
                  <a:lnTo>
                    <a:pt x="18666" y="2690"/>
                  </a:lnTo>
                  <a:lnTo>
                    <a:pt x="18587" y="2739"/>
                  </a:lnTo>
                  <a:lnTo>
                    <a:pt x="18544" y="2761"/>
                  </a:lnTo>
                  <a:lnTo>
                    <a:pt x="18497" y="2781"/>
                  </a:lnTo>
                  <a:lnTo>
                    <a:pt x="18450" y="2799"/>
                  </a:lnTo>
                  <a:lnTo>
                    <a:pt x="18400" y="2816"/>
                  </a:lnTo>
                  <a:lnTo>
                    <a:pt x="18292" y="2845"/>
                  </a:lnTo>
                  <a:lnTo>
                    <a:pt x="18235" y="2856"/>
                  </a:lnTo>
                  <a:lnTo>
                    <a:pt x="18175" y="2865"/>
                  </a:lnTo>
                  <a:lnTo>
                    <a:pt x="18112" y="2873"/>
                  </a:lnTo>
                  <a:lnTo>
                    <a:pt x="18047" y="2878"/>
                  </a:lnTo>
                  <a:lnTo>
                    <a:pt x="17980" y="2881"/>
                  </a:lnTo>
                  <a:lnTo>
                    <a:pt x="17910" y="2882"/>
                  </a:lnTo>
                  <a:lnTo>
                    <a:pt x="17807" y="2879"/>
                  </a:lnTo>
                  <a:lnTo>
                    <a:pt x="17710" y="2870"/>
                  </a:lnTo>
                  <a:lnTo>
                    <a:pt x="17618" y="2856"/>
                  </a:lnTo>
                  <a:lnTo>
                    <a:pt x="17575" y="2847"/>
                  </a:lnTo>
                  <a:lnTo>
                    <a:pt x="17534" y="2837"/>
                  </a:lnTo>
                  <a:lnTo>
                    <a:pt x="17455" y="2812"/>
                  </a:lnTo>
                  <a:lnTo>
                    <a:pt x="17381" y="2784"/>
                  </a:lnTo>
                  <a:lnTo>
                    <a:pt x="17312" y="2752"/>
                  </a:lnTo>
                  <a:lnTo>
                    <a:pt x="17249" y="2714"/>
                  </a:lnTo>
                  <a:lnTo>
                    <a:pt x="17191" y="2676"/>
                  </a:lnTo>
                  <a:lnTo>
                    <a:pt x="17136" y="2633"/>
                  </a:lnTo>
                  <a:lnTo>
                    <a:pt x="17086" y="2588"/>
                  </a:lnTo>
                  <a:lnTo>
                    <a:pt x="17039" y="2542"/>
                  </a:lnTo>
                  <a:lnTo>
                    <a:pt x="17017" y="2517"/>
                  </a:lnTo>
                  <a:lnTo>
                    <a:pt x="16995" y="2493"/>
                  </a:lnTo>
                  <a:lnTo>
                    <a:pt x="16957" y="2442"/>
                  </a:lnTo>
                  <a:lnTo>
                    <a:pt x="16919" y="2391"/>
                  </a:lnTo>
                  <a:lnTo>
                    <a:pt x="16885" y="2339"/>
                  </a:lnTo>
                  <a:lnTo>
                    <a:pt x="17311" y="2116"/>
                  </a:lnTo>
                  <a:lnTo>
                    <a:pt x="17359" y="2181"/>
                  </a:lnTo>
                  <a:lnTo>
                    <a:pt x="17385" y="2212"/>
                  </a:lnTo>
                  <a:lnTo>
                    <a:pt x="17413" y="2241"/>
                  </a:lnTo>
                  <a:lnTo>
                    <a:pt x="17443" y="2270"/>
                  </a:lnTo>
                  <a:lnTo>
                    <a:pt x="17474" y="2297"/>
                  </a:lnTo>
                  <a:lnTo>
                    <a:pt x="17544" y="2346"/>
                  </a:lnTo>
                  <a:lnTo>
                    <a:pt x="17581" y="2366"/>
                  </a:lnTo>
                  <a:lnTo>
                    <a:pt x="17622" y="2386"/>
                  </a:lnTo>
                  <a:lnTo>
                    <a:pt x="17663" y="2402"/>
                  </a:lnTo>
                  <a:lnTo>
                    <a:pt x="17707" y="2415"/>
                  </a:lnTo>
                  <a:lnTo>
                    <a:pt x="17754" y="2427"/>
                  </a:lnTo>
                  <a:lnTo>
                    <a:pt x="17777" y="2432"/>
                  </a:lnTo>
                  <a:lnTo>
                    <a:pt x="17801" y="2435"/>
                  </a:lnTo>
                  <a:lnTo>
                    <a:pt x="17853" y="2440"/>
                  </a:lnTo>
                  <a:lnTo>
                    <a:pt x="17906" y="2442"/>
                  </a:lnTo>
                  <a:lnTo>
                    <a:pt x="17984" y="2440"/>
                  </a:lnTo>
                  <a:lnTo>
                    <a:pt x="18055" y="2433"/>
                  </a:lnTo>
                  <a:lnTo>
                    <a:pt x="18120" y="2423"/>
                  </a:lnTo>
                  <a:lnTo>
                    <a:pt x="18178" y="2409"/>
                  </a:lnTo>
                  <a:lnTo>
                    <a:pt x="18230" y="2392"/>
                  </a:lnTo>
                  <a:lnTo>
                    <a:pt x="18275" y="2370"/>
                  </a:lnTo>
                  <a:lnTo>
                    <a:pt x="18297" y="2359"/>
                  </a:lnTo>
                  <a:lnTo>
                    <a:pt x="18316" y="2347"/>
                  </a:lnTo>
                  <a:lnTo>
                    <a:pt x="18351" y="2319"/>
                  </a:lnTo>
                  <a:lnTo>
                    <a:pt x="18367" y="2304"/>
                  </a:lnTo>
                  <a:lnTo>
                    <a:pt x="18381" y="2289"/>
                  </a:lnTo>
                  <a:lnTo>
                    <a:pt x="18407" y="2255"/>
                  </a:lnTo>
                  <a:lnTo>
                    <a:pt x="18428" y="2221"/>
                  </a:lnTo>
                  <a:lnTo>
                    <a:pt x="18443" y="2182"/>
                  </a:lnTo>
                  <a:lnTo>
                    <a:pt x="18456" y="2142"/>
                  </a:lnTo>
                  <a:lnTo>
                    <a:pt x="18464" y="2099"/>
                  </a:lnTo>
                  <a:lnTo>
                    <a:pt x="18469" y="2056"/>
                  </a:lnTo>
                  <a:lnTo>
                    <a:pt x="18470" y="2009"/>
                  </a:lnTo>
                  <a:lnTo>
                    <a:pt x="18469" y="1977"/>
                  </a:lnTo>
                  <a:lnTo>
                    <a:pt x="18466" y="1945"/>
                  </a:lnTo>
                  <a:lnTo>
                    <a:pt x="18461" y="1914"/>
                  </a:lnTo>
                  <a:lnTo>
                    <a:pt x="18453" y="1884"/>
                  </a:lnTo>
                  <a:lnTo>
                    <a:pt x="18443" y="1857"/>
                  </a:lnTo>
                  <a:lnTo>
                    <a:pt x="18430" y="1830"/>
                  </a:lnTo>
                  <a:lnTo>
                    <a:pt x="18416" y="1805"/>
                  </a:lnTo>
                  <a:lnTo>
                    <a:pt x="18398" y="1782"/>
                  </a:lnTo>
                  <a:lnTo>
                    <a:pt x="18377" y="1760"/>
                  </a:lnTo>
                  <a:lnTo>
                    <a:pt x="18353" y="1741"/>
                  </a:lnTo>
                  <a:lnTo>
                    <a:pt x="18325" y="1723"/>
                  </a:lnTo>
                  <a:lnTo>
                    <a:pt x="18296" y="1706"/>
                  </a:lnTo>
                  <a:lnTo>
                    <a:pt x="18262" y="1692"/>
                  </a:lnTo>
                  <a:lnTo>
                    <a:pt x="18224" y="1680"/>
                  </a:lnTo>
                  <a:lnTo>
                    <a:pt x="18184" y="1670"/>
                  </a:lnTo>
                  <a:lnTo>
                    <a:pt x="18162" y="1665"/>
                  </a:lnTo>
                  <a:lnTo>
                    <a:pt x="18140" y="1661"/>
                  </a:lnTo>
                  <a:lnTo>
                    <a:pt x="17576" y="1570"/>
                  </a:lnTo>
                  <a:lnTo>
                    <a:pt x="17503" y="1555"/>
                  </a:lnTo>
                  <a:lnTo>
                    <a:pt x="17433" y="1539"/>
                  </a:lnTo>
                  <a:lnTo>
                    <a:pt x="17367" y="1517"/>
                  </a:lnTo>
                  <a:lnTo>
                    <a:pt x="17305" y="1491"/>
                  </a:lnTo>
                  <a:lnTo>
                    <a:pt x="17246" y="1461"/>
                  </a:lnTo>
                  <a:lnTo>
                    <a:pt x="17192" y="1428"/>
                  </a:lnTo>
                  <a:lnTo>
                    <a:pt x="17143" y="1388"/>
                  </a:lnTo>
                  <a:lnTo>
                    <a:pt x="17098" y="1344"/>
                  </a:lnTo>
                  <a:lnTo>
                    <a:pt x="17057" y="1295"/>
                  </a:lnTo>
                  <a:lnTo>
                    <a:pt x="17021" y="1241"/>
                  </a:lnTo>
                  <a:lnTo>
                    <a:pt x="17006" y="1211"/>
                  </a:lnTo>
                  <a:lnTo>
                    <a:pt x="16991" y="1180"/>
                  </a:lnTo>
                  <a:lnTo>
                    <a:pt x="16966" y="1114"/>
                  </a:lnTo>
                  <a:lnTo>
                    <a:pt x="16946" y="1043"/>
                  </a:lnTo>
                  <a:lnTo>
                    <a:pt x="16931" y="965"/>
                  </a:lnTo>
                  <a:lnTo>
                    <a:pt x="16923" y="880"/>
                  </a:lnTo>
                  <a:lnTo>
                    <a:pt x="16920" y="836"/>
                  </a:lnTo>
                  <a:lnTo>
                    <a:pt x="16919" y="789"/>
                  </a:lnTo>
                  <a:lnTo>
                    <a:pt x="16923" y="715"/>
                  </a:lnTo>
                  <a:lnTo>
                    <a:pt x="16927" y="677"/>
                  </a:lnTo>
                  <a:lnTo>
                    <a:pt x="16932" y="641"/>
                  </a:lnTo>
                  <a:lnTo>
                    <a:pt x="16940" y="604"/>
                  </a:lnTo>
                  <a:lnTo>
                    <a:pt x="16950" y="569"/>
                  </a:lnTo>
                  <a:lnTo>
                    <a:pt x="16960" y="533"/>
                  </a:lnTo>
                  <a:lnTo>
                    <a:pt x="16973" y="498"/>
                  </a:lnTo>
                  <a:lnTo>
                    <a:pt x="16989" y="463"/>
                  </a:lnTo>
                  <a:lnTo>
                    <a:pt x="17006" y="430"/>
                  </a:lnTo>
                  <a:lnTo>
                    <a:pt x="17025" y="396"/>
                  </a:lnTo>
                  <a:lnTo>
                    <a:pt x="17046" y="365"/>
                  </a:lnTo>
                  <a:lnTo>
                    <a:pt x="17068" y="333"/>
                  </a:lnTo>
                  <a:lnTo>
                    <a:pt x="17092" y="303"/>
                  </a:lnTo>
                  <a:lnTo>
                    <a:pt x="17149" y="245"/>
                  </a:lnTo>
                  <a:lnTo>
                    <a:pt x="17180" y="218"/>
                  </a:lnTo>
                  <a:lnTo>
                    <a:pt x="17213" y="193"/>
                  </a:lnTo>
                  <a:lnTo>
                    <a:pt x="17286" y="145"/>
                  </a:lnTo>
                  <a:lnTo>
                    <a:pt x="17327" y="123"/>
                  </a:lnTo>
                  <a:lnTo>
                    <a:pt x="17369" y="104"/>
                  </a:lnTo>
                  <a:lnTo>
                    <a:pt x="17413" y="84"/>
                  </a:lnTo>
                  <a:lnTo>
                    <a:pt x="17460" y="67"/>
                  </a:lnTo>
                  <a:lnTo>
                    <a:pt x="17510" y="53"/>
                  </a:lnTo>
                  <a:lnTo>
                    <a:pt x="17562" y="39"/>
                  </a:lnTo>
                  <a:lnTo>
                    <a:pt x="17616" y="28"/>
                  </a:lnTo>
                  <a:lnTo>
                    <a:pt x="17672" y="18"/>
                  </a:lnTo>
                  <a:lnTo>
                    <a:pt x="17732" y="11"/>
                  </a:lnTo>
                  <a:lnTo>
                    <a:pt x="17794" y="6"/>
                  </a:lnTo>
                  <a:lnTo>
                    <a:pt x="17858" y="2"/>
                  </a:lnTo>
                  <a:lnTo>
                    <a:pt x="17926" y="0"/>
                  </a:lnTo>
                  <a:lnTo>
                    <a:pt x="18029" y="3"/>
                  </a:lnTo>
                  <a:lnTo>
                    <a:pt x="18078" y="7"/>
                  </a:lnTo>
                  <a:lnTo>
                    <a:pt x="18125" y="11"/>
                  </a:lnTo>
                  <a:lnTo>
                    <a:pt x="18171" y="16"/>
                  </a:lnTo>
                  <a:lnTo>
                    <a:pt x="18214" y="22"/>
                  </a:lnTo>
                  <a:lnTo>
                    <a:pt x="18298" y="39"/>
                  </a:lnTo>
                  <a:lnTo>
                    <a:pt x="18375" y="58"/>
                  </a:lnTo>
                  <a:lnTo>
                    <a:pt x="18446" y="83"/>
                  </a:lnTo>
                  <a:lnTo>
                    <a:pt x="18512" y="111"/>
                  </a:lnTo>
                  <a:lnTo>
                    <a:pt x="18573" y="142"/>
                  </a:lnTo>
                  <a:lnTo>
                    <a:pt x="18629" y="177"/>
                  </a:lnTo>
                  <a:lnTo>
                    <a:pt x="18681" y="216"/>
                  </a:lnTo>
                  <a:lnTo>
                    <a:pt x="18729" y="256"/>
                  </a:lnTo>
                  <a:lnTo>
                    <a:pt x="18773" y="300"/>
                  </a:lnTo>
                  <a:lnTo>
                    <a:pt x="18814" y="345"/>
                  </a:lnTo>
                  <a:lnTo>
                    <a:pt x="18853" y="392"/>
                  </a:lnTo>
                  <a:lnTo>
                    <a:pt x="18889" y="443"/>
                  </a:lnTo>
                  <a:lnTo>
                    <a:pt x="18923" y="494"/>
                  </a:lnTo>
                  <a:lnTo>
                    <a:pt x="18497" y="716"/>
                  </a:lnTo>
                  <a:lnTo>
                    <a:pt x="18451" y="654"/>
                  </a:lnTo>
                  <a:lnTo>
                    <a:pt x="18399" y="599"/>
                  </a:lnTo>
                  <a:lnTo>
                    <a:pt x="18371" y="574"/>
                  </a:lnTo>
                  <a:lnTo>
                    <a:pt x="18341" y="552"/>
                  </a:lnTo>
                  <a:lnTo>
                    <a:pt x="18310" y="532"/>
                  </a:lnTo>
                  <a:lnTo>
                    <a:pt x="18276" y="512"/>
                  </a:lnTo>
                  <a:lnTo>
                    <a:pt x="18241" y="496"/>
                  </a:lnTo>
                  <a:lnTo>
                    <a:pt x="18204" y="481"/>
                  </a:lnTo>
                  <a:lnTo>
                    <a:pt x="18164" y="470"/>
                  </a:lnTo>
                  <a:lnTo>
                    <a:pt x="18121" y="459"/>
                  </a:lnTo>
                  <a:lnTo>
                    <a:pt x="18076" y="452"/>
                  </a:lnTo>
                  <a:lnTo>
                    <a:pt x="18029" y="445"/>
                  </a:lnTo>
                  <a:lnTo>
                    <a:pt x="17979" y="441"/>
                  </a:lnTo>
                  <a:lnTo>
                    <a:pt x="17926" y="441"/>
                  </a:lnTo>
                  <a:lnTo>
                    <a:pt x="17860" y="443"/>
                  </a:lnTo>
                  <a:lnTo>
                    <a:pt x="17799" y="448"/>
                  </a:lnTo>
                  <a:lnTo>
                    <a:pt x="17743" y="456"/>
                  </a:lnTo>
                  <a:lnTo>
                    <a:pt x="17693" y="466"/>
                  </a:lnTo>
                  <a:lnTo>
                    <a:pt x="17647" y="480"/>
                  </a:lnTo>
                  <a:lnTo>
                    <a:pt x="17606" y="497"/>
                  </a:lnTo>
                  <a:lnTo>
                    <a:pt x="17571" y="516"/>
                  </a:lnTo>
                  <a:lnTo>
                    <a:pt x="17540" y="537"/>
                  </a:lnTo>
                  <a:lnTo>
                    <a:pt x="17513" y="561"/>
                  </a:lnTo>
                  <a:lnTo>
                    <a:pt x="17490" y="588"/>
                  </a:lnTo>
                  <a:lnTo>
                    <a:pt x="17470" y="617"/>
                  </a:lnTo>
                  <a:lnTo>
                    <a:pt x="17456" y="648"/>
                  </a:lnTo>
                  <a:lnTo>
                    <a:pt x="17444" y="680"/>
                  </a:lnTo>
                  <a:lnTo>
                    <a:pt x="17437" y="715"/>
                  </a:lnTo>
                  <a:lnTo>
                    <a:pt x="17431" y="751"/>
                  </a:lnTo>
                  <a:lnTo>
                    <a:pt x="17430" y="789"/>
                  </a:lnTo>
                  <a:lnTo>
                    <a:pt x="17431" y="824"/>
                  </a:lnTo>
                  <a:lnTo>
                    <a:pt x="17434" y="857"/>
                  </a:lnTo>
                  <a:lnTo>
                    <a:pt x="17444" y="912"/>
                  </a:lnTo>
                  <a:lnTo>
                    <a:pt x="17462" y="958"/>
                  </a:lnTo>
                  <a:lnTo>
                    <a:pt x="17475" y="979"/>
                  </a:lnTo>
                  <a:lnTo>
                    <a:pt x="17490" y="996"/>
                  </a:lnTo>
                  <a:lnTo>
                    <a:pt x="17506" y="1011"/>
                  </a:lnTo>
                  <a:lnTo>
                    <a:pt x="17526" y="1025"/>
                  </a:lnTo>
                  <a:lnTo>
                    <a:pt x="17547" y="1038"/>
                  </a:lnTo>
                  <a:lnTo>
                    <a:pt x="17571" y="1049"/>
                  </a:lnTo>
                  <a:lnTo>
                    <a:pt x="17625" y="1067"/>
                  </a:lnTo>
                  <a:lnTo>
                    <a:pt x="17691" y="1080"/>
                  </a:lnTo>
                  <a:lnTo>
                    <a:pt x="18240" y="1167"/>
                  </a:lnTo>
                  <a:close/>
                </a:path>
              </a:pathLst>
            </a:custGeom>
            <a:solidFill>
              <a:srgbClr val="004B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CADFA8F-4AEE-CFE3-E1A1-C0F6D2AF937E}"/>
              </a:ext>
            </a:extLst>
          </p:cNvPr>
          <p:cNvCxnSpPr/>
          <p:nvPr userDrawn="1"/>
        </p:nvCxnSpPr>
        <p:spPr>
          <a:xfrm>
            <a:off x="334963" y="6165850"/>
            <a:ext cx="1152207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26400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47A29478-7F51-08F1-D3B4-FCB5BA3910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4963" y="549275"/>
            <a:ext cx="11522075" cy="5327650"/>
          </a:xfrm>
          <a:solidFill>
            <a:schemeClr val="tx2"/>
          </a:solidFill>
        </p:spPr>
        <p:txBody>
          <a:bodyPr/>
          <a:lstStyle>
            <a:lvl1pPr marL="0" indent="0">
              <a:buFontTx/>
              <a:buNone/>
              <a:defRPr sz="1000"/>
            </a:lvl1pPr>
          </a:lstStyle>
          <a:p>
            <a:r>
              <a:rPr lang="fi-FI" noProof="0"/>
              <a:t>Lisää kuva napsauttamalla kuvaketta</a:t>
            </a:r>
            <a:endParaRPr lang="fi-FI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C34B5B-D5F2-872F-F25A-04A4298B9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noProof="0"/>
              <a:t>14.3.2025</a:t>
            </a:r>
            <a:endParaRPr lang="fi-FI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A25238-4118-1139-F9A1-4A4FC3ACA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Jamk | Petri Jaarto</a:t>
            </a:r>
            <a:endParaRPr lang="fi-FI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3DDAE4-8050-6337-2845-B331AB613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202E-AD3A-4C5D-97CC-3CD5D6135FB2}" type="slidenum">
              <a:rPr lang="fi-FI" noProof="0" smtClean="0"/>
              <a:t>‹#›</a:t>
            </a:fld>
            <a:endParaRPr lang="fi-FI" noProof="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9F9B45A-906C-C4FB-6B68-34C604F44DEF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525121" y="6461625"/>
            <a:ext cx="1343649" cy="126000"/>
            <a:chOff x="0" y="2859088"/>
            <a:chExt cx="12188826" cy="1143000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7E032C25-4835-DCB8-5E2A-E135617297D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472863" y="2874963"/>
              <a:ext cx="715963" cy="1125538"/>
            </a:xfrm>
            <a:custGeom>
              <a:avLst/>
              <a:gdLst>
                <a:gd name="T0" fmla="*/ 0 w 1807"/>
                <a:gd name="T1" fmla="*/ 0 h 2834"/>
                <a:gd name="T2" fmla="*/ 589 w 1807"/>
                <a:gd name="T3" fmla="*/ 709 h 2834"/>
                <a:gd name="T4" fmla="*/ 1178 w 1807"/>
                <a:gd name="T5" fmla="*/ 1418 h 2834"/>
                <a:gd name="T6" fmla="*/ 590 w 1807"/>
                <a:gd name="T7" fmla="*/ 2126 h 2834"/>
                <a:gd name="T8" fmla="*/ 4 w 1807"/>
                <a:gd name="T9" fmla="*/ 2834 h 2834"/>
                <a:gd name="T10" fmla="*/ 632 w 1807"/>
                <a:gd name="T11" fmla="*/ 2834 h 2834"/>
                <a:gd name="T12" fmla="*/ 1219 w 1807"/>
                <a:gd name="T13" fmla="*/ 2126 h 2834"/>
                <a:gd name="T14" fmla="*/ 1807 w 1807"/>
                <a:gd name="T15" fmla="*/ 1418 h 2834"/>
                <a:gd name="T16" fmla="*/ 1218 w 1807"/>
                <a:gd name="T17" fmla="*/ 709 h 2834"/>
                <a:gd name="T18" fmla="*/ 629 w 1807"/>
                <a:gd name="T19" fmla="*/ 0 h 2834"/>
                <a:gd name="T20" fmla="*/ 0 w 1807"/>
                <a:gd name="T21" fmla="*/ 0 h 2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07" h="2834">
                  <a:moveTo>
                    <a:pt x="0" y="0"/>
                  </a:moveTo>
                  <a:lnTo>
                    <a:pt x="589" y="709"/>
                  </a:lnTo>
                  <a:lnTo>
                    <a:pt x="1178" y="1418"/>
                  </a:lnTo>
                  <a:lnTo>
                    <a:pt x="590" y="2126"/>
                  </a:lnTo>
                  <a:lnTo>
                    <a:pt x="4" y="2834"/>
                  </a:lnTo>
                  <a:lnTo>
                    <a:pt x="632" y="2834"/>
                  </a:lnTo>
                  <a:lnTo>
                    <a:pt x="1219" y="2126"/>
                  </a:lnTo>
                  <a:lnTo>
                    <a:pt x="1807" y="1418"/>
                  </a:lnTo>
                  <a:lnTo>
                    <a:pt x="1218" y="709"/>
                  </a:lnTo>
                  <a:lnTo>
                    <a:pt x="62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0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9564BE39-79FC-56AB-1933-9493D2FECCA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0" y="2859088"/>
              <a:ext cx="11420475" cy="1143000"/>
            </a:xfrm>
            <a:custGeom>
              <a:avLst/>
              <a:gdLst>
                <a:gd name="T0" fmla="*/ 8918 w 28777"/>
                <a:gd name="T1" fmla="*/ 490 h 2882"/>
                <a:gd name="T2" fmla="*/ 6350 w 28777"/>
                <a:gd name="T3" fmla="*/ 673 h 2882"/>
                <a:gd name="T4" fmla="*/ 4706 w 28777"/>
                <a:gd name="T5" fmla="*/ 62 h 2882"/>
                <a:gd name="T6" fmla="*/ 9662 w 28777"/>
                <a:gd name="T7" fmla="*/ 976 h 2882"/>
                <a:gd name="T8" fmla="*/ 10949 w 28777"/>
                <a:gd name="T9" fmla="*/ 62 h 2882"/>
                <a:gd name="T10" fmla="*/ 11820 w 28777"/>
                <a:gd name="T11" fmla="*/ 2130 h 2882"/>
                <a:gd name="T12" fmla="*/ 21120 w 28777"/>
                <a:gd name="T13" fmla="*/ 62 h 2882"/>
                <a:gd name="T14" fmla="*/ 21362 w 28777"/>
                <a:gd name="T15" fmla="*/ 2820 h 2882"/>
                <a:gd name="T16" fmla="*/ 24131 w 28777"/>
                <a:gd name="T17" fmla="*/ 490 h 2882"/>
                <a:gd name="T18" fmla="*/ 23211 w 28777"/>
                <a:gd name="T19" fmla="*/ 2820 h 2882"/>
                <a:gd name="T20" fmla="*/ 25612 w 28777"/>
                <a:gd name="T21" fmla="*/ 1655 h 2882"/>
                <a:gd name="T22" fmla="*/ 27764 w 28777"/>
                <a:gd name="T23" fmla="*/ 2427 h 2882"/>
                <a:gd name="T24" fmla="*/ 28178 w 28777"/>
                <a:gd name="T25" fmla="*/ 2053 h 2882"/>
                <a:gd name="T26" fmla="*/ 28179 w 28777"/>
                <a:gd name="T27" fmla="*/ 817 h 2882"/>
                <a:gd name="T28" fmla="*/ 27841 w 28777"/>
                <a:gd name="T29" fmla="*/ 475 h 2882"/>
                <a:gd name="T30" fmla="*/ 27214 w 28777"/>
                <a:gd name="T31" fmla="*/ 534 h 2882"/>
                <a:gd name="T32" fmla="*/ 26954 w 28777"/>
                <a:gd name="T33" fmla="*/ 1078 h 2882"/>
                <a:gd name="T34" fmla="*/ 27040 w 28777"/>
                <a:gd name="T35" fmla="*/ 2130 h 2882"/>
                <a:gd name="T36" fmla="*/ 27398 w 28777"/>
                <a:gd name="T37" fmla="*/ 2423 h 2882"/>
                <a:gd name="T38" fmla="*/ 28149 w 28777"/>
                <a:gd name="T39" fmla="*/ 104 h 2882"/>
                <a:gd name="T40" fmla="*/ 28675 w 28777"/>
                <a:gd name="T41" fmla="*/ 698 h 2882"/>
                <a:gd name="T42" fmla="*/ 28748 w 28777"/>
                <a:gd name="T43" fmla="*/ 1847 h 2882"/>
                <a:gd name="T44" fmla="*/ 28386 w 28777"/>
                <a:gd name="T45" fmla="*/ 2628 h 2882"/>
                <a:gd name="T46" fmla="*/ 27590 w 28777"/>
                <a:gd name="T47" fmla="*/ 2878 h 2882"/>
                <a:gd name="T48" fmla="*/ 26713 w 28777"/>
                <a:gd name="T49" fmla="*/ 2544 h 2882"/>
                <a:gd name="T50" fmla="*/ 26432 w 28777"/>
                <a:gd name="T51" fmla="*/ 1777 h 2882"/>
                <a:gd name="T52" fmla="*/ 26584 w 28777"/>
                <a:gd name="T53" fmla="*/ 532 h 2882"/>
                <a:gd name="T54" fmla="*/ 27126 w 28777"/>
                <a:gd name="T55" fmla="*/ 67 h 2882"/>
                <a:gd name="T56" fmla="*/ 3298 w 28777"/>
                <a:gd name="T57" fmla="*/ 698 h 2882"/>
                <a:gd name="T58" fmla="*/ 1356 w 28777"/>
                <a:gd name="T59" fmla="*/ 1188 h 2882"/>
                <a:gd name="T60" fmla="*/ 1377 w 28777"/>
                <a:gd name="T61" fmla="*/ 659 h 2882"/>
                <a:gd name="T62" fmla="*/ 941 w 28777"/>
                <a:gd name="T63" fmla="*/ 1328 h 2882"/>
                <a:gd name="T64" fmla="*/ 872 w 28777"/>
                <a:gd name="T65" fmla="*/ 1849 h 2882"/>
                <a:gd name="T66" fmla="*/ 1186 w 28777"/>
                <a:gd name="T67" fmla="*/ 78 h 2882"/>
                <a:gd name="T68" fmla="*/ 1870 w 28777"/>
                <a:gd name="T69" fmla="*/ 492 h 2882"/>
                <a:gd name="T70" fmla="*/ 1886 w 28777"/>
                <a:gd name="T71" fmla="*/ 1292 h 2882"/>
                <a:gd name="T72" fmla="*/ 2562 w 28777"/>
                <a:gd name="T73" fmla="*/ 1402 h 2882"/>
                <a:gd name="T74" fmla="*/ 16653 w 28777"/>
                <a:gd name="T75" fmla="*/ 2101 h 2882"/>
                <a:gd name="T76" fmla="*/ 16213 w 28777"/>
                <a:gd name="T77" fmla="*/ 2725 h 2882"/>
                <a:gd name="T78" fmla="*/ 15316 w 28777"/>
                <a:gd name="T79" fmla="*/ 2865 h 2882"/>
                <a:gd name="T80" fmla="*/ 14667 w 28777"/>
                <a:gd name="T81" fmla="*/ 2518 h 2882"/>
                <a:gd name="T82" fmla="*/ 14419 w 28777"/>
                <a:gd name="T83" fmla="*/ 1673 h 2882"/>
                <a:gd name="T84" fmla="*/ 15039 w 28777"/>
                <a:gd name="T85" fmla="*/ 2191 h 2882"/>
                <a:gd name="T86" fmla="*/ 15483 w 28777"/>
                <a:gd name="T87" fmla="*/ 2440 h 2882"/>
                <a:gd name="T88" fmla="*/ 16024 w 28777"/>
                <a:gd name="T89" fmla="*/ 2266 h 2882"/>
                <a:gd name="T90" fmla="*/ 18391 w 28777"/>
                <a:gd name="T91" fmla="*/ 1199 h 2882"/>
                <a:gd name="T92" fmla="*/ 18933 w 28777"/>
                <a:gd name="T93" fmla="*/ 1652 h 2882"/>
                <a:gd name="T94" fmla="*/ 18945 w 28777"/>
                <a:gd name="T95" fmla="*/ 2319 h 2882"/>
                <a:gd name="T96" fmla="*/ 18544 w 28777"/>
                <a:gd name="T97" fmla="*/ 2761 h 2882"/>
                <a:gd name="T98" fmla="*/ 17575 w 28777"/>
                <a:gd name="T99" fmla="*/ 2847 h 2882"/>
                <a:gd name="T100" fmla="*/ 16885 w 28777"/>
                <a:gd name="T101" fmla="*/ 2339 h 2882"/>
                <a:gd name="T102" fmla="*/ 17801 w 28777"/>
                <a:gd name="T103" fmla="*/ 2435 h 2882"/>
                <a:gd name="T104" fmla="*/ 18407 w 28777"/>
                <a:gd name="T105" fmla="*/ 2255 h 2882"/>
                <a:gd name="T106" fmla="*/ 18398 w 28777"/>
                <a:gd name="T107" fmla="*/ 1782 h 2882"/>
                <a:gd name="T108" fmla="*/ 17305 w 28777"/>
                <a:gd name="T109" fmla="*/ 1491 h 2882"/>
                <a:gd name="T110" fmla="*/ 16919 w 28777"/>
                <a:gd name="T111" fmla="*/ 789 h 2882"/>
                <a:gd name="T112" fmla="*/ 17149 w 28777"/>
                <a:gd name="T113" fmla="*/ 245 h 2882"/>
                <a:gd name="T114" fmla="*/ 17858 w 28777"/>
                <a:gd name="T115" fmla="*/ 2 h 2882"/>
                <a:gd name="T116" fmla="*/ 18729 w 28777"/>
                <a:gd name="T117" fmla="*/ 256 h 2882"/>
                <a:gd name="T118" fmla="*/ 18204 w 28777"/>
                <a:gd name="T119" fmla="*/ 481 h 2882"/>
                <a:gd name="T120" fmla="*/ 17540 w 28777"/>
                <a:gd name="T121" fmla="*/ 537 h 2882"/>
                <a:gd name="T122" fmla="*/ 17490 w 28777"/>
                <a:gd name="T123" fmla="*/ 996 h 2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8777" h="2882">
                  <a:moveTo>
                    <a:pt x="7589" y="1653"/>
                  </a:moveTo>
                  <a:lnTo>
                    <a:pt x="7589" y="2392"/>
                  </a:lnTo>
                  <a:lnTo>
                    <a:pt x="8256" y="2392"/>
                  </a:lnTo>
                  <a:lnTo>
                    <a:pt x="8922" y="2392"/>
                  </a:lnTo>
                  <a:lnTo>
                    <a:pt x="8922" y="2821"/>
                  </a:lnTo>
                  <a:lnTo>
                    <a:pt x="7998" y="2821"/>
                  </a:lnTo>
                  <a:lnTo>
                    <a:pt x="7075" y="2821"/>
                  </a:lnTo>
                  <a:lnTo>
                    <a:pt x="7075" y="2132"/>
                  </a:lnTo>
                  <a:lnTo>
                    <a:pt x="7075" y="1442"/>
                  </a:lnTo>
                  <a:lnTo>
                    <a:pt x="7075" y="752"/>
                  </a:lnTo>
                  <a:lnTo>
                    <a:pt x="7075" y="62"/>
                  </a:lnTo>
                  <a:lnTo>
                    <a:pt x="7996" y="62"/>
                  </a:lnTo>
                  <a:lnTo>
                    <a:pt x="8918" y="62"/>
                  </a:lnTo>
                  <a:lnTo>
                    <a:pt x="8918" y="490"/>
                  </a:lnTo>
                  <a:lnTo>
                    <a:pt x="8253" y="490"/>
                  </a:lnTo>
                  <a:lnTo>
                    <a:pt x="7589" y="490"/>
                  </a:lnTo>
                  <a:lnTo>
                    <a:pt x="7589" y="1152"/>
                  </a:lnTo>
                  <a:lnTo>
                    <a:pt x="8196" y="1152"/>
                  </a:lnTo>
                  <a:lnTo>
                    <a:pt x="8803" y="1152"/>
                  </a:lnTo>
                  <a:lnTo>
                    <a:pt x="8676" y="1581"/>
                  </a:lnTo>
                  <a:lnTo>
                    <a:pt x="8125" y="1581"/>
                  </a:lnTo>
                  <a:lnTo>
                    <a:pt x="7574" y="1581"/>
                  </a:lnTo>
                  <a:lnTo>
                    <a:pt x="7582" y="1602"/>
                  </a:lnTo>
                  <a:lnTo>
                    <a:pt x="7586" y="1621"/>
                  </a:lnTo>
                  <a:lnTo>
                    <a:pt x="7589" y="1653"/>
                  </a:lnTo>
                  <a:close/>
                  <a:moveTo>
                    <a:pt x="6288" y="62"/>
                  </a:moveTo>
                  <a:lnTo>
                    <a:pt x="6963" y="62"/>
                  </a:lnTo>
                  <a:lnTo>
                    <a:pt x="6350" y="673"/>
                  </a:lnTo>
                  <a:lnTo>
                    <a:pt x="5738" y="1286"/>
                  </a:lnTo>
                  <a:lnTo>
                    <a:pt x="6346" y="2053"/>
                  </a:lnTo>
                  <a:lnTo>
                    <a:pt x="6955" y="2820"/>
                  </a:lnTo>
                  <a:lnTo>
                    <a:pt x="6292" y="2820"/>
                  </a:lnTo>
                  <a:lnTo>
                    <a:pt x="5867" y="2286"/>
                  </a:lnTo>
                  <a:lnTo>
                    <a:pt x="5443" y="1753"/>
                  </a:lnTo>
                  <a:lnTo>
                    <a:pt x="5396" y="1630"/>
                  </a:lnTo>
                  <a:lnTo>
                    <a:pt x="5220" y="1807"/>
                  </a:lnTo>
                  <a:lnTo>
                    <a:pt x="5220" y="2820"/>
                  </a:lnTo>
                  <a:lnTo>
                    <a:pt x="4706" y="2820"/>
                  </a:lnTo>
                  <a:lnTo>
                    <a:pt x="4706" y="2130"/>
                  </a:lnTo>
                  <a:lnTo>
                    <a:pt x="4706" y="1441"/>
                  </a:lnTo>
                  <a:lnTo>
                    <a:pt x="4706" y="751"/>
                  </a:lnTo>
                  <a:lnTo>
                    <a:pt x="4706" y="62"/>
                  </a:lnTo>
                  <a:lnTo>
                    <a:pt x="5220" y="62"/>
                  </a:lnTo>
                  <a:lnTo>
                    <a:pt x="5220" y="604"/>
                  </a:lnTo>
                  <a:lnTo>
                    <a:pt x="5220" y="1145"/>
                  </a:lnTo>
                  <a:lnTo>
                    <a:pt x="5754" y="604"/>
                  </a:lnTo>
                  <a:lnTo>
                    <a:pt x="6288" y="62"/>
                  </a:lnTo>
                  <a:close/>
                  <a:moveTo>
                    <a:pt x="10949" y="62"/>
                  </a:moveTo>
                  <a:lnTo>
                    <a:pt x="11463" y="62"/>
                  </a:lnTo>
                  <a:lnTo>
                    <a:pt x="11463" y="751"/>
                  </a:lnTo>
                  <a:lnTo>
                    <a:pt x="11463" y="1441"/>
                  </a:lnTo>
                  <a:lnTo>
                    <a:pt x="11463" y="2130"/>
                  </a:lnTo>
                  <a:lnTo>
                    <a:pt x="11463" y="2820"/>
                  </a:lnTo>
                  <a:lnTo>
                    <a:pt x="11022" y="2820"/>
                  </a:lnTo>
                  <a:lnTo>
                    <a:pt x="10341" y="1898"/>
                  </a:lnTo>
                  <a:lnTo>
                    <a:pt x="9662" y="976"/>
                  </a:lnTo>
                  <a:lnTo>
                    <a:pt x="9678" y="1087"/>
                  </a:lnTo>
                  <a:lnTo>
                    <a:pt x="9678" y="1954"/>
                  </a:lnTo>
                  <a:lnTo>
                    <a:pt x="9678" y="2820"/>
                  </a:lnTo>
                  <a:lnTo>
                    <a:pt x="9164" y="2820"/>
                  </a:lnTo>
                  <a:lnTo>
                    <a:pt x="9164" y="2130"/>
                  </a:lnTo>
                  <a:lnTo>
                    <a:pt x="9164" y="1441"/>
                  </a:lnTo>
                  <a:lnTo>
                    <a:pt x="9164" y="751"/>
                  </a:lnTo>
                  <a:lnTo>
                    <a:pt x="9164" y="62"/>
                  </a:lnTo>
                  <a:lnTo>
                    <a:pt x="9605" y="62"/>
                  </a:lnTo>
                  <a:lnTo>
                    <a:pt x="10286" y="988"/>
                  </a:lnTo>
                  <a:lnTo>
                    <a:pt x="10968" y="1914"/>
                  </a:lnTo>
                  <a:lnTo>
                    <a:pt x="10949" y="1746"/>
                  </a:lnTo>
                  <a:lnTo>
                    <a:pt x="10949" y="904"/>
                  </a:lnTo>
                  <a:lnTo>
                    <a:pt x="10949" y="62"/>
                  </a:lnTo>
                  <a:close/>
                  <a:moveTo>
                    <a:pt x="13606" y="62"/>
                  </a:moveTo>
                  <a:lnTo>
                    <a:pt x="14121" y="62"/>
                  </a:lnTo>
                  <a:lnTo>
                    <a:pt x="14121" y="751"/>
                  </a:lnTo>
                  <a:lnTo>
                    <a:pt x="14121" y="1441"/>
                  </a:lnTo>
                  <a:lnTo>
                    <a:pt x="14121" y="2130"/>
                  </a:lnTo>
                  <a:lnTo>
                    <a:pt x="14121" y="2820"/>
                  </a:lnTo>
                  <a:lnTo>
                    <a:pt x="13679" y="2820"/>
                  </a:lnTo>
                  <a:lnTo>
                    <a:pt x="12999" y="1898"/>
                  </a:lnTo>
                  <a:lnTo>
                    <a:pt x="12320" y="976"/>
                  </a:lnTo>
                  <a:lnTo>
                    <a:pt x="12335" y="1087"/>
                  </a:lnTo>
                  <a:lnTo>
                    <a:pt x="12335" y="1954"/>
                  </a:lnTo>
                  <a:lnTo>
                    <a:pt x="12335" y="2820"/>
                  </a:lnTo>
                  <a:lnTo>
                    <a:pt x="11820" y="2820"/>
                  </a:lnTo>
                  <a:lnTo>
                    <a:pt x="11820" y="2130"/>
                  </a:lnTo>
                  <a:lnTo>
                    <a:pt x="11820" y="1441"/>
                  </a:lnTo>
                  <a:lnTo>
                    <a:pt x="11820" y="751"/>
                  </a:lnTo>
                  <a:lnTo>
                    <a:pt x="11820" y="62"/>
                  </a:lnTo>
                  <a:lnTo>
                    <a:pt x="12263" y="62"/>
                  </a:lnTo>
                  <a:lnTo>
                    <a:pt x="12943" y="988"/>
                  </a:lnTo>
                  <a:lnTo>
                    <a:pt x="13625" y="1914"/>
                  </a:lnTo>
                  <a:lnTo>
                    <a:pt x="13606" y="1746"/>
                  </a:lnTo>
                  <a:lnTo>
                    <a:pt x="13606" y="904"/>
                  </a:lnTo>
                  <a:lnTo>
                    <a:pt x="13606" y="62"/>
                  </a:lnTo>
                  <a:close/>
                  <a:moveTo>
                    <a:pt x="19016" y="62"/>
                  </a:moveTo>
                  <a:lnTo>
                    <a:pt x="19542" y="62"/>
                  </a:lnTo>
                  <a:lnTo>
                    <a:pt x="20068" y="62"/>
                  </a:lnTo>
                  <a:lnTo>
                    <a:pt x="20593" y="62"/>
                  </a:lnTo>
                  <a:lnTo>
                    <a:pt x="21120" y="62"/>
                  </a:lnTo>
                  <a:lnTo>
                    <a:pt x="21120" y="490"/>
                  </a:lnTo>
                  <a:lnTo>
                    <a:pt x="20329" y="490"/>
                  </a:lnTo>
                  <a:lnTo>
                    <a:pt x="20329" y="1072"/>
                  </a:lnTo>
                  <a:lnTo>
                    <a:pt x="20329" y="1655"/>
                  </a:lnTo>
                  <a:lnTo>
                    <a:pt x="20329" y="2237"/>
                  </a:lnTo>
                  <a:lnTo>
                    <a:pt x="20329" y="2820"/>
                  </a:lnTo>
                  <a:lnTo>
                    <a:pt x="19811" y="2820"/>
                  </a:lnTo>
                  <a:lnTo>
                    <a:pt x="19811" y="2237"/>
                  </a:lnTo>
                  <a:lnTo>
                    <a:pt x="19811" y="1655"/>
                  </a:lnTo>
                  <a:lnTo>
                    <a:pt x="19811" y="1072"/>
                  </a:lnTo>
                  <a:lnTo>
                    <a:pt x="19811" y="490"/>
                  </a:lnTo>
                  <a:lnTo>
                    <a:pt x="19016" y="490"/>
                  </a:lnTo>
                  <a:lnTo>
                    <a:pt x="19016" y="62"/>
                  </a:lnTo>
                  <a:close/>
                  <a:moveTo>
                    <a:pt x="21362" y="2820"/>
                  </a:moveTo>
                  <a:lnTo>
                    <a:pt x="21362" y="2130"/>
                  </a:lnTo>
                  <a:lnTo>
                    <a:pt x="21362" y="1441"/>
                  </a:lnTo>
                  <a:lnTo>
                    <a:pt x="21362" y="751"/>
                  </a:lnTo>
                  <a:lnTo>
                    <a:pt x="21362" y="62"/>
                  </a:lnTo>
                  <a:lnTo>
                    <a:pt x="21876" y="62"/>
                  </a:lnTo>
                  <a:lnTo>
                    <a:pt x="21876" y="751"/>
                  </a:lnTo>
                  <a:lnTo>
                    <a:pt x="21876" y="1441"/>
                  </a:lnTo>
                  <a:lnTo>
                    <a:pt x="21876" y="2130"/>
                  </a:lnTo>
                  <a:lnTo>
                    <a:pt x="21876" y="2820"/>
                  </a:lnTo>
                  <a:lnTo>
                    <a:pt x="21362" y="2820"/>
                  </a:lnTo>
                  <a:close/>
                  <a:moveTo>
                    <a:pt x="22287" y="62"/>
                  </a:moveTo>
                  <a:lnTo>
                    <a:pt x="23208" y="62"/>
                  </a:lnTo>
                  <a:lnTo>
                    <a:pt x="24131" y="62"/>
                  </a:lnTo>
                  <a:lnTo>
                    <a:pt x="24131" y="490"/>
                  </a:lnTo>
                  <a:lnTo>
                    <a:pt x="23466" y="490"/>
                  </a:lnTo>
                  <a:lnTo>
                    <a:pt x="22802" y="490"/>
                  </a:lnTo>
                  <a:lnTo>
                    <a:pt x="22802" y="1153"/>
                  </a:lnTo>
                  <a:lnTo>
                    <a:pt x="23409" y="1153"/>
                  </a:lnTo>
                  <a:lnTo>
                    <a:pt x="24016" y="1153"/>
                  </a:lnTo>
                  <a:lnTo>
                    <a:pt x="23889" y="1581"/>
                  </a:lnTo>
                  <a:lnTo>
                    <a:pt x="23338" y="1581"/>
                  </a:lnTo>
                  <a:lnTo>
                    <a:pt x="22786" y="1581"/>
                  </a:lnTo>
                  <a:lnTo>
                    <a:pt x="22802" y="1653"/>
                  </a:lnTo>
                  <a:lnTo>
                    <a:pt x="22802" y="2392"/>
                  </a:lnTo>
                  <a:lnTo>
                    <a:pt x="23468" y="2392"/>
                  </a:lnTo>
                  <a:lnTo>
                    <a:pt x="24135" y="2392"/>
                  </a:lnTo>
                  <a:lnTo>
                    <a:pt x="24135" y="2820"/>
                  </a:lnTo>
                  <a:lnTo>
                    <a:pt x="23211" y="2820"/>
                  </a:lnTo>
                  <a:lnTo>
                    <a:pt x="22287" y="2820"/>
                  </a:lnTo>
                  <a:lnTo>
                    <a:pt x="22287" y="2130"/>
                  </a:lnTo>
                  <a:lnTo>
                    <a:pt x="22287" y="1441"/>
                  </a:lnTo>
                  <a:lnTo>
                    <a:pt x="22287" y="751"/>
                  </a:lnTo>
                  <a:lnTo>
                    <a:pt x="22287" y="62"/>
                  </a:lnTo>
                  <a:close/>
                  <a:moveTo>
                    <a:pt x="24299" y="62"/>
                  </a:moveTo>
                  <a:lnTo>
                    <a:pt x="24824" y="62"/>
                  </a:lnTo>
                  <a:lnTo>
                    <a:pt x="25351" y="62"/>
                  </a:lnTo>
                  <a:lnTo>
                    <a:pt x="25877" y="62"/>
                  </a:lnTo>
                  <a:lnTo>
                    <a:pt x="26404" y="62"/>
                  </a:lnTo>
                  <a:lnTo>
                    <a:pt x="26404" y="490"/>
                  </a:lnTo>
                  <a:lnTo>
                    <a:pt x="25612" y="490"/>
                  </a:lnTo>
                  <a:lnTo>
                    <a:pt x="25612" y="1072"/>
                  </a:lnTo>
                  <a:lnTo>
                    <a:pt x="25612" y="1655"/>
                  </a:lnTo>
                  <a:lnTo>
                    <a:pt x="25612" y="2237"/>
                  </a:lnTo>
                  <a:lnTo>
                    <a:pt x="25612" y="2820"/>
                  </a:lnTo>
                  <a:lnTo>
                    <a:pt x="25095" y="2820"/>
                  </a:lnTo>
                  <a:lnTo>
                    <a:pt x="25095" y="2237"/>
                  </a:lnTo>
                  <a:lnTo>
                    <a:pt x="25095" y="1655"/>
                  </a:lnTo>
                  <a:lnTo>
                    <a:pt x="25095" y="1072"/>
                  </a:lnTo>
                  <a:lnTo>
                    <a:pt x="25095" y="490"/>
                  </a:lnTo>
                  <a:lnTo>
                    <a:pt x="24299" y="490"/>
                  </a:lnTo>
                  <a:lnTo>
                    <a:pt x="24299" y="62"/>
                  </a:lnTo>
                  <a:close/>
                  <a:moveTo>
                    <a:pt x="27590" y="2442"/>
                  </a:moveTo>
                  <a:lnTo>
                    <a:pt x="27637" y="2441"/>
                  </a:lnTo>
                  <a:lnTo>
                    <a:pt x="27681" y="2438"/>
                  </a:lnTo>
                  <a:lnTo>
                    <a:pt x="27724" y="2433"/>
                  </a:lnTo>
                  <a:lnTo>
                    <a:pt x="27764" y="2427"/>
                  </a:lnTo>
                  <a:lnTo>
                    <a:pt x="27839" y="2409"/>
                  </a:lnTo>
                  <a:lnTo>
                    <a:pt x="27907" y="2382"/>
                  </a:lnTo>
                  <a:lnTo>
                    <a:pt x="27938" y="2366"/>
                  </a:lnTo>
                  <a:lnTo>
                    <a:pt x="27968" y="2348"/>
                  </a:lnTo>
                  <a:lnTo>
                    <a:pt x="27997" y="2328"/>
                  </a:lnTo>
                  <a:lnTo>
                    <a:pt x="28022" y="2306"/>
                  </a:lnTo>
                  <a:lnTo>
                    <a:pt x="28047" y="2281"/>
                  </a:lnTo>
                  <a:lnTo>
                    <a:pt x="28070" y="2255"/>
                  </a:lnTo>
                  <a:lnTo>
                    <a:pt x="28092" y="2227"/>
                  </a:lnTo>
                  <a:lnTo>
                    <a:pt x="28103" y="2212"/>
                  </a:lnTo>
                  <a:lnTo>
                    <a:pt x="28112" y="2196"/>
                  </a:lnTo>
                  <a:lnTo>
                    <a:pt x="28131" y="2164"/>
                  </a:lnTo>
                  <a:lnTo>
                    <a:pt x="28148" y="2129"/>
                  </a:lnTo>
                  <a:lnTo>
                    <a:pt x="28178" y="2053"/>
                  </a:lnTo>
                  <a:lnTo>
                    <a:pt x="28202" y="1969"/>
                  </a:lnTo>
                  <a:lnTo>
                    <a:pt x="28213" y="1923"/>
                  </a:lnTo>
                  <a:lnTo>
                    <a:pt x="28222" y="1875"/>
                  </a:lnTo>
                  <a:lnTo>
                    <a:pt x="28236" y="1773"/>
                  </a:lnTo>
                  <a:lnTo>
                    <a:pt x="28246" y="1661"/>
                  </a:lnTo>
                  <a:lnTo>
                    <a:pt x="28253" y="1540"/>
                  </a:lnTo>
                  <a:lnTo>
                    <a:pt x="28254" y="1408"/>
                  </a:lnTo>
                  <a:lnTo>
                    <a:pt x="28253" y="1291"/>
                  </a:lnTo>
                  <a:lnTo>
                    <a:pt x="28246" y="1180"/>
                  </a:lnTo>
                  <a:lnTo>
                    <a:pt x="28236" y="1078"/>
                  </a:lnTo>
                  <a:lnTo>
                    <a:pt x="28222" y="983"/>
                  </a:lnTo>
                  <a:lnTo>
                    <a:pt x="28213" y="939"/>
                  </a:lnTo>
                  <a:lnTo>
                    <a:pt x="28202" y="897"/>
                  </a:lnTo>
                  <a:lnTo>
                    <a:pt x="28179" y="817"/>
                  </a:lnTo>
                  <a:lnTo>
                    <a:pt x="28165" y="780"/>
                  </a:lnTo>
                  <a:lnTo>
                    <a:pt x="28149" y="744"/>
                  </a:lnTo>
                  <a:lnTo>
                    <a:pt x="28132" y="712"/>
                  </a:lnTo>
                  <a:lnTo>
                    <a:pt x="28113" y="681"/>
                  </a:lnTo>
                  <a:lnTo>
                    <a:pt x="28094" y="652"/>
                  </a:lnTo>
                  <a:lnTo>
                    <a:pt x="28072" y="624"/>
                  </a:lnTo>
                  <a:lnTo>
                    <a:pt x="28050" y="599"/>
                  </a:lnTo>
                  <a:lnTo>
                    <a:pt x="28025" y="575"/>
                  </a:lnTo>
                  <a:lnTo>
                    <a:pt x="27998" y="554"/>
                  </a:lnTo>
                  <a:lnTo>
                    <a:pt x="27971" y="534"/>
                  </a:lnTo>
                  <a:lnTo>
                    <a:pt x="27941" y="516"/>
                  </a:lnTo>
                  <a:lnTo>
                    <a:pt x="27909" y="501"/>
                  </a:lnTo>
                  <a:lnTo>
                    <a:pt x="27876" y="487"/>
                  </a:lnTo>
                  <a:lnTo>
                    <a:pt x="27841" y="475"/>
                  </a:lnTo>
                  <a:lnTo>
                    <a:pt x="27804" y="465"/>
                  </a:lnTo>
                  <a:lnTo>
                    <a:pt x="27765" y="456"/>
                  </a:lnTo>
                  <a:lnTo>
                    <a:pt x="27725" y="449"/>
                  </a:lnTo>
                  <a:lnTo>
                    <a:pt x="27681" y="444"/>
                  </a:lnTo>
                  <a:lnTo>
                    <a:pt x="27637" y="441"/>
                  </a:lnTo>
                  <a:lnTo>
                    <a:pt x="27590" y="441"/>
                  </a:lnTo>
                  <a:lnTo>
                    <a:pt x="27544" y="441"/>
                  </a:lnTo>
                  <a:lnTo>
                    <a:pt x="27498" y="444"/>
                  </a:lnTo>
                  <a:lnTo>
                    <a:pt x="27457" y="449"/>
                  </a:lnTo>
                  <a:lnTo>
                    <a:pt x="27416" y="456"/>
                  </a:lnTo>
                  <a:lnTo>
                    <a:pt x="27342" y="475"/>
                  </a:lnTo>
                  <a:lnTo>
                    <a:pt x="27275" y="501"/>
                  </a:lnTo>
                  <a:lnTo>
                    <a:pt x="27244" y="516"/>
                  </a:lnTo>
                  <a:lnTo>
                    <a:pt x="27214" y="534"/>
                  </a:lnTo>
                  <a:lnTo>
                    <a:pt x="27187" y="554"/>
                  </a:lnTo>
                  <a:lnTo>
                    <a:pt x="27161" y="575"/>
                  </a:lnTo>
                  <a:lnTo>
                    <a:pt x="27136" y="599"/>
                  </a:lnTo>
                  <a:lnTo>
                    <a:pt x="27114" y="624"/>
                  </a:lnTo>
                  <a:lnTo>
                    <a:pt x="27092" y="652"/>
                  </a:lnTo>
                  <a:lnTo>
                    <a:pt x="27073" y="681"/>
                  </a:lnTo>
                  <a:lnTo>
                    <a:pt x="27056" y="712"/>
                  </a:lnTo>
                  <a:lnTo>
                    <a:pt x="27039" y="744"/>
                  </a:lnTo>
                  <a:lnTo>
                    <a:pt x="27024" y="780"/>
                  </a:lnTo>
                  <a:lnTo>
                    <a:pt x="27009" y="817"/>
                  </a:lnTo>
                  <a:lnTo>
                    <a:pt x="26998" y="855"/>
                  </a:lnTo>
                  <a:lnTo>
                    <a:pt x="26986" y="897"/>
                  </a:lnTo>
                  <a:lnTo>
                    <a:pt x="26968" y="983"/>
                  </a:lnTo>
                  <a:lnTo>
                    <a:pt x="26954" y="1078"/>
                  </a:lnTo>
                  <a:lnTo>
                    <a:pt x="26945" y="1180"/>
                  </a:lnTo>
                  <a:lnTo>
                    <a:pt x="26938" y="1291"/>
                  </a:lnTo>
                  <a:lnTo>
                    <a:pt x="26937" y="1408"/>
                  </a:lnTo>
                  <a:lnTo>
                    <a:pt x="26940" y="1540"/>
                  </a:lnTo>
                  <a:lnTo>
                    <a:pt x="26945" y="1662"/>
                  </a:lnTo>
                  <a:lnTo>
                    <a:pt x="26949" y="1719"/>
                  </a:lnTo>
                  <a:lnTo>
                    <a:pt x="26954" y="1775"/>
                  </a:lnTo>
                  <a:lnTo>
                    <a:pt x="26968" y="1876"/>
                  </a:lnTo>
                  <a:lnTo>
                    <a:pt x="26977" y="1925"/>
                  </a:lnTo>
                  <a:lnTo>
                    <a:pt x="26987" y="1970"/>
                  </a:lnTo>
                  <a:lnTo>
                    <a:pt x="26999" y="2014"/>
                  </a:lnTo>
                  <a:lnTo>
                    <a:pt x="27011" y="2056"/>
                  </a:lnTo>
                  <a:lnTo>
                    <a:pt x="27025" y="2094"/>
                  </a:lnTo>
                  <a:lnTo>
                    <a:pt x="27040" y="2130"/>
                  </a:lnTo>
                  <a:lnTo>
                    <a:pt x="27057" y="2165"/>
                  </a:lnTo>
                  <a:lnTo>
                    <a:pt x="27075" y="2197"/>
                  </a:lnTo>
                  <a:lnTo>
                    <a:pt x="27095" y="2228"/>
                  </a:lnTo>
                  <a:lnTo>
                    <a:pt x="27115" y="2257"/>
                  </a:lnTo>
                  <a:lnTo>
                    <a:pt x="27137" y="2282"/>
                  </a:lnTo>
                  <a:lnTo>
                    <a:pt x="27162" y="2307"/>
                  </a:lnTo>
                  <a:lnTo>
                    <a:pt x="27188" y="2329"/>
                  </a:lnTo>
                  <a:lnTo>
                    <a:pt x="27215" y="2348"/>
                  </a:lnTo>
                  <a:lnTo>
                    <a:pt x="27245" y="2366"/>
                  </a:lnTo>
                  <a:lnTo>
                    <a:pt x="27276" y="2383"/>
                  </a:lnTo>
                  <a:lnTo>
                    <a:pt x="27308" y="2397"/>
                  </a:lnTo>
                  <a:lnTo>
                    <a:pt x="27343" y="2409"/>
                  </a:lnTo>
                  <a:lnTo>
                    <a:pt x="27379" y="2419"/>
                  </a:lnTo>
                  <a:lnTo>
                    <a:pt x="27398" y="2423"/>
                  </a:lnTo>
                  <a:lnTo>
                    <a:pt x="27417" y="2427"/>
                  </a:lnTo>
                  <a:lnTo>
                    <a:pt x="27457" y="2433"/>
                  </a:lnTo>
                  <a:lnTo>
                    <a:pt x="27500" y="2438"/>
                  </a:lnTo>
                  <a:lnTo>
                    <a:pt x="27544" y="2441"/>
                  </a:lnTo>
                  <a:lnTo>
                    <a:pt x="27590" y="2442"/>
                  </a:lnTo>
                  <a:close/>
                  <a:moveTo>
                    <a:pt x="27590" y="0"/>
                  </a:moveTo>
                  <a:lnTo>
                    <a:pt x="27677" y="3"/>
                  </a:lnTo>
                  <a:lnTo>
                    <a:pt x="27761" y="8"/>
                  </a:lnTo>
                  <a:lnTo>
                    <a:pt x="27840" y="18"/>
                  </a:lnTo>
                  <a:lnTo>
                    <a:pt x="27915" y="31"/>
                  </a:lnTo>
                  <a:lnTo>
                    <a:pt x="27986" y="48"/>
                  </a:lnTo>
                  <a:lnTo>
                    <a:pt x="28055" y="67"/>
                  </a:lnTo>
                  <a:lnTo>
                    <a:pt x="28118" y="91"/>
                  </a:lnTo>
                  <a:lnTo>
                    <a:pt x="28149" y="104"/>
                  </a:lnTo>
                  <a:lnTo>
                    <a:pt x="28179" y="118"/>
                  </a:lnTo>
                  <a:lnTo>
                    <a:pt x="28236" y="147"/>
                  </a:lnTo>
                  <a:lnTo>
                    <a:pt x="28289" y="180"/>
                  </a:lnTo>
                  <a:lnTo>
                    <a:pt x="28338" y="214"/>
                  </a:lnTo>
                  <a:lnTo>
                    <a:pt x="28386" y="253"/>
                  </a:lnTo>
                  <a:lnTo>
                    <a:pt x="28429" y="293"/>
                  </a:lnTo>
                  <a:lnTo>
                    <a:pt x="28470" y="336"/>
                  </a:lnTo>
                  <a:lnTo>
                    <a:pt x="28508" y="382"/>
                  </a:lnTo>
                  <a:lnTo>
                    <a:pt x="28541" y="430"/>
                  </a:lnTo>
                  <a:lnTo>
                    <a:pt x="28574" y="479"/>
                  </a:lnTo>
                  <a:lnTo>
                    <a:pt x="28602" y="532"/>
                  </a:lnTo>
                  <a:lnTo>
                    <a:pt x="28629" y="584"/>
                  </a:lnTo>
                  <a:lnTo>
                    <a:pt x="28653" y="640"/>
                  </a:lnTo>
                  <a:lnTo>
                    <a:pt x="28675" y="698"/>
                  </a:lnTo>
                  <a:lnTo>
                    <a:pt x="28694" y="757"/>
                  </a:lnTo>
                  <a:lnTo>
                    <a:pt x="28711" y="817"/>
                  </a:lnTo>
                  <a:lnTo>
                    <a:pt x="28725" y="878"/>
                  </a:lnTo>
                  <a:lnTo>
                    <a:pt x="28738" y="942"/>
                  </a:lnTo>
                  <a:lnTo>
                    <a:pt x="28748" y="1006"/>
                  </a:lnTo>
                  <a:lnTo>
                    <a:pt x="28757" y="1072"/>
                  </a:lnTo>
                  <a:lnTo>
                    <a:pt x="28765" y="1138"/>
                  </a:lnTo>
                  <a:lnTo>
                    <a:pt x="28774" y="1272"/>
                  </a:lnTo>
                  <a:lnTo>
                    <a:pt x="28777" y="1408"/>
                  </a:lnTo>
                  <a:lnTo>
                    <a:pt x="28774" y="1559"/>
                  </a:lnTo>
                  <a:lnTo>
                    <a:pt x="28770" y="1634"/>
                  </a:lnTo>
                  <a:lnTo>
                    <a:pt x="28765" y="1706"/>
                  </a:lnTo>
                  <a:lnTo>
                    <a:pt x="28757" y="1777"/>
                  </a:lnTo>
                  <a:lnTo>
                    <a:pt x="28748" y="1847"/>
                  </a:lnTo>
                  <a:lnTo>
                    <a:pt x="28738" y="1915"/>
                  </a:lnTo>
                  <a:lnTo>
                    <a:pt x="28725" y="1982"/>
                  </a:lnTo>
                  <a:lnTo>
                    <a:pt x="28711" y="2048"/>
                  </a:lnTo>
                  <a:lnTo>
                    <a:pt x="28694" y="2111"/>
                  </a:lnTo>
                  <a:lnTo>
                    <a:pt x="28675" y="2173"/>
                  </a:lnTo>
                  <a:lnTo>
                    <a:pt x="28653" y="2232"/>
                  </a:lnTo>
                  <a:lnTo>
                    <a:pt x="28629" y="2289"/>
                  </a:lnTo>
                  <a:lnTo>
                    <a:pt x="28602" y="2344"/>
                  </a:lnTo>
                  <a:lnTo>
                    <a:pt x="28574" y="2399"/>
                  </a:lnTo>
                  <a:lnTo>
                    <a:pt x="28541" y="2449"/>
                  </a:lnTo>
                  <a:lnTo>
                    <a:pt x="28508" y="2498"/>
                  </a:lnTo>
                  <a:lnTo>
                    <a:pt x="28470" y="2544"/>
                  </a:lnTo>
                  <a:lnTo>
                    <a:pt x="28429" y="2587"/>
                  </a:lnTo>
                  <a:lnTo>
                    <a:pt x="28386" y="2628"/>
                  </a:lnTo>
                  <a:lnTo>
                    <a:pt x="28338" y="2667"/>
                  </a:lnTo>
                  <a:lnTo>
                    <a:pt x="28314" y="2685"/>
                  </a:lnTo>
                  <a:lnTo>
                    <a:pt x="28289" y="2702"/>
                  </a:lnTo>
                  <a:lnTo>
                    <a:pt x="28236" y="2734"/>
                  </a:lnTo>
                  <a:lnTo>
                    <a:pt x="28179" y="2763"/>
                  </a:lnTo>
                  <a:lnTo>
                    <a:pt x="28118" y="2789"/>
                  </a:lnTo>
                  <a:lnTo>
                    <a:pt x="28055" y="2812"/>
                  </a:lnTo>
                  <a:lnTo>
                    <a:pt x="28021" y="2823"/>
                  </a:lnTo>
                  <a:lnTo>
                    <a:pt x="27986" y="2832"/>
                  </a:lnTo>
                  <a:lnTo>
                    <a:pt x="27915" y="2848"/>
                  </a:lnTo>
                  <a:lnTo>
                    <a:pt x="27840" y="2861"/>
                  </a:lnTo>
                  <a:lnTo>
                    <a:pt x="27761" y="2870"/>
                  </a:lnTo>
                  <a:lnTo>
                    <a:pt x="27677" y="2877"/>
                  </a:lnTo>
                  <a:lnTo>
                    <a:pt x="27590" y="2878"/>
                  </a:lnTo>
                  <a:lnTo>
                    <a:pt x="27502" y="2877"/>
                  </a:lnTo>
                  <a:lnTo>
                    <a:pt x="27418" y="2870"/>
                  </a:lnTo>
                  <a:lnTo>
                    <a:pt x="27339" y="2861"/>
                  </a:lnTo>
                  <a:lnTo>
                    <a:pt x="27264" y="2848"/>
                  </a:lnTo>
                  <a:lnTo>
                    <a:pt x="27192" y="2832"/>
                  </a:lnTo>
                  <a:lnTo>
                    <a:pt x="27125" y="2812"/>
                  </a:lnTo>
                  <a:lnTo>
                    <a:pt x="27061" y="2789"/>
                  </a:lnTo>
                  <a:lnTo>
                    <a:pt x="27002" y="2763"/>
                  </a:lnTo>
                  <a:lnTo>
                    <a:pt x="26945" y="2734"/>
                  </a:lnTo>
                  <a:lnTo>
                    <a:pt x="26892" y="2702"/>
                  </a:lnTo>
                  <a:lnTo>
                    <a:pt x="26842" y="2667"/>
                  </a:lnTo>
                  <a:lnTo>
                    <a:pt x="26796" y="2628"/>
                  </a:lnTo>
                  <a:lnTo>
                    <a:pt x="26753" y="2587"/>
                  </a:lnTo>
                  <a:lnTo>
                    <a:pt x="26713" y="2544"/>
                  </a:lnTo>
                  <a:lnTo>
                    <a:pt x="26677" y="2498"/>
                  </a:lnTo>
                  <a:lnTo>
                    <a:pt x="26642" y="2449"/>
                  </a:lnTo>
                  <a:lnTo>
                    <a:pt x="26611" y="2399"/>
                  </a:lnTo>
                  <a:lnTo>
                    <a:pt x="26582" y="2344"/>
                  </a:lnTo>
                  <a:lnTo>
                    <a:pt x="26557" y="2289"/>
                  </a:lnTo>
                  <a:lnTo>
                    <a:pt x="26533" y="2232"/>
                  </a:lnTo>
                  <a:lnTo>
                    <a:pt x="26513" y="2173"/>
                  </a:lnTo>
                  <a:lnTo>
                    <a:pt x="26494" y="2111"/>
                  </a:lnTo>
                  <a:lnTo>
                    <a:pt x="26478" y="2048"/>
                  </a:lnTo>
                  <a:lnTo>
                    <a:pt x="26463" y="1982"/>
                  </a:lnTo>
                  <a:lnTo>
                    <a:pt x="26457" y="1949"/>
                  </a:lnTo>
                  <a:lnTo>
                    <a:pt x="26452" y="1915"/>
                  </a:lnTo>
                  <a:lnTo>
                    <a:pt x="26441" y="1847"/>
                  </a:lnTo>
                  <a:lnTo>
                    <a:pt x="26432" y="1777"/>
                  </a:lnTo>
                  <a:lnTo>
                    <a:pt x="26426" y="1706"/>
                  </a:lnTo>
                  <a:lnTo>
                    <a:pt x="26418" y="1559"/>
                  </a:lnTo>
                  <a:lnTo>
                    <a:pt x="26414" y="1408"/>
                  </a:lnTo>
                  <a:lnTo>
                    <a:pt x="26418" y="1272"/>
                  </a:lnTo>
                  <a:lnTo>
                    <a:pt x="26421" y="1205"/>
                  </a:lnTo>
                  <a:lnTo>
                    <a:pt x="26426" y="1138"/>
                  </a:lnTo>
                  <a:lnTo>
                    <a:pt x="26441" y="1006"/>
                  </a:lnTo>
                  <a:lnTo>
                    <a:pt x="26463" y="878"/>
                  </a:lnTo>
                  <a:lnTo>
                    <a:pt x="26479" y="817"/>
                  </a:lnTo>
                  <a:lnTo>
                    <a:pt x="26494" y="757"/>
                  </a:lnTo>
                  <a:lnTo>
                    <a:pt x="26514" y="698"/>
                  </a:lnTo>
                  <a:lnTo>
                    <a:pt x="26535" y="640"/>
                  </a:lnTo>
                  <a:lnTo>
                    <a:pt x="26558" y="584"/>
                  </a:lnTo>
                  <a:lnTo>
                    <a:pt x="26584" y="532"/>
                  </a:lnTo>
                  <a:lnTo>
                    <a:pt x="26612" y="479"/>
                  </a:lnTo>
                  <a:lnTo>
                    <a:pt x="26643" y="430"/>
                  </a:lnTo>
                  <a:lnTo>
                    <a:pt x="26678" y="382"/>
                  </a:lnTo>
                  <a:lnTo>
                    <a:pt x="26714" y="336"/>
                  </a:lnTo>
                  <a:lnTo>
                    <a:pt x="26735" y="314"/>
                  </a:lnTo>
                  <a:lnTo>
                    <a:pt x="26755" y="293"/>
                  </a:lnTo>
                  <a:lnTo>
                    <a:pt x="26798" y="253"/>
                  </a:lnTo>
                  <a:lnTo>
                    <a:pt x="26820" y="234"/>
                  </a:lnTo>
                  <a:lnTo>
                    <a:pt x="26844" y="214"/>
                  </a:lnTo>
                  <a:lnTo>
                    <a:pt x="26894" y="180"/>
                  </a:lnTo>
                  <a:lnTo>
                    <a:pt x="26946" y="147"/>
                  </a:lnTo>
                  <a:lnTo>
                    <a:pt x="27003" y="118"/>
                  </a:lnTo>
                  <a:lnTo>
                    <a:pt x="27062" y="91"/>
                  </a:lnTo>
                  <a:lnTo>
                    <a:pt x="27126" y="67"/>
                  </a:lnTo>
                  <a:lnTo>
                    <a:pt x="27193" y="48"/>
                  </a:lnTo>
                  <a:lnTo>
                    <a:pt x="27264" y="31"/>
                  </a:lnTo>
                  <a:lnTo>
                    <a:pt x="27339" y="18"/>
                  </a:lnTo>
                  <a:lnTo>
                    <a:pt x="27420" y="8"/>
                  </a:lnTo>
                  <a:lnTo>
                    <a:pt x="27502" y="3"/>
                  </a:lnTo>
                  <a:lnTo>
                    <a:pt x="27590" y="0"/>
                  </a:lnTo>
                  <a:close/>
                  <a:moveTo>
                    <a:pt x="2968" y="1692"/>
                  </a:moveTo>
                  <a:lnTo>
                    <a:pt x="3643" y="1692"/>
                  </a:lnTo>
                  <a:lnTo>
                    <a:pt x="3364" y="869"/>
                  </a:lnTo>
                  <a:lnTo>
                    <a:pt x="3344" y="811"/>
                  </a:lnTo>
                  <a:lnTo>
                    <a:pt x="3328" y="752"/>
                  </a:lnTo>
                  <a:lnTo>
                    <a:pt x="3315" y="697"/>
                  </a:lnTo>
                  <a:lnTo>
                    <a:pt x="3306" y="652"/>
                  </a:lnTo>
                  <a:lnTo>
                    <a:pt x="3298" y="698"/>
                  </a:lnTo>
                  <a:lnTo>
                    <a:pt x="3285" y="755"/>
                  </a:lnTo>
                  <a:lnTo>
                    <a:pt x="3269" y="814"/>
                  </a:lnTo>
                  <a:lnTo>
                    <a:pt x="3253" y="869"/>
                  </a:lnTo>
                  <a:lnTo>
                    <a:pt x="2968" y="1692"/>
                  </a:lnTo>
                  <a:close/>
                  <a:moveTo>
                    <a:pt x="941" y="1328"/>
                  </a:moveTo>
                  <a:lnTo>
                    <a:pt x="1005" y="1327"/>
                  </a:lnTo>
                  <a:lnTo>
                    <a:pt x="1066" y="1321"/>
                  </a:lnTo>
                  <a:lnTo>
                    <a:pt x="1122" y="1312"/>
                  </a:lnTo>
                  <a:lnTo>
                    <a:pt x="1172" y="1300"/>
                  </a:lnTo>
                  <a:lnTo>
                    <a:pt x="1217" y="1283"/>
                  </a:lnTo>
                  <a:lnTo>
                    <a:pt x="1259" y="1264"/>
                  </a:lnTo>
                  <a:lnTo>
                    <a:pt x="1295" y="1242"/>
                  </a:lnTo>
                  <a:lnTo>
                    <a:pt x="1327" y="1216"/>
                  </a:lnTo>
                  <a:lnTo>
                    <a:pt x="1356" y="1188"/>
                  </a:lnTo>
                  <a:lnTo>
                    <a:pt x="1379" y="1157"/>
                  </a:lnTo>
                  <a:lnTo>
                    <a:pt x="1391" y="1140"/>
                  </a:lnTo>
                  <a:lnTo>
                    <a:pt x="1400" y="1123"/>
                  </a:lnTo>
                  <a:lnTo>
                    <a:pt x="1415" y="1086"/>
                  </a:lnTo>
                  <a:lnTo>
                    <a:pt x="1428" y="1047"/>
                  </a:lnTo>
                  <a:lnTo>
                    <a:pt x="1437" y="1006"/>
                  </a:lnTo>
                  <a:lnTo>
                    <a:pt x="1443" y="961"/>
                  </a:lnTo>
                  <a:lnTo>
                    <a:pt x="1444" y="916"/>
                  </a:lnTo>
                  <a:lnTo>
                    <a:pt x="1441" y="866"/>
                  </a:lnTo>
                  <a:lnTo>
                    <a:pt x="1436" y="818"/>
                  </a:lnTo>
                  <a:lnTo>
                    <a:pt x="1427" y="774"/>
                  </a:lnTo>
                  <a:lnTo>
                    <a:pt x="1414" y="733"/>
                  </a:lnTo>
                  <a:lnTo>
                    <a:pt x="1397" y="694"/>
                  </a:lnTo>
                  <a:lnTo>
                    <a:pt x="1377" y="659"/>
                  </a:lnTo>
                  <a:lnTo>
                    <a:pt x="1352" y="628"/>
                  </a:lnTo>
                  <a:lnTo>
                    <a:pt x="1324" y="600"/>
                  </a:lnTo>
                  <a:lnTo>
                    <a:pt x="1290" y="574"/>
                  </a:lnTo>
                  <a:lnTo>
                    <a:pt x="1254" y="552"/>
                  </a:lnTo>
                  <a:lnTo>
                    <a:pt x="1212" y="533"/>
                  </a:lnTo>
                  <a:lnTo>
                    <a:pt x="1167" y="519"/>
                  </a:lnTo>
                  <a:lnTo>
                    <a:pt x="1142" y="512"/>
                  </a:lnTo>
                  <a:lnTo>
                    <a:pt x="1117" y="506"/>
                  </a:lnTo>
                  <a:lnTo>
                    <a:pt x="1062" y="497"/>
                  </a:lnTo>
                  <a:lnTo>
                    <a:pt x="1004" y="492"/>
                  </a:lnTo>
                  <a:lnTo>
                    <a:pt x="941" y="490"/>
                  </a:lnTo>
                  <a:lnTo>
                    <a:pt x="515" y="490"/>
                  </a:lnTo>
                  <a:lnTo>
                    <a:pt x="515" y="1328"/>
                  </a:lnTo>
                  <a:lnTo>
                    <a:pt x="941" y="1328"/>
                  </a:lnTo>
                  <a:close/>
                  <a:moveTo>
                    <a:pt x="3048" y="62"/>
                  </a:moveTo>
                  <a:lnTo>
                    <a:pt x="3575" y="62"/>
                  </a:lnTo>
                  <a:lnTo>
                    <a:pt x="3824" y="751"/>
                  </a:lnTo>
                  <a:lnTo>
                    <a:pt x="4074" y="1441"/>
                  </a:lnTo>
                  <a:lnTo>
                    <a:pt x="4324" y="2130"/>
                  </a:lnTo>
                  <a:lnTo>
                    <a:pt x="4574" y="2820"/>
                  </a:lnTo>
                  <a:lnTo>
                    <a:pt x="4031" y="2820"/>
                  </a:lnTo>
                  <a:lnTo>
                    <a:pt x="3793" y="2120"/>
                  </a:lnTo>
                  <a:lnTo>
                    <a:pt x="2822" y="2120"/>
                  </a:lnTo>
                  <a:lnTo>
                    <a:pt x="2580" y="2820"/>
                  </a:lnTo>
                  <a:lnTo>
                    <a:pt x="2127" y="2820"/>
                  </a:lnTo>
                  <a:lnTo>
                    <a:pt x="2047" y="2820"/>
                  </a:lnTo>
                  <a:lnTo>
                    <a:pt x="1509" y="2820"/>
                  </a:lnTo>
                  <a:lnTo>
                    <a:pt x="872" y="1849"/>
                  </a:lnTo>
                  <a:lnTo>
                    <a:pt x="837" y="1756"/>
                  </a:lnTo>
                  <a:lnTo>
                    <a:pt x="515" y="1756"/>
                  </a:lnTo>
                  <a:lnTo>
                    <a:pt x="515" y="2288"/>
                  </a:lnTo>
                  <a:lnTo>
                    <a:pt x="515" y="2820"/>
                  </a:lnTo>
                  <a:lnTo>
                    <a:pt x="0" y="2820"/>
                  </a:lnTo>
                  <a:lnTo>
                    <a:pt x="0" y="2130"/>
                  </a:lnTo>
                  <a:lnTo>
                    <a:pt x="0" y="1441"/>
                  </a:lnTo>
                  <a:lnTo>
                    <a:pt x="0" y="751"/>
                  </a:lnTo>
                  <a:lnTo>
                    <a:pt x="0" y="62"/>
                  </a:lnTo>
                  <a:lnTo>
                    <a:pt x="941" y="62"/>
                  </a:lnTo>
                  <a:lnTo>
                    <a:pt x="1005" y="62"/>
                  </a:lnTo>
                  <a:lnTo>
                    <a:pt x="1067" y="66"/>
                  </a:lnTo>
                  <a:lnTo>
                    <a:pt x="1128" y="71"/>
                  </a:lnTo>
                  <a:lnTo>
                    <a:pt x="1186" y="78"/>
                  </a:lnTo>
                  <a:lnTo>
                    <a:pt x="1242" y="87"/>
                  </a:lnTo>
                  <a:lnTo>
                    <a:pt x="1296" y="97"/>
                  </a:lnTo>
                  <a:lnTo>
                    <a:pt x="1348" y="110"/>
                  </a:lnTo>
                  <a:lnTo>
                    <a:pt x="1397" y="124"/>
                  </a:lnTo>
                  <a:lnTo>
                    <a:pt x="1490" y="158"/>
                  </a:lnTo>
                  <a:lnTo>
                    <a:pt x="1573" y="198"/>
                  </a:lnTo>
                  <a:lnTo>
                    <a:pt x="1613" y="221"/>
                  </a:lnTo>
                  <a:lnTo>
                    <a:pt x="1650" y="244"/>
                  </a:lnTo>
                  <a:lnTo>
                    <a:pt x="1717" y="298"/>
                  </a:lnTo>
                  <a:lnTo>
                    <a:pt x="1776" y="356"/>
                  </a:lnTo>
                  <a:lnTo>
                    <a:pt x="1802" y="389"/>
                  </a:lnTo>
                  <a:lnTo>
                    <a:pt x="1827" y="422"/>
                  </a:lnTo>
                  <a:lnTo>
                    <a:pt x="1849" y="456"/>
                  </a:lnTo>
                  <a:lnTo>
                    <a:pt x="1870" y="492"/>
                  </a:lnTo>
                  <a:lnTo>
                    <a:pt x="1888" y="529"/>
                  </a:lnTo>
                  <a:lnTo>
                    <a:pt x="1904" y="568"/>
                  </a:lnTo>
                  <a:lnTo>
                    <a:pt x="1919" y="606"/>
                  </a:lnTo>
                  <a:lnTo>
                    <a:pt x="1932" y="648"/>
                  </a:lnTo>
                  <a:lnTo>
                    <a:pt x="1942" y="689"/>
                  </a:lnTo>
                  <a:lnTo>
                    <a:pt x="1951" y="733"/>
                  </a:lnTo>
                  <a:lnTo>
                    <a:pt x="1963" y="822"/>
                  </a:lnTo>
                  <a:lnTo>
                    <a:pt x="1965" y="916"/>
                  </a:lnTo>
                  <a:lnTo>
                    <a:pt x="1964" y="984"/>
                  </a:lnTo>
                  <a:lnTo>
                    <a:pt x="1958" y="1051"/>
                  </a:lnTo>
                  <a:lnTo>
                    <a:pt x="1946" y="1116"/>
                  </a:lnTo>
                  <a:lnTo>
                    <a:pt x="1930" y="1178"/>
                  </a:lnTo>
                  <a:lnTo>
                    <a:pt x="1911" y="1236"/>
                  </a:lnTo>
                  <a:lnTo>
                    <a:pt x="1886" y="1292"/>
                  </a:lnTo>
                  <a:lnTo>
                    <a:pt x="1858" y="1345"/>
                  </a:lnTo>
                  <a:lnTo>
                    <a:pt x="1824" y="1397"/>
                  </a:lnTo>
                  <a:lnTo>
                    <a:pt x="1787" y="1444"/>
                  </a:lnTo>
                  <a:lnTo>
                    <a:pt x="1744" y="1488"/>
                  </a:lnTo>
                  <a:lnTo>
                    <a:pt x="1697" y="1530"/>
                  </a:lnTo>
                  <a:lnTo>
                    <a:pt x="1646" y="1568"/>
                  </a:lnTo>
                  <a:lnTo>
                    <a:pt x="1589" y="1603"/>
                  </a:lnTo>
                  <a:lnTo>
                    <a:pt x="1527" y="1635"/>
                  </a:lnTo>
                  <a:lnTo>
                    <a:pt x="1461" y="1664"/>
                  </a:lnTo>
                  <a:lnTo>
                    <a:pt x="1390" y="1688"/>
                  </a:lnTo>
                  <a:lnTo>
                    <a:pt x="1732" y="2214"/>
                  </a:lnTo>
                  <a:lnTo>
                    <a:pt x="2075" y="2741"/>
                  </a:lnTo>
                  <a:lnTo>
                    <a:pt x="2318" y="2071"/>
                  </a:lnTo>
                  <a:lnTo>
                    <a:pt x="2562" y="1402"/>
                  </a:lnTo>
                  <a:lnTo>
                    <a:pt x="2805" y="731"/>
                  </a:lnTo>
                  <a:lnTo>
                    <a:pt x="3048" y="62"/>
                  </a:lnTo>
                  <a:close/>
                  <a:moveTo>
                    <a:pt x="16185" y="1673"/>
                  </a:moveTo>
                  <a:lnTo>
                    <a:pt x="16185" y="867"/>
                  </a:lnTo>
                  <a:lnTo>
                    <a:pt x="16185" y="62"/>
                  </a:lnTo>
                  <a:lnTo>
                    <a:pt x="16700" y="62"/>
                  </a:lnTo>
                  <a:lnTo>
                    <a:pt x="16700" y="867"/>
                  </a:lnTo>
                  <a:lnTo>
                    <a:pt x="16700" y="1673"/>
                  </a:lnTo>
                  <a:lnTo>
                    <a:pt x="16699" y="1751"/>
                  </a:lnTo>
                  <a:lnTo>
                    <a:pt x="16695" y="1827"/>
                  </a:lnTo>
                  <a:lnTo>
                    <a:pt x="16689" y="1900"/>
                  </a:lnTo>
                  <a:lnTo>
                    <a:pt x="16678" y="1969"/>
                  </a:lnTo>
                  <a:lnTo>
                    <a:pt x="16667" y="2038"/>
                  </a:lnTo>
                  <a:lnTo>
                    <a:pt x="16653" y="2101"/>
                  </a:lnTo>
                  <a:lnTo>
                    <a:pt x="16636" y="2163"/>
                  </a:lnTo>
                  <a:lnTo>
                    <a:pt x="16616" y="2222"/>
                  </a:lnTo>
                  <a:lnTo>
                    <a:pt x="16594" y="2277"/>
                  </a:lnTo>
                  <a:lnTo>
                    <a:pt x="16570" y="2331"/>
                  </a:lnTo>
                  <a:lnTo>
                    <a:pt x="16544" y="2382"/>
                  </a:lnTo>
                  <a:lnTo>
                    <a:pt x="16514" y="2431"/>
                  </a:lnTo>
                  <a:lnTo>
                    <a:pt x="16484" y="2476"/>
                  </a:lnTo>
                  <a:lnTo>
                    <a:pt x="16451" y="2518"/>
                  </a:lnTo>
                  <a:lnTo>
                    <a:pt x="16416" y="2560"/>
                  </a:lnTo>
                  <a:lnTo>
                    <a:pt x="16380" y="2597"/>
                  </a:lnTo>
                  <a:lnTo>
                    <a:pt x="16339" y="2633"/>
                  </a:lnTo>
                  <a:lnTo>
                    <a:pt x="16299" y="2665"/>
                  </a:lnTo>
                  <a:lnTo>
                    <a:pt x="16257" y="2696"/>
                  </a:lnTo>
                  <a:lnTo>
                    <a:pt x="16213" y="2725"/>
                  </a:lnTo>
                  <a:lnTo>
                    <a:pt x="16166" y="2750"/>
                  </a:lnTo>
                  <a:lnTo>
                    <a:pt x="16118" y="2774"/>
                  </a:lnTo>
                  <a:lnTo>
                    <a:pt x="16068" y="2794"/>
                  </a:lnTo>
                  <a:lnTo>
                    <a:pt x="16017" y="2814"/>
                  </a:lnTo>
                  <a:lnTo>
                    <a:pt x="15964" y="2829"/>
                  </a:lnTo>
                  <a:lnTo>
                    <a:pt x="15910" y="2843"/>
                  </a:lnTo>
                  <a:lnTo>
                    <a:pt x="15854" y="2855"/>
                  </a:lnTo>
                  <a:lnTo>
                    <a:pt x="15797" y="2865"/>
                  </a:lnTo>
                  <a:lnTo>
                    <a:pt x="15739" y="2873"/>
                  </a:lnTo>
                  <a:lnTo>
                    <a:pt x="15680" y="2878"/>
                  </a:lnTo>
                  <a:lnTo>
                    <a:pt x="15557" y="2882"/>
                  </a:lnTo>
                  <a:lnTo>
                    <a:pt x="15434" y="2878"/>
                  </a:lnTo>
                  <a:lnTo>
                    <a:pt x="15374" y="2873"/>
                  </a:lnTo>
                  <a:lnTo>
                    <a:pt x="15316" y="2865"/>
                  </a:lnTo>
                  <a:lnTo>
                    <a:pt x="15259" y="2855"/>
                  </a:lnTo>
                  <a:lnTo>
                    <a:pt x="15203" y="2843"/>
                  </a:lnTo>
                  <a:lnTo>
                    <a:pt x="15149" y="2829"/>
                  </a:lnTo>
                  <a:lnTo>
                    <a:pt x="15097" y="2814"/>
                  </a:lnTo>
                  <a:lnTo>
                    <a:pt x="15046" y="2794"/>
                  </a:lnTo>
                  <a:lnTo>
                    <a:pt x="14996" y="2774"/>
                  </a:lnTo>
                  <a:lnTo>
                    <a:pt x="14949" y="2750"/>
                  </a:lnTo>
                  <a:lnTo>
                    <a:pt x="14903" y="2725"/>
                  </a:lnTo>
                  <a:lnTo>
                    <a:pt x="14859" y="2696"/>
                  </a:lnTo>
                  <a:lnTo>
                    <a:pt x="14817" y="2665"/>
                  </a:lnTo>
                  <a:lnTo>
                    <a:pt x="14776" y="2633"/>
                  </a:lnTo>
                  <a:lnTo>
                    <a:pt x="14738" y="2597"/>
                  </a:lnTo>
                  <a:lnTo>
                    <a:pt x="14701" y="2560"/>
                  </a:lnTo>
                  <a:lnTo>
                    <a:pt x="14667" y="2518"/>
                  </a:lnTo>
                  <a:lnTo>
                    <a:pt x="14634" y="2476"/>
                  </a:lnTo>
                  <a:lnTo>
                    <a:pt x="14603" y="2431"/>
                  </a:lnTo>
                  <a:lnTo>
                    <a:pt x="14575" y="2382"/>
                  </a:lnTo>
                  <a:lnTo>
                    <a:pt x="14549" y="2331"/>
                  </a:lnTo>
                  <a:lnTo>
                    <a:pt x="14525" y="2277"/>
                  </a:lnTo>
                  <a:lnTo>
                    <a:pt x="14504" y="2222"/>
                  </a:lnTo>
                  <a:lnTo>
                    <a:pt x="14484" y="2163"/>
                  </a:lnTo>
                  <a:lnTo>
                    <a:pt x="14467" y="2101"/>
                  </a:lnTo>
                  <a:lnTo>
                    <a:pt x="14453" y="2038"/>
                  </a:lnTo>
                  <a:lnTo>
                    <a:pt x="14441" y="1969"/>
                  </a:lnTo>
                  <a:lnTo>
                    <a:pt x="14432" y="1900"/>
                  </a:lnTo>
                  <a:lnTo>
                    <a:pt x="14425" y="1827"/>
                  </a:lnTo>
                  <a:lnTo>
                    <a:pt x="14421" y="1751"/>
                  </a:lnTo>
                  <a:lnTo>
                    <a:pt x="14419" y="1673"/>
                  </a:lnTo>
                  <a:lnTo>
                    <a:pt x="14419" y="867"/>
                  </a:lnTo>
                  <a:lnTo>
                    <a:pt x="14419" y="62"/>
                  </a:lnTo>
                  <a:lnTo>
                    <a:pt x="14934" y="62"/>
                  </a:lnTo>
                  <a:lnTo>
                    <a:pt x="14934" y="867"/>
                  </a:lnTo>
                  <a:lnTo>
                    <a:pt x="14934" y="1673"/>
                  </a:lnTo>
                  <a:lnTo>
                    <a:pt x="14937" y="1773"/>
                  </a:lnTo>
                  <a:lnTo>
                    <a:pt x="14940" y="1821"/>
                  </a:lnTo>
                  <a:lnTo>
                    <a:pt x="14945" y="1866"/>
                  </a:lnTo>
                  <a:lnTo>
                    <a:pt x="14956" y="1951"/>
                  </a:lnTo>
                  <a:lnTo>
                    <a:pt x="14974" y="2028"/>
                  </a:lnTo>
                  <a:lnTo>
                    <a:pt x="14996" y="2099"/>
                  </a:lnTo>
                  <a:lnTo>
                    <a:pt x="15009" y="2132"/>
                  </a:lnTo>
                  <a:lnTo>
                    <a:pt x="15024" y="2161"/>
                  </a:lnTo>
                  <a:lnTo>
                    <a:pt x="15039" y="2191"/>
                  </a:lnTo>
                  <a:lnTo>
                    <a:pt x="15056" y="2218"/>
                  </a:lnTo>
                  <a:lnTo>
                    <a:pt x="15092" y="2267"/>
                  </a:lnTo>
                  <a:lnTo>
                    <a:pt x="15113" y="2289"/>
                  </a:lnTo>
                  <a:lnTo>
                    <a:pt x="15135" y="2310"/>
                  </a:lnTo>
                  <a:lnTo>
                    <a:pt x="15157" y="2329"/>
                  </a:lnTo>
                  <a:lnTo>
                    <a:pt x="15180" y="2346"/>
                  </a:lnTo>
                  <a:lnTo>
                    <a:pt x="15206" y="2361"/>
                  </a:lnTo>
                  <a:lnTo>
                    <a:pt x="15232" y="2377"/>
                  </a:lnTo>
                  <a:lnTo>
                    <a:pt x="15288" y="2400"/>
                  </a:lnTo>
                  <a:lnTo>
                    <a:pt x="15317" y="2410"/>
                  </a:lnTo>
                  <a:lnTo>
                    <a:pt x="15348" y="2419"/>
                  </a:lnTo>
                  <a:lnTo>
                    <a:pt x="15413" y="2432"/>
                  </a:lnTo>
                  <a:lnTo>
                    <a:pt x="15447" y="2436"/>
                  </a:lnTo>
                  <a:lnTo>
                    <a:pt x="15483" y="2440"/>
                  </a:lnTo>
                  <a:lnTo>
                    <a:pt x="15557" y="2442"/>
                  </a:lnTo>
                  <a:lnTo>
                    <a:pt x="15630" y="2440"/>
                  </a:lnTo>
                  <a:lnTo>
                    <a:pt x="15665" y="2436"/>
                  </a:lnTo>
                  <a:lnTo>
                    <a:pt x="15700" y="2432"/>
                  </a:lnTo>
                  <a:lnTo>
                    <a:pt x="15765" y="2419"/>
                  </a:lnTo>
                  <a:lnTo>
                    <a:pt x="15796" y="2410"/>
                  </a:lnTo>
                  <a:lnTo>
                    <a:pt x="15827" y="2400"/>
                  </a:lnTo>
                  <a:lnTo>
                    <a:pt x="15883" y="2375"/>
                  </a:lnTo>
                  <a:lnTo>
                    <a:pt x="15909" y="2361"/>
                  </a:lnTo>
                  <a:lnTo>
                    <a:pt x="15934" y="2344"/>
                  </a:lnTo>
                  <a:lnTo>
                    <a:pt x="15959" y="2328"/>
                  </a:lnTo>
                  <a:lnTo>
                    <a:pt x="15981" y="2308"/>
                  </a:lnTo>
                  <a:lnTo>
                    <a:pt x="16003" y="2288"/>
                  </a:lnTo>
                  <a:lnTo>
                    <a:pt x="16024" y="2266"/>
                  </a:lnTo>
                  <a:lnTo>
                    <a:pt x="16061" y="2215"/>
                  </a:lnTo>
                  <a:lnTo>
                    <a:pt x="16094" y="2160"/>
                  </a:lnTo>
                  <a:lnTo>
                    <a:pt x="16109" y="2129"/>
                  </a:lnTo>
                  <a:lnTo>
                    <a:pt x="16122" y="2097"/>
                  </a:lnTo>
                  <a:lnTo>
                    <a:pt x="16134" y="2063"/>
                  </a:lnTo>
                  <a:lnTo>
                    <a:pt x="16145" y="2027"/>
                  </a:lnTo>
                  <a:lnTo>
                    <a:pt x="16163" y="1950"/>
                  </a:lnTo>
                  <a:lnTo>
                    <a:pt x="16175" y="1865"/>
                  </a:lnTo>
                  <a:lnTo>
                    <a:pt x="16180" y="1820"/>
                  </a:lnTo>
                  <a:lnTo>
                    <a:pt x="16183" y="1773"/>
                  </a:lnTo>
                  <a:lnTo>
                    <a:pt x="16185" y="1673"/>
                  </a:lnTo>
                  <a:close/>
                  <a:moveTo>
                    <a:pt x="18240" y="1167"/>
                  </a:moveTo>
                  <a:lnTo>
                    <a:pt x="18316" y="1181"/>
                  </a:lnTo>
                  <a:lnTo>
                    <a:pt x="18391" y="1199"/>
                  </a:lnTo>
                  <a:lnTo>
                    <a:pt x="18464" y="1221"/>
                  </a:lnTo>
                  <a:lnTo>
                    <a:pt x="18499" y="1234"/>
                  </a:lnTo>
                  <a:lnTo>
                    <a:pt x="18532" y="1248"/>
                  </a:lnTo>
                  <a:lnTo>
                    <a:pt x="18598" y="1279"/>
                  </a:lnTo>
                  <a:lnTo>
                    <a:pt x="18660" y="1316"/>
                  </a:lnTo>
                  <a:lnTo>
                    <a:pt x="18719" y="1357"/>
                  </a:lnTo>
                  <a:lnTo>
                    <a:pt x="18746" y="1380"/>
                  </a:lnTo>
                  <a:lnTo>
                    <a:pt x="18772" y="1403"/>
                  </a:lnTo>
                  <a:lnTo>
                    <a:pt x="18796" y="1429"/>
                  </a:lnTo>
                  <a:lnTo>
                    <a:pt x="18821" y="1456"/>
                  </a:lnTo>
                  <a:lnTo>
                    <a:pt x="18843" y="1484"/>
                  </a:lnTo>
                  <a:lnTo>
                    <a:pt x="18864" y="1515"/>
                  </a:lnTo>
                  <a:lnTo>
                    <a:pt x="18901" y="1580"/>
                  </a:lnTo>
                  <a:lnTo>
                    <a:pt x="18933" y="1652"/>
                  </a:lnTo>
                  <a:lnTo>
                    <a:pt x="18959" y="1729"/>
                  </a:lnTo>
                  <a:lnTo>
                    <a:pt x="18968" y="1772"/>
                  </a:lnTo>
                  <a:lnTo>
                    <a:pt x="18977" y="1816"/>
                  </a:lnTo>
                  <a:lnTo>
                    <a:pt x="18984" y="1861"/>
                  </a:lnTo>
                  <a:lnTo>
                    <a:pt x="18989" y="1909"/>
                  </a:lnTo>
                  <a:lnTo>
                    <a:pt x="18992" y="1958"/>
                  </a:lnTo>
                  <a:lnTo>
                    <a:pt x="18993" y="2009"/>
                  </a:lnTo>
                  <a:lnTo>
                    <a:pt x="18992" y="2057"/>
                  </a:lnTo>
                  <a:lnTo>
                    <a:pt x="18989" y="2102"/>
                  </a:lnTo>
                  <a:lnTo>
                    <a:pt x="18984" y="2148"/>
                  </a:lnTo>
                  <a:lnTo>
                    <a:pt x="18977" y="2192"/>
                  </a:lnTo>
                  <a:lnTo>
                    <a:pt x="18968" y="2235"/>
                  </a:lnTo>
                  <a:lnTo>
                    <a:pt x="18958" y="2277"/>
                  </a:lnTo>
                  <a:lnTo>
                    <a:pt x="18945" y="2319"/>
                  </a:lnTo>
                  <a:lnTo>
                    <a:pt x="18931" y="2359"/>
                  </a:lnTo>
                  <a:lnTo>
                    <a:pt x="18914" y="2399"/>
                  </a:lnTo>
                  <a:lnTo>
                    <a:pt x="18905" y="2417"/>
                  </a:lnTo>
                  <a:lnTo>
                    <a:pt x="18895" y="2436"/>
                  </a:lnTo>
                  <a:lnTo>
                    <a:pt x="18874" y="2472"/>
                  </a:lnTo>
                  <a:lnTo>
                    <a:pt x="18851" y="2508"/>
                  </a:lnTo>
                  <a:lnTo>
                    <a:pt x="18825" y="2542"/>
                  </a:lnTo>
                  <a:lnTo>
                    <a:pt x="18798" y="2574"/>
                  </a:lnTo>
                  <a:lnTo>
                    <a:pt x="18768" y="2605"/>
                  </a:lnTo>
                  <a:lnTo>
                    <a:pt x="18737" y="2636"/>
                  </a:lnTo>
                  <a:lnTo>
                    <a:pt x="18702" y="2663"/>
                  </a:lnTo>
                  <a:lnTo>
                    <a:pt x="18666" y="2690"/>
                  </a:lnTo>
                  <a:lnTo>
                    <a:pt x="18587" y="2739"/>
                  </a:lnTo>
                  <a:lnTo>
                    <a:pt x="18544" y="2761"/>
                  </a:lnTo>
                  <a:lnTo>
                    <a:pt x="18497" y="2781"/>
                  </a:lnTo>
                  <a:lnTo>
                    <a:pt x="18450" y="2799"/>
                  </a:lnTo>
                  <a:lnTo>
                    <a:pt x="18400" y="2816"/>
                  </a:lnTo>
                  <a:lnTo>
                    <a:pt x="18292" y="2845"/>
                  </a:lnTo>
                  <a:lnTo>
                    <a:pt x="18235" y="2856"/>
                  </a:lnTo>
                  <a:lnTo>
                    <a:pt x="18175" y="2865"/>
                  </a:lnTo>
                  <a:lnTo>
                    <a:pt x="18112" y="2873"/>
                  </a:lnTo>
                  <a:lnTo>
                    <a:pt x="18047" y="2878"/>
                  </a:lnTo>
                  <a:lnTo>
                    <a:pt x="17980" y="2881"/>
                  </a:lnTo>
                  <a:lnTo>
                    <a:pt x="17910" y="2882"/>
                  </a:lnTo>
                  <a:lnTo>
                    <a:pt x="17807" y="2879"/>
                  </a:lnTo>
                  <a:lnTo>
                    <a:pt x="17710" y="2870"/>
                  </a:lnTo>
                  <a:lnTo>
                    <a:pt x="17618" y="2856"/>
                  </a:lnTo>
                  <a:lnTo>
                    <a:pt x="17575" y="2847"/>
                  </a:lnTo>
                  <a:lnTo>
                    <a:pt x="17534" y="2837"/>
                  </a:lnTo>
                  <a:lnTo>
                    <a:pt x="17455" y="2812"/>
                  </a:lnTo>
                  <a:lnTo>
                    <a:pt x="17381" y="2784"/>
                  </a:lnTo>
                  <a:lnTo>
                    <a:pt x="17312" y="2752"/>
                  </a:lnTo>
                  <a:lnTo>
                    <a:pt x="17249" y="2714"/>
                  </a:lnTo>
                  <a:lnTo>
                    <a:pt x="17191" y="2676"/>
                  </a:lnTo>
                  <a:lnTo>
                    <a:pt x="17136" y="2633"/>
                  </a:lnTo>
                  <a:lnTo>
                    <a:pt x="17086" y="2588"/>
                  </a:lnTo>
                  <a:lnTo>
                    <a:pt x="17039" y="2542"/>
                  </a:lnTo>
                  <a:lnTo>
                    <a:pt x="17017" y="2517"/>
                  </a:lnTo>
                  <a:lnTo>
                    <a:pt x="16995" y="2493"/>
                  </a:lnTo>
                  <a:lnTo>
                    <a:pt x="16957" y="2442"/>
                  </a:lnTo>
                  <a:lnTo>
                    <a:pt x="16919" y="2391"/>
                  </a:lnTo>
                  <a:lnTo>
                    <a:pt x="16885" y="2339"/>
                  </a:lnTo>
                  <a:lnTo>
                    <a:pt x="17311" y="2116"/>
                  </a:lnTo>
                  <a:lnTo>
                    <a:pt x="17359" y="2181"/>
                  </a:lnTo>
                  <a:lnTo>
                    <a:pt x="17385" y="2212"/>
                  </a:lnTo>
                  <a:lnTo>
                    <a:pt x="17413" y="2241"/>
                  </a:lnTo>
                  <a:lnTo>
                    <a:pt x="17443" y="2270"/>
                  </a:lnTo>
                  <a:lnTo>
                    <a:pt x="17474" y="2297"/>
                  </a:lnTo>
                  <a:lnTo>
                    <a:pt x="17544" y="2346"/>
                  </a:lnTo>
                  <a:lnTo>
                    <a:pt x="17581" y="2366"/>
                  </a:lnTo>
                  <a:lnTo>
                    <a:pt x="17622" y="2386"/>
                  </a:lnTo>
                  <a:lnTo>
                    <a:pt x="17663" y="2402"/>
                  </a:lnTo>
                  <a:lnTo>
                    <a:pt x="17707" y="2415"/>
                  </a:lnTo>
                  <a:lnTo>
                    <a:pt x="17754" y="2427"/>
                  </a:lnTo>
                  <a:lnTo>
                    <a:pt x="17777" y="2432"/>
                  </a:lnTo>
                  <a:lnTo>
                    <a:pt x="17801" y="2435"/>
                  </a:lnTo>
                  <a:lnTo>
                    <a:pt x="17853" y="2440"/>
                  </a:lnTo>
                  <a:lnTo>
                    <a:pt x="17906" y="2442"/>
                  </a:lnTo>
                  <a:lnTo>
                    <a:pt x="17984" y="2440"/>
                  </a:lnTo>
                  <a:lnTo>
                    <a:pt x="18055" y="2433"/>
                  </a:lnTo>
                  <a:lnTo>
                    <a:pt x="18120" y="2423"/>
                  </a:lnTo>
                  <a:lnTo>
                    <a:pt x="18178" y="2409"/>
                  </a:lnTo>
                  <a:lnTo>
                    <a:pt x="18230" y="2392"/>
                  </a:lnTo>
                  <a:lnTo>
                    <a:pt x="18275" y="2370"/>
                  </a:lnTo>
                  <a:lnTo>
                    <a:pt x="18297" y="2359"/>
                  </a:lnTo>
                  <a:lnTo>
                    <a:pt x="18316" y="2347"/>
                  </a:lnTo>
                  <a:lnTo>
                    <a:pt x="18351" y="2319"/>
                  </a:lnTo>
                  <a:lnTo>
                    <a:pt x="18367" y="2304"/>
                  </a:lnTo>
                  <a:lnTo>
                    <a:pt x="18381" y="2289"/>
                  </a:lnTo>
                  <a:lnTo>
                    <a:pt x="18407" y="2255"/>
                  </a:lnTo>
                  <a:lnTo>
                    <a:pt x="18428" y="2221"/>
                  </a:lnTo>
                  <a:lnTo>
                    <a:pt x="18443" y="2182"/>
                  </a:lnTo>
                  <a:lnTo>
                    <a:pt x="18456" y="2142"/>
                  </a:lnTo>
                  <a:lnTo>
                    <a:pt x="18464" y="2099"/>
                  </a:lnTo>
                  <a:lnTo>
                    <a:pt x="18469" y="2056"/>
                  </a:lnTo>
                  <a:lnTo>
                    <a:pt x="18470" y="2009"/>
                  </a:lnTo>
                  <a:lnTo>
                    <a:pt x="18469" y="1977"/>
                  </a:lnTo>
                  <a:lnTo>
                    <a:pt x="18466" y="1945"/>
                  </a:lnTo>
                  <a:lnTo>
                    <a:pt x="18461" y="1914"/>
                  </a:lnTo>
                  <a:lnTo>
                    <a:pt x="18453" y="1884"/>
                  </a:lnTo>
                  <a:lnTo>
                    <a:pt x="18443" y="1857"/>
                  </a:lnTo>
                  <a:lnTo>
                    <a:pt x="18430" y="1830"/>
                  </a:lnTo>
                  <a:lnTo>
                    <a:pt x="18416" y="1805"/>
                  </a:lnTo>
                  <a:lnTo>
                    <a:pt x="18398" y="1782"/>
                  </a:lnTo>
                  <a:lnTo>
                    <a:pt x="18377" y="1760"/>
                  </a:lnTo>
                  <a:lnTo>
                    <a:pt x="18353" y="1741"/>
                  </a:lnTo>
                  <a:lnTo>
                    <a:pt x="18325" y="1723"/>
                  </a:lnTo>
                  <a:lnTo>
                    <a:pt x="18296" y="1706"/>
                  </a:lnTo>
                  <a:lnTo>
                    <a:pt x="18262" y="1692"/>
                  </a:lnTo>
                  <a:lnTo>
                    <a:pt x="18224" y="1680"/>
                  </a:lnTo>
                  <a:lnTo>
                    <a:pt x="18184" y="1670"/>
                  </a:lnTo>
                  <a:lnTo>
                    <a:pt x="18162" y="1665"/>
                  </a:lnTo>
                  <a:lnTo>
                    <a:pt x="18140" y="1661"/>
                  </a:lnTo>
                  <a:lnTo>
                    <a:pt x="17576" y="1570"/>
                  </a:lnTo>
                  <a:lnTo>
                    <a:pt x="17503" y="1555"/>
                  </a:lnTo>
                  <a:lnTo>
                    <a:pt x="17433" y="1539"/>
                  </a:lnTo>
                  <a:lnTo>
                    <a:pt x="17367" y="1517"/>
                  </a:lnTo>
                  <a:lnTo>
                    <a:pt x="17305" y="1491"/>
                  </a:lnTo>
                  <a:lnTo>
                    <a:pt x="17246" y="1461"/>
                  </a:lnTo>
                  <a:lnTo>
                    <a:pt x="17192" y="1428"/>
                  </a:lnTo>
                  <a:lnTo>
                    <a:pt x="17143" y="1388"/>
                  </a:lnTo>
                  <a:lnTo>
                    <a:pt x="17098" y="1344"/>
                  </a:lnTo>
                  <a:lnTo>
                    <a:pt x="17057" y="1295"/>
                  </a:lnTo>
                  <a:lnTo>
                    <a:pt x="17021" y="1241"/>
                  </a:lnTo>
                  <a:lnTo>
                    <a:pt x="17006" y="1211"/>
                  </a:lnTo>
                  <a:lnTo>
                    <a:pt x="16991" y="1180"/>
                  </a:lnTo>
                  <a:lnTo>
                    <a:pt x="16966" y="1114"/>
                  </a:lnTo>
                  <a:lnTo>
                    <a:pt x="16946" y="1043"/>
                  </a:lnTo>
                  <a:lnTo>
                    <a:pt x="16931" y="965"/>
                  </a:lnTo>
                  <a:lnTo>
                    <a:pt x="16923" y="880"/>
                  </a:lnTo>
                  <a:lnTo>
                    <a:pt x="16920" y="836"/>
                  </a:lnTo>
                  <a:lnTo>
                    <a:pt x="16919" y="789"/>
                  </a:lnTo>
                  <a:lnTo>
                    <a:pt x="16923" y="715"/>
                  </a:lnTo>
                  <a:lnTo>
                    <a:pt x="16927" y="677"/>
                  </a:lnTo>
                  <a:lnTo>
                    <a:pt x="16932" y="641"/>
                  </a:lnTo>
                  <a:lnTo>
                    <a:pt x="16940" y="604"/>
                  </a:lnTo>
                  <a:lnTo>
                    <a:pt x="16950" y="569"/>
                  </a:lnTo>
                  <a:lnTo>
                    <a:pt x="16960" y="533"/>
                  </a:lnTo>
                  <a:lnTo>
                    <a:pt x="16973" y="498"/>
                  </a:lnTo>
                  <a:lnTo>
                    <a:pt x="16989" y="463"/>
                  </a:lnTo>
                  <a:lnTo>
                    <a:pt x="17006" y="430"/>
                  </a:lnTo>
                  <a:lnTo>
                    <a:pt x="17025" y="396"/>
                  </a:lnTo>
                  <a:lnTo>
                    <a:pt x="17046" y="365"/>
                  </a:lnTo>
                  <a:lnTo>
                    <a:pt x="17068" y="333"/>
                  </a:lnTo>
                  <a:lnTo>
                    <a:pt x="17092" y="303"/>
                  </a:lnTo>
                  <a:lnTo>
                    <a:pt x="17149" y="245"/>
                  </a:lnTo>
                  <a:lnTo>
                    <a:pt x="17180" y="218"/>
                  </a:lnTo>
                  <a:lnTo>
                    <a:pt x="17213" y="193"/>
                  </a:lnTo>
                  <a:lnTo>
                    <a:pt x="17286" y="145"/>
                  </a:lnTo>
                  <a:lnTo>
                    <a:pt x="17327" y="123"/>
                  </a:lnTo>
                  <a:lnTo>
                    <a:pt x="17369" y="104"/>
                  </a:lnTo>
                  <a:lnTo>
                    <a:pt x="17413" y="84"/>
                  </a:lnTo>
                  <a:lnTo>
                    <a:pt x="17460" y="67"/>
                  </a:lnTo>
                  <a:lnTo>
                    <a:pt x="17510" y="53"/>
                  </a:lnTo>
                  <a:lnTo>
                    <a:pt x="17562" y="39"/>
                  </a:lnTo>
                  <a:lnTo>
                    <a:pt x="17616" y="28"/>
                  </a:lnTo>
                  <a:lnTo>
                    <a:pt x="17672" y="18"/>
                  </a:lnTo>
                  <a:lnTo>
                    <a:pt x="17732" y="11"/>
                  </a:lnTo>
                  <a:lnTo>
                    <a:pt x="17794" y="6"/>
                  </a:lnTo>
                  <a:lnTo>
                    <a:pt x="17858" y="2"/>
                  </a:lnTo>
                  <a:lnTo>
                    <a:pt x="17926" y="0"/>
                  </a:lnTo>
                  <a:lnTo>
                    <a:pt x="18029" y="3"/>
                  </a:lnTo>
                  <a:lnTo>
                    <a:pt x="18078" y="7"/>
                  </a:lnTo>
                  <a:lnTo>
                    <a:pt x="18125" y="11"/>
                  </a:lnTo>
                  <a:lnTo>
                    <a:pt x="18171" y="16"/>
                  </a:lnTo>
                  <a:lnTo>
                    <a:pt x="18214" y="22"/>
                  </a:lnTo>
                  <a:lnTo>
                    <a:pt x="18298" y="39"/>
                  </a:lnTo>
                  <a:lnTo>
                    <a:pt x="18375" y="58"/>
                  </a:lnTo>
                  <a:lnTo>
                    <a:pt x="18446" y="83"/>
                  </a:lnTo>
                  <a:lnTo>
                    <a:pt x="18512" y="111"/>
                  </a:lnTo>
                  <a:lnTo>
                    <a:pt x="18573" y="142"/>
                  </a:lnTo>
                  <a:lnTo>
                    <a:pt x="18629" y="177"/>
                  </a:lnTo>
                  <a:lnTo>
                    <a:pt x="18681" y="216"/>
                  </a:lnTo>
                  <a:lnTo>
                    <a:pt x="18729" y="256"/>
                  </a:lnTo>
                  <a:lnTo>
                    <a:pt x="18773" y="300"/>
                  </a:lnTo>
                  <a:lnTo>
                    <a:pt x="18814" y="345"/>
                  </a:lnTo>
                  <a:lnTo>
                    <a:pt x="18853" y="392"/>
                  </a:lnTo>
                  <a:lnTo>
                    <a:pt x="18889" y="443"/>
                  </a:lnTo>
                  <a:lnTo>
                    <a:pt x="18923" y="494"/>
                  </a:lnTo>
                  <a:lnTo>
                    <a:pt x="18497" y="716"/>
                  </a:lnTo>
                  <a:lnTo>
                    <a:pt x="18451" y="654"/>
                  </a:lnTo>
                  <a:lnTo>
                    <a:pt x="18399" y="599"/>
                  </a:lnTo>
                  <a:lnTo>
                    <a:pt x="18371" y="574"/>
                  </a:lnTo>
                  <a:lnTo>
                    <a:pt x="18341" y="552"/>
                  </a:lnTo>
                  <a:lnTo>
                    <a:pt x="18310" y="532"/>
                  </a:lnTo>
                  <a:lnTo>
                    <a:pt x="18276" y="512"/>
                  </a:lnTo>
                  <a:lnTo>
                    <a:pt x="18241" y="496"/>
                  </a:lnTo>
                  <a:lnTo>
                    <a:pt x="18204" y="481"/>
                  </a:lnTo>
                  <a:lnTo>
                    <a:pt x="18164" y="470"/>
                  </a:lnTo>
                  <a:lnTo>
                    <a:pt x="18121" y="459"/>
                  </a:lnTo>
                  <a:lnTo>
                    <a:pt x="18076" y="452"/>
                  </a:lnTo>
                  <a:lnTo>
                    <a:pt x="18029" y="445"/>
                  </a:lnTo>
                  <a:lnTo>
                    <a:pt x="17979" y="441"/>
                  </a:lnTo>
                  <a:lnTo>
                    <a:pt x="17926" y="441"/>
                  </a:lnTo>
                  <a:lnTo>
                    <a:pt x="17860" y="443"/>
                  </a:lnTo>
                  <a:lnTo>
                    <a:pt x="17799" y="448"/>
                  </a:lnTo>
                  <a:lnTo>
                    <a:pt x="17743" y="456"/>
                  </a:lnTo>
                  <a:lnTo>
                    <a:pt x="17693" y="466"/>
                  </a:lnTo>
                  <a:lnTo>
                    <a:pt x="17647" y="480"/>
                  </a:lnTo>
                  <a:lnTo>
                    <a:pt x="17606" y="497"/>
                  </a:lnTo>
                  <a:lnTo>
                    <a:pt x="17571" y="516"/>
                  </a:lnTo>
                  <a:lnTo>
                    <a:pt x="17540" y="537"/>
                  </a:lnTo>
                  <a:lnTo>
                    <a:pt x="17513" y="561"/>
                  </a:lnTo>
                  <a:lnTo>
                    <a:pt x="17490" y="588"/>
                  </a:lnTo>
                  <a:lnTo>
                    <a:pt x="17470" y="617"/>
                  </a:lnTo>
                  <a:lnTo>
                    <a:pt x="17456" y="648"/>
                  </a:lnTo>
                  <a:lnTo>
                    <a:pt x="17444" y="680"/>
                  </a:lnTo>
                  <a:lnTo>
                    <a:pt x="17437" y="715"/>
                  </a:lnTo>
                  <a:lnTo>
                    <a:pt x="17431" y="751"/>
                  </a:lnTo>
                  <a:lnTo>
                    <a:pt x="17430" y="789"/>
                  </a:lnTo>
                  <a:lnTo>
                    <a:pt x="17431" y="824"/>
                  </a:lnTo>
                  <a:lnTo>
                    <a:pt x="17434" y="857"/>
                  </a:lnTo>
                  <a:lnTo>
                    <a:pt x="17444" y="912"/>
                  </a:lnTo>
                  <a:lnTo>
                    <a:pt x="17462" y="958"/>
                  </a:lnTo>
                  <a:lnTo>
                    <a:pt x="17475" y="979"/>
                  </a:lnTo>
                  <a:lnTo>
                    <a:pt x="17490" y="996"/>
                  </a:lnTo>
                  <a:lnTo>
                    <a:pt x="17506" y="1011"/>
                  </a:lnTo>
                  <a:lnTo>
                    <a:pt x="17526" y="1025"/>
                  </a:lnTo>
                  <a:lnTo>
                    <a:pt x="17547" y="1038"/>
                  </a:lnTo>
                  <a:lnTo>
                    <a:pt x="17571" y="1049"/>
                  </a:lnTo>
                  <a:lnTo>
                    <a:pt x="17625" y="1067"/>
                  </a:lnTo>
                  <a:lnTo>
                    <a:pt x="17691" y="1080"/>
                  </a:lnTo>
                  <a:lnTo>
                    <a:pt x="18240" y="1167"/>
                  </a:lnTo>
                  <a:close/>
                </a:path>
              </a:pathLst>
            </a:custGeom>
            <a:solidFill>
              <a:srgbClr val="004B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6CE2372-AB26-91C8-F62A-BED307C4556B}"/>
              </a:ext>
            </a:extLst>
          </p:cNvPr>
          <p:cNvCxnSpPr/>
          <p:nvPr userDrawn="1"/>
        </p:nvCxnSpPr>
        <p:spPr>
          <a:xfrm>
            <a:off x="334963" y="6165850"/>
            <a:ext cx="1152207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7434177-AFDC-EFFB-7AF9-4823BF23D68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325" y="3045269"/>
            <a:ext cx="5256659" cy="335413"/>
          </a:xfrm>
        </p:spPr>
        <p:txBody>
          <a:bodyPr anchor="ctr" anchorCtr="0">
            <a:spAutoFit/>
          </a:bodyPr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2000">
                <a:solidFill>
                  <a:schemeClr val="bg1"/>
                </a:solidFill>
              </a:defRPr>
            </a:lvl2pPr>
            <a:lvl3pPr marL="0" indent="0">
              <a:buFontTx/>
              <a:buNone/>
              <a:defRPr sz="2000">
                <a:solidFill>
                  <a:schemeClr val="bg1"/>
                </a:solidFill>
              </a:defRPr>
            </a:lvl3pPr>
            <a:lvl4pPr marL="0" indent="0">
              <a:buFontTx/>
              <a:buNone/>
              <a:defRPr sz="2000">
                <a:solidFill>
                  <a:schemeClr val="bg1"/>
                </a:solidFill>
              </a:defRPr>
            </a:lvl4pPr>
            <a:lvl5pPr marL="0" indent="0">
              <a:buFontTx/>
              <a:buNone/>
              <a:defRPr sz="2000">
                <a:solidFill>
                  <a:schemeClr val="bg1"/>
                </a:solidFill>
              </a:defRPr>
            </a:lvl5pPr>
            <a:lvl6pPr marL="0" indent="0">
              <a:buFontTx/>
              <a:buNone/>
              <a:defRPr sz="2000">
                <a:solidFill>
                  <a:schemeClr val="bg1"/>
                </a:solidFill>
              </a:defRPr>
            </a:lvl6pPr>
            <a:lvl7pPr marL="0" indent="0">
              <a:buFontTx/>
              <a:buNone/>
              <a:defRPr sz="2000">
                <a:solidFill>
                  <a:schemeClr val="bg1"/>
                </a:solidFill>
              </a:defRPr>
            </a:lvl7pPr>
            <a:lvl8pPr marL="0" indent="0">
              <a:buFontTx/>
              <a:buNone/>
              <a:defRPr sz="2000">
                <a:solidFill>
                  <a:schemeClr val="bg1"/>
                </a:solidFill>
              </a:defRPr>
            </a:lvl8pPr>
            <a:lvl9pPr marL="0" indent="0">
              <a:buFontTx/>
              <a:buNone/>
              <a:defRPr sz="2000">
                <a:solidFill>
                  <a:schemeClr val="bg1"/>
                </a:solidFill>
              </a:defRPr>
            </a:lvl9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0676912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47A29478-7F51-08F1-D3B4-FCB5BA3910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4963" y="549275"/>
            <a:ext cx="11522075" cy="5327650"/>
          </a:xfrm>
          <a:solidFill>
            <a:schemeClr val="tx2"/>
          </a:solidFill>
        </p:spPr>
        <p:txBody>
          <a:bodyPr/>
          <a:lstStyle>
            <a:lvl1pPr marL="0" indent="0">
              <a:buFontTx/>
              <a:buNone/>
              <a:defRPr sz="1000"/>
            </a:lvl1pPr>
          </a:lstStyle>
          <a:p>
            <a:r>
              <a:rPr lang="fi-FI" noProof="0"/>
              <a:t>Lisää kuva napsauttamalla kuvaketta</a:t>
            </a:r>
            <a:endParaRPr lang="fi-FI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C34B5B-D5F2-872F-F25A-04A4298B9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noProof="0"/>
              <a:t>14.3.2025</a:t>
            </a:r>
            <a:endParaRPr lang="fi-FI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A25238-4118-1139-F9A1-4A4FC3ACA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Jamk | Petri Jaarto</a:t>
            </a:r>
            <a:endParaRPr lang="fi-FI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3DDAE4-8050-6337-2845-B331AB613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202E-AD3A-4C5D-97CC-3CD5D6135FB2}" type="slidenum">
              <a:rPr lang="fi-FI" noProof="0" smtClean="0"/>
              <a:t>‹#›</a:t>
            </a:fld>
            <a:endParaRPr lang="fi-FI" noProof="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9EB9176-E03C-947D-3830-2125A74E00C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525121" y="6461625"/>
            <a:ext cx="1343649" cy="126000"/>
            <a:chOff x="0" y="2859088"/>
            <a:chExt cx="12188826" cy="1143000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0F233FFA-A212-3B89-2859-2711701C85B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472863" y="2874963"/>
              <a:ext cx="715963" cy="1125538"/>
            </a:xfrm>
            <a:custGeom>
              <a:avLst/>
              <a:gdLst>
                <a:gd name="T0" fmla="*/ 0 w 1807"/>
                <a:gd name="T1" fmla="*/ 0 h 2834"/>
                <a:gd name="T2" fmla="*/ 589 w 1807"/>
                <a:gd name="T3" fmla="*/ 709 h 2834"/>
                <a:gd name="T4" fmla="*/ 1178 w 1807"/>
                <a:gd name="T5" fmla="*/ 1418 h 2834"/>
                <a:gd name="T6" fmla="*/ 590 w 1807"/>
                <a:gd name="T7" fmla="*/ 2126 h 2834"/>
                <a:gd name="T8" fmla="*/ 4 w 1807"/>
                <a:gd name="T9" fmla="*/ 2834 h 2834"/>
                <a:gd name="T10" fmla="*/ 632 w 1807"/>
                <a:gd name="T11" fmla="*/ 2834 h 2834"/>
                <a:gd name="T12" fmla="*/ 1219 w 1807"/>
                <a:gd name="T13" fmla="*/ 2126 h 2834"/>
                <a:gd name="T14" fmla="*/ 1807 w 1807"/>
                <a:gd name="T15" fmla="*/ 1418 h 2834"/>
                <a:gd name="T16" fmla="*/ 1218 w 1807"/>
                <a:gd name="T17" fmla="*/ 709 h 2834"/>
                <a:gd name="T18" fmla="*/ 629 w 1807"/>
                <a:gd name="T19" fmla="*/ 0 h 2834"/>
                <a:gd name="T20" fmla="*/ 0 w 1807"/>
                <a:gd name="T21" fmla="*/ 0 h 2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07" h="2834">
                  <a:moveTo>
                    <a:pt x="0" y="0"/>
                  </a:moveTo>
                  <a:lnTo>
                    <a:pt x="589" y="709"/>
                  </a:lnTo>
                  <a:lnTo>
                    <a:pt x="1178" y="1418"/>
                  </a:lnTo>
                  <a:lnTo>
                    <a:pt x="590" y="2126"/>
                  </a:lnTo>
                  <a:lnTo>
                    <a:pt x="4" y="2834"/>
                  </a:lnTo>
                  <a:lnTo>
                    <a:pt x="632" y="2834"/>
                  </a:lnTo>
                  <a:lnTo>
                    <a:pt x="1219" y="2126"/>
                  </a:lnTo>
                  <a:lnTo>
                    <a:pt x="1807" y="1418"/>
                  </a:lnTo>
                  <a:lnTo>
                    <a:pt x="1218" y="709"/>
                  </a:lnTo>
                  <a:lnTo>
                    <a:pt x="62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0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DB7CFD49-9353-6D8E-A9DB-46630ECC82D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0" y="2859088"/>
              <a:ext cx="11420475" cy="1143000"/>
            </a:xfrm>
            <a:custGeom>
              <a:avLst/>
              <a:gdLst>
                <a:gd name="T0" fmla="*/ 8918 w 28777"/>
                <a:gd name="T1" fmla="*/ 490 h 2882"/>
                <a:gd name="T2" fmla="*/ 6350 w 28777"/>
                <a:gd name="T3" fmla="*/ 673 h 2882"/>
                <a:gd name="T4" fmla="*/ 4706 w 28777"/>
                <a:gd name="T5" fmla="*/ 62 h 2882"/>
                <a:gd name="T6" fmla="*/ 9662 w 28777"/>
                <a:gd name="T7" fmla="*/ 976 h 2882"/>
                <a:gd name="T8" fmla="*/ 10949 w 28777"/>
                <a:gd name="T9" fmla="*/ 62 h 2882"/>
                <a:gd name="T10" fmla="*/ 11820 w 28777"/>
                <a:gd name="T11" fmla="*/ 2130 h 2882"/>
                <a:gd name="T12" fmla="*/ 21120 w 28777"/>
                <a:gd name="T13" fmla="*/ 62 h 2882"/>
                <a:gd name="T14" fmla="*/ 21362 w 28777"/>
                <a:gd name="T15" fmla="*/ 2820 h 2882"/>
                <a:gd name="T16" fmla="*/ 24131 w 28777"/>
                <a:gd name="T17" fmla="*/ 490 h 2882"/>
                <a:gd name="T18" fmla="*/ 23211 w 28777"/>
                <a:gd name="T19" fmla="*/ 2820 h 2882"/>
                <a:gd name="T20" fmla="*/ 25612 w 28777"/>
                <a:gd name="T21" fmla="*/ 1655 h 2882"/>
                <a:gd name="T22" fmla="*/ 27764 w 28777"/>
                <a:gd name="T23" fmla="*/ 2427 h 2882"/>
                <a:gd name="T24" fmla="*/ 28178 w 28777"/>
                <a:gd name="T25" fmla="*/ 2053 h 2882"/>
                <a:gd name="T26" fmla="*/ 28179 w 28777"/>
                <a:gd name="T27" fmla="*/ 817 h 2882"/>
                <a:gd name="T28" fmla="*/ 27841 w 28777"/>
                <a:gd name="T29" fmla="*/ 475 h 2882"/>
                <a:gd name="T30" fmla="*/ 27214 w 28777"/>
                <a:gd name="T31" fmla="*/ 534 h 2882"/>
                <a:gd name="T32" fmla="*/ 26954 w 28777"/>
                <a:gd name="T33" fmla="*/ 1078 h 2882"/>
                <a:gd name="T34" fmla="*/ 27040 w 28777"/>
                <a:gd name="T35" fmla="*/ 2130 h 2882"/>
                <a:gd name="T36" fmla="*/ 27398 w 28777"/>
                <a:gd name="T37" fmla="*/ 2423 h 2882"/>
                <a:gd name="T38" fmla="*/ 28149 w 28777"/>
                <a:gd name="T39" fmla="*/ 104 h 2882"/>
                <a:gd name="T40" fmla="*/ 28675 w 28777"/>
                <a:gd name="T41" fmla="*/ 698 h 2882"/>
                <a:gd name="T42" fmla="*/ 28748 w 28777"/>
                <a:gd name="T43" fmla="*/ 1847 h 2882"/>
                <a:gd name="T44" fmla="*/ 28386 w 28777"/>
                <a:gd name="T45" fmla="*/ 2628 h 2882"/>
                <a:gd name="T46" fmla="*/ 27590 w 28777"/>
                <a:gd name="T47" fmla="*/ 2878 h 2882"/>
                <a:gd name="T48" fmla="*/ 26713 w 28777"/>
                <a:gd name="T49" fmla="*/ 2544 h 2882"/>
                <a:gd name="T50" fmla="*/ 26432 w 28777"/>
                <a:gd name="T51" fmla="*/ 1777 h 2882"/>
                <a:gd name="T52" fmla="*/ 26584 w 28777"/>
                <a:gd name="T53" fmla="*/ 532 h 2882"/>
                <a:gd name="T54" fmla="*/ 27126 w 28777"/>
                <a:gd name="T55" fmla="*/ 67 h 2882"/>
                <a:gd name="T56" fmla="*/ 3298 w 28777"/>
                <a:gd name="T57" fmla="*/ 698 h 2882"/>
                <a:gd name="T58" fmla="*/ 1356 w 28777"/>
                <a:gd name="T59" fmla="*/ 1188 h 2882"/>
                <a:gd name="T60" fmla="*/ 1377 w 28777"/>
                <a:gd name="T61" fmla="*/ 659 h 2882"/>
                <a:gd name="T62" fmla="*/ 941 w 28777"/>
                <a:gd name="T63" fmla="*/ 1328 h 2882"/>
                <a:gd name="T64" fmla="*/ 872 w 28777"/>
                <a:gd name="T65" fmla="*/ 1849 h 2882"/>
                <a:gd name="T66" fmla="*/ 1186 w 28777"/>
                <a:gd name="T67" fmla="*/ 78 h 2882"/>
                <a:gd name="T68" fmla="*/ 1870 w 28777"/>
                <a:gd name="T69" fmla="*/ 492 h 2882"/>
                <a:gd name="T70" fmla="*/ 1886 w 28777"/>
                <a:gd name="T71" fmla="*/ 1292 h 2882"/>
                <a:gd name="T72" fmla="*/ 2562 w 28777"/>
                <a:gd name="T73" fmla="*/ 1402 h 2882"/>
                <a:gd name="T74" fmla="*/ 16653 w 28777"/>
                <a:gd name="T75" fmla="*/ 2101 h 2882"/>
                <a:gd name="T76" fmla="*/ 16213 w 28777"/>
                <a:gd name="T77" fmla="*/ 2725 h 2882"/>
                <a:gd name="T78" fmla="*/ 15316 w 28777"/>
                <a:gd name="T79" fmla="*/ 2865 h 2882"/>
                <a:gd name="T80" fmla="*/ 14667 w 28777"/>
                <a:gd name="T81" fmla="*/ 2518 h 2882"/>
                <a:gd name="T82" fmla="*/ 14419 w 28777"/>
                <a:gd name="T83" fmla="*/ 1673 h 2882"/>
                <a:gd name="T84" fmla="*/ 15039 w 28777"/>
                <a:gd name="T85" fmla="*/ 2191 h 2882"/>
                <a:gd name="T86" fmla="*/ 15483 w 28777"/>
                <a:gd name="T87" fmla="*/ 2440 h 2882"/>
                <a:gd name="T88" fmla="*/ 16024 w 28777"/>
                <a:gd name="T89" fmla="*/ 2266 h 2882"/>
                <a:gd name="T90" fmla="*/ 18391 w 28777"/>
                <a:gd name="T91" fmla="*/ 1199 h 2882"/>
                <a:gd name="T92" fmla="*/ 18933 w 28777"/>
                <a:gd name="T93" fmla="*/ 1652 h 2882"/>
                <a:gd name="T94" fmla="*/ 18945 w 28777"/>
                <a:gd name="T95" fmla="*/ 2319 h 2882"/>
                <a:gd name="T96" fmla="*/ 18544 w 28777"/>
                <a:gd name="T97" fmla="*/ 2761 h 2882"/>
                <a:gd name="T98" fmla="*/ 17575 w 28777"/>
                <a:gd name="T99" fmla="*/ 2847 h 2882"/>
                <a:gd name="T100" fmla="*/ 16885 w 28777"/>
                <a:gd name="T101" fmla="*/ 2339 h 2882"/>
                <a:gd name="T102" fmla="*/ 17801 w 28777"/>
                <a:gd name="T103" fmla="*/ 2435 h 2882"/>
                <a:gd name="T104" fmla="*/ 18407 w 28777"/>
                <a:gd name="T105" fmla="*/ 2255 h 2882"/>
                <a:gd name="T106" fmla="*/ 18398 w 28777"/>
                <a:gd name="T107" fmla="*/ 1782 h 2882"/>
                <a:gd name="T108" fmla="*/ 17305 w 28777"/>
                <a:gd name="T109" fmla="*/ 1491 h 2882"/>
                <a:gd name="T110" fmla="*/ 16919 w 28777"/>
                <a:gd name="T111" fmla="*/ 789 h 2882"/>
                <a:gd name="T112" fmla="*/ 17149 w 28777"/>
                <a:gd name="T113" fmla="*/ 245 h 2882"/>
                <a:gd name="T114" fmla="*/ 17858 w 28777"/>
                <a:gd name="T115" fmla="*/ 2 h 2882"/>
                <a:gd name="T116" fmla="*/ 18729 w 28777"/>
                <a:gd name="T117" fmla="*/ 256 h 2882"/>
                <a:gd name="T118" fmla="*/ 18204 w 28777"/>
                <a:gd name="T119" fmla="*/ 481 h 2882"/>
                <a:gd name="T120" fmla="*/ 17540 w 28777"/>
                <a:gd name="T121" fmla="*/ 537 h 2882"/>
                <a:gd name="T122" fmla="*/ 17490 w 28777"/>
                <a:gd name="T123" fmla="*/ 996 h 2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8777" h="2882">
                  <a:moveTo>
                    <a:pt x="7589" y="1653"/>
                  </a:moveTo>
                  <a:lnTo>
                    <a:pt x="7589" y="2392"/>
                  </a:lnTo>
                  <a:lnTo>
                    <a:pt x="8256" y="2392"/>
                  </a:lnTo>
                  <a:lnTo>
                    <a:pt x="8922" y="2392"/>
                  </a:lnTo>
                  <a:lnTo>
                    <a:pt x="8922" y="2821"/>
                  </a:lnTo>
                  <a:lnTo>
                    <a:pt x="7998" y="2821"/>
                  </a:lnTo>
                  <a:lnTo>
                    <a:pt x="7075" y="2821"/>
                  </a:lnTo>
                  <a:lnTo>
                    <a:pt x="7075" y="2132"/>
                  </a:lnTo>
                  <a:lnTo>
                    <a:pt x="7075" y="1442"/>
                  </a:lnTo>
                  <a:lnTo>
                    <a:pt x="7075" y="752"/>
                  </a:lnTo>
                  <a:lnTo>
                    <a:pt x="7075" y="62"/>
                  </a:lnTo>
                  <a:lnTo>
                    <a:pt x="7996" y="62"/>
                  </a:lnTo>
                  <a:lnTo>
                    <a:pt x="8918" y="62"/>
                  </a:lnTo>
                  <a:lnTo>
                    <a:pt x="8918" y="490"/>
                  </a:lnTo>
                  <a:lnTo>
                    <a:pt x="8253" y="490"/>
                  </a:lnTo>
                  <a:lnTo>
                    <a:pt x="7589" y="490"/>
                  </a:lnTo>
                  <a:lnTo>
                    <a:pt x="7589" y="1152"/>
                  </a:lnTo>
                  <a:lnTo>
                    <a:pt x="8196" y="1152"/>
                  </a:lnTo>
                  <a:lnTo>
                    <a:pt x="8803" y="1152"/>
                  </a:lnTo>
                  <a:lnTo>
                    <a:pt x="8676" y="1581"/>
                  </a:lnTo>
                  <a:lnTo>
                    <a:pt x="8125" y="1581"/>
                  </a:lnTo>
                  <a:lnTo>
                    <a:pt x="7574" y="1581"/>
                  </a:lnTo>
                  <a:lnTo>
                    <a:pt x="7582" y="1602"/>
                  </a:lnTo>
                  <a:lnTo>
                    <a:pt x="7586" y="1621"/>
                  </a:lnTo>
                  <a:lnTo>
                    <a:pt x="7589" y="1653"/>
                  </a:lnTo>
                  <a:close/>
                  <a:moveTo>
                    <a:pt x="6288" y="62"/>
                  </a:moveTo>
                  <a:lnTo>
                    <a:pt x="6963" y="62"/>
                  </a:lnTo>
                  <a:lnTo>
                    <a:pt x="6350" y="673"/>
                  </a:lnTo>
                  <a:lnTo>
                    <a:pt x="5738" y="1286"/>
                  </a:lnTo>
                  <a:lnTo>
                    <a:pt x="6346" y="2053"/>
                  </a:lnTo>
                  <a:lnTo>
                    <a:pt x="6955" y="2820"/>
                  </a:lnTo>
                  <a:lnTo>
                    <a:pt x="6292" y="2820"/>
                  </a:lnTo>
                  <a:lnTo>
                    <a:pt x="5867" y="2286"/>
                  </a:lnTo>
                  <a:lnTo>
                    <a:pt x="5443" y="1753"/>
                  </a:lnTo>
                  <a:lnTo>
                    <a:pt x="5396" y="1630"/>
                  </a:lnTo>
                  <a:lnTo>
                    <a:pt x="5220" y="1807"/>
                  </a:lnTo>
                  <a:lnTo>
                    <a:pt x="5220" y="2820"/>
                  </a:lnTo>
                  <a:lnTo>
                    <a:pt x="4706" y="2820"/>
                  </a:lnTo>
                  <a:lnTo>
                    <a:pt x="4706" y="2130"/>
                  </a:lnTo>
                  <a:lnTo>
                    <a:pt x="4706" y="1441"/>
                  </a:lnTo>
                  <a:lnTo>
                    <a:pt x="4706" y="751"/>
                  </a:lnTo>
                  <a:lnTo>
                    <a:pt x="4706" y="62"/>
                  </a:lnTo>
                  <a:lnTo>
                    <a:pt x="5220" y="62"/>
                  </a:lnTo>
                  <a:lnTo>
                    <a:pt x="5220" y="604"/>
                  </a:lnTo>
                  <a:lnTo>
                    <a:pt x="5220" y="1145"/>
                  </a:lnTo>
                  <a:lnTo>
                    <a:pt x="5754" y="604"/>
                  </a:lnTo>
                  <a:lnTo>
                    <a:pt x="6288" y="62"/>
                  </a:lnTo>
                  <a:close/>
                  <a:moveTo>
                    <a:pt x="10949" y="62"/>
                  </a:moveTo>
                  <a:lnTo>
                    <a:pt x="11463" y="62"/>
                  </a:lnTo>
                  <a:lnTo>
                    <a:pt x="11463" y="751"/>
                  </a:lnTo>
                  <a:lnTo>
                    <a:pt x="11463" y="1441"/>
                  </a:lnTo>
                  <a:lnTo>
                    <a:pt x="11463" y="2130"/>
                  </a:lnTo>
                  <a:lnTo>
                    <a:pt x="11463" y="2820"/>
                  </a:lnTo>
                  <a:lnTo>
                    <a:pt x="11022" y="2820"/>
                  </a:lnTo>
                  <a:lnTo>
                    <a:pt x="10341" y="1898"/>
                  </a:lnTo>
                  <a:lnTo>
                    <a:pt x="9662" y="976"/>
                  </a:lnTo>
                  <a:lnTo>
                    <a:pt x="9678" y="1087"/>
                  </a:lnTo>
                  <a:lnTo>
                    <a:pt x="9678" y="1954"/>
                  </a:lnTo>
                  <a:lnTo>
                    <a:pt x="9678" y="2820"/>
                  </a:lnTo>
                  <a:lnTo>
                    <a:pt x="9164" y="2820"/>
                  </a:lnTo>
                  <a:lnTo>
                    <a:pt x="9164" y="2130"/>
                  </a:lnTo>
                  <a:lnTo>
                    <a:pt x="9164" y="1441"/>
                  </a:lnTo>
                  <a:lnTo>
                    <a:pt x="9164" y="751"/>
                  </a:lnTo>
                  <a:lnTo>
                    <a:pt x="9164" y="62"/>
                  </a:lnTo>
                  <a:lnTo>
                    <a:pt x="9605" y="62"/>
                  </a:lnTo>
                  <a:lnTo>
                    <a:pt x="10286" y="988"/>
                  </a:lnTo>
                  <a:lnTo>
                    <a:pt x="10968" y="1914"/>
                  </a:lnTo>
                  <a:lnTo>
                    <a:pt x="10949" y="1746"/>
                  </a:lnTo>
                  <a:lnTo>
                    <a:pt x="10949" y="904"/>
                  </a:lnTo>
                  <a:lnTo>
                    <a:pt x="10949" y="62"/>
                  </a:lnTo>
                  <a:close/>
                  <a:moveTo>
                    <a:pt x="13606" y="62"/>
                  </a:moveTo>
                  <a:lnTo>
                    <a:pt x="14121" y="62"/>
                  </a:lnTo>
                  <a:lnTo>
                    <a:pt x="14121" y="751"/>
                  </a:lnTo>
                  <a:lnTo>
                    <a:pt x="14121" y="1441"/>
                  </a:lnTo>
                  <a:lnTo>
                    <a:pt x="14121" y="2130"/>
                  </a:lnTo>
                  <a:lnTo>
                    <a:pt x="14121" y="2820"/>
                  </a:lnTo>
                  <a:lnTo>
                    <a:pt x="13679" y="2820"/>
                  </a:lnTo>
                  <a:lnTo>
                    <a:pt x="12999" y="1898"/>
                  </a:lnTo>
                  <a:lnTo>
                    <a:pt x="12320" y="976"/>
                  </a:lnTo>
                  <a:lnTo>
                    <a:pt x="12335" y="1087"/>
                  </a:lnTo>
                  <a:lnTo>
                    <a:pt x="12335" y="1954"/>
                  </a:lnTo>
                  <a:lnTo>
                    <a:pt x="12335" y="2820"/>
                  </a:lnTo>
                  <a:lnTo>
                    <a:pt x="11820" y="2820"/>
                  </a:lnTo>
                  <a:lnTo>
                    <a:pt x="11820" y="2130"/>
                  </a:lnTo>
                  <a:lnTo>
                    <a:pt x="11820" y="1441"/>
                  </a:lnTo>
                  <a:lnTo>
                    <a:pt x="11820" y="751"/>
                  </a:lnTo>
                  <a:lnTo>
                    <a:pt x="11820" y="62"/>
                  </a:lnTo>
                  <a:lnTo>
                    <a:pt x="12263" y="62"/>
                  </a:lnTo>
                  <a:lnTo>
                    <a:pt x="12943" y="988"/>
                  </a:lnTo>
                  <a:lnTo>
                    <a:pt x="13625" y="1914"/>
                  </a:lnTo>
                  <a:lnTo>
                    <a:pt x="13606" y="1746"/>
                  </a:lnTo>
                  <a:lnTo>
                    <a:pt x="13606" y="904"/>
                  </a:lnTo>
                  <a:lnTo>
                    <a:pt x="13606" y="62"/>
                  </a:lnTo>
                  <a:close/>
                  <a:moveTo>
                    <a:pt x="19016" y="62"/>
                  </a:moveTo>
                  <a:lnTo>
                    <a:pt x="19542" y="62"/>
                  </a:lnTo>
                  <a:lnTo>
                    <a:pt x="20068" y="62"/>
                  </a:lnTo>
                  <a:lnTo>
                    <a:pt x="20593" y="62"/>
                  </a:lnTo>
                  <a:lnTo>
                    <a:pt x="21120" y="62"/>
                  </a:lnTo>
                  <a:lnTo>
                    <a:pt x="21120" y="490"/>
                  </a:lnTo>
                  <a:lnTo>
                    <a:pt x="20329" y="490"/>
                  </a:lnTo>
                  <a:lnTo>
                    <a:pt x="20329" y="1072"/>
                  </a:lnTo>
                  <a:lnTo>
                    <a:pt x="20329" y="1655"/>
                  </a:lnTo>
                  <a:lnTo>
                    <a:pt x="20329" y="2237"/>
                  </a:lnTo>
                  <a:lnTo>
                    <a:pt x="20329" y="2820"/>
                  </a:lnTo>
                  <a:lnTo>
                    <a:pt x="19811" y="2820"/>
                  </a:lnTo>
                  <a:lnTo>
                    <a:pt x="19811" y="2237"/>
                  </a:lnTo>
                  <a:lnTo>
                    <a:pt x="19811" y="1655"/>
                  </a:lnTo>
                  <a:lnTo>
                    <a:pt x="19811" y="1072"/>
                  </a:lnTo>
                  <a:lnTo>
                    <a:pt x="19811" y="490"/>
                  </a:lnTo>
                  <a:lnTo>
                    <a:pt x="19016" y="490"/>
                  </a:lnTo>
                  <a:lnTo>
                    <a:pt x="19016" y="62"/>
                  </a:lnTo>
                  <a:close/>
                  <a:moveTo>
                    <a:pt x="21362" y="2820"/>
                  </a:moveTo>
                  <a:lnTo>
                    <a:pt x="21362" y="2130"/>
                  </a:lnTo>
                  <a:lnTo>
                    <a:pt x="21362" y="1441"/>
                  </a:lnTo>
                  <a:lnTo>
                    <a:pt x="21362" y="751"/>
                  </a:lnTo>
                  <a:lnTo>
                    <a:pt x="21362" y="62"/>
                  </a:lnTo>
                  <a:lnTo>
                    <a:pt x="21876" y="62"/>
                  </a:lnTo>
                  <a:lnTo>
                    <a:pt x="21876" y="751"/>
                  </a:lnTo>
                  <a:lnTo>
                    <a:pt x="21876" y="1441"/>
                  </a:lnTo>
                  <a:lnTo>
                    <a:pt x="21876" y="2130"/>
                  </a:lnTo>
                  <a:lnTo>
                    <a:pt x="21876" y="2820"/>
                  </a:lnTo>
                  <a:lnTo>
                    <a:pt x="21362" y="2820"/>
                  </a:lnTo>
                  <a:close/>
                  <a:moveTo>
                    <a:pt x="22287" y="62"/>
                  </a:moveTo>
                  <a:lnTo>
                    <a:pt x="23208" y="62"/>
                  </a:lnTo>
                  <a:lnTo>
                    <a:pt x="24131" y="62"/>
                  </a:lnTo>
                  <a:lnTo>
                    <a:pt x="24131" y="490"/>
                  </a:lnTo>
                  <a:lnTo>
                    <a:pt x="23466" y="490"/>
                  </a:lnTo>
                  <a:lnTo>
                    <a:pt x="22802" y="490"/>
                  </a:lnTo>
                  <a:lnTo>
                    <a:pt x="22802" y="1153"/>
                  </a:lnTo>
                  <a:lnTo>
                    <a:pt x="23409" y="1153"/>
                  </a:lnTo>
                  <a:lnTo>
                    <a:pt x="24016" y="1153"/>
                  </a:lnTo>
                  <a:lnTo>
                    <a:pt x="23889" y="1581"/>
                  </a:lnTo>
                  <a:lnTo>
                    <a:pt x="23338" y="1581"/>
                  </a:lnTo>
                  <a:lnTo>
                    <a:pt x="22786" y="1581"/>
                  </a:lnTo>
                  <a:lnTo>
                    <a:pt x="22802" y="1653"/>
                  </a:lnTo>
                  <a:lnTo>
                    <a:pt x="22802" y="2392"/>
                  </a:lnTo>
                  <a:lnTo>
                    <a:pt x="23468" y="2392"/>
                  </a:lnTo>
                  <a:lnTo>
                    <a:pt x="24135" y="2392"/>
                  </a:lnTo>
                  <a:lnTo>
                    <a:pt x="24135" y="2820"/>
                  </a:lnTo>
                  <a:lnTo>
                    <a:pt x="23211" y="2820"/>
                  </a:lnTo>
                  <a:lnTo>
                    <a:pt x="22287" y="2820"/>
                  </a:lnTo>
                  <a:lnTo>
                    <a:pt x="22287" y="2130"/>
                  </a:lnTo>
                  <a:lnTo>
                    <a:pt x="22287" y="1441"/>
                  </a:lnTo>
                  <a:lnTo>
                    <a:pt x="22287" y="751"/>
                  </a:lnTo>
                  <a:lnTo>
                    <a:pt x="22287" y="62"/>
                  </a:lnTo>
                  <a:close/>
                  <a:moveTo>
                    <a:pt x="24299" y="62"/>
                  </a:moveTo>
                  <a:lnTo>
                    <a:pt x="24824" y="62"/>
                  </a:lnTo>
                  <a:lnTo>
                    <a:pt x="25351" y="62"/>
                  </a:lnTo>
                  <a:lnTo>
                    <a:pt x="25877" y="62"/>
                  </a:lnTo>
                  <a:lnTo>
                    <a:pt x="26404" y="62"/>
                  </a:lnTo>
                  <a:lnTo>
                    <a:pt x="26404" y="490"/>
                  </a:lnTo>
                  <a:lnTo>
                    <a:pt x="25612" y="490"/>
                  </a:lnTo>
                  <a:lnTo>
                    <a:pt x="25612" y="1072"/>
                  </a:lnTo>
                  <a:lnTo>
                    <a:pt x="25612" y="1655"/>
                  </a:lnTo>
                  <a:lnTo>
                    <a:pt x="25612" y="2237"/>
                  </a:lnTo>
                  <a:lnTo>
                    <a:pt x="25612" y="2820"/>
                  </a:lnTo>
                  <a:lnTo>
                    <a:pt x="25095" y="2820"/>
                  </a:lnTo>
                  <a:lnTo>
                    <a:pt x="25095" y="2237"/>
                  </a:lnTo>
                  <a:lnTo>
                    <a:pt x="25095" y="1655"/>
                  </a:lnTo>
                  <a:lnTo>
                    <a:pt x="25095" y="1072"/>
                  </a:lnTo>
                  <a:lnTo>
                    <a:pt x="25095" y="490"/>
                  </a:lnTo>
                  <a:lnTo>
                    <a:pt x="24299" y="490"/>
                  </a:lnTo>
                  <a:lnTo>
                    <a:pt x="24299" y="62"/>
                  </a:lnTo>
                  <a:close/>
                  <a:moveTo>
                    <a:pt x="27590" y="2442"/>
                  </a:moveTo>
                  <a:lnTo>
                    <a:pt x="27637" y="2441"/>
                  </a:lnTo>
                  <a:lnTo>
                    <a:pt x="27681" y="2438"/>
                  </a:lnTo>
                  <a:lnTo>
                    <a:pt x="27724" y="2433"/>
                  </a:lnTo>
                  <a:lnTo>
                    <a:pt x="27764" y="2427"/>
                  </a:lnTo>
                  <a:lnTo>
                    <a:pt x="27839" y="2409"/>
                  </a:lnTo>
                  <a:lnTo>
                    <a:pt x="27907" y="2382"/>
                  </a:lnTo>
                  <a:lnTo>
                    <a:pt x="27938" y="2366"/>
                  </a:lnTo>
                  <a:lnTo>
                    <a:pt x="27968" y="2348"/>
                  </a:lnTo>
                  <a:lnTo>
                    <a:pt x="27997" y="2328"/>
                  </a:lnTo>
                  <a:lnTo>
                    <a:pt x="28022" y="2306"/>
                  </a:lnTo>
                  <a:lnTo>
                    <a:pt x="28047" y="2281"/>
                  </a:lnTo>
                  <a:lnTo>
                    <a:pt x="28070" y="2255"/>
                  </a:lnTo>
                  <a:lnTo>
                    <a:pt x="28092" y="2227"/>
                  </a:lnTo>
                  <a:lnTo>
                    <a:pt x="28103" y="2212"/>
                  </a:lnTo>
                  <a:lnTo>
                    <a:pt x="28112" y="2196"/>
                  </a:lnTo>
                  <a:lnTo>
                    <a:pt x="28131" y="2164"/>
                  </a:lnTo>
                  <a:lnTo>
                    <a:pt x="28148" y="2129"/>
                  </a:lnTo>
                  <a:lnTo>
                    <a:pt x="28178" y="2053"/>
                  </a:lnTo>
                  <a:lnTo>
                    <a:pt x="28202" y="1969"/>
                  </a:lnTo>
                  <a:lnTo>
                    <a:pt x="28213" y="1923"/>
                  </a:lnTo>
                  <a:lnTo>
                    <a:pt x="28222" y="1875"/>
                  </a:lnTo>
                  <a:lnTo>
                    <a:pt x="28236" y="1773"/>
                  </a:lnTo>
                  <a:lnTo>
                    <a:pt x="28246" y="1661"/>
                  </a:lnTo>
                  <a:lnTo>
                    <a:pt x="28253" y="1540"/>
                  </a:lnTo>
                  <a:lnTo>
                    <a:pt x="28254" y="1408"/>
                  </a:lnTo>
                  <a:lnTo>
                    <a:pt x="28253" y="1291"/>
                  </a:lnTo>
                  <a:lnTo>
                    <a:pt x="28246" y="1180"/>
                  </a:lnTo>
                  <a:lnTo>
                    <a:pt x="28236" y="1078"/>
                  </a:lnTo>
                  <a:lnTo>
                    <a:pt x="28222" y="983"/>
                  </a:lnTo>
                  <a:lnTo>
                    <a:pt x="28213" y="939"/>
                  </a:lnTo>
                  <a:lnTo>
                    <a:pt x="28202" y="897"/>
                  </a:lnTo>
                  <a:lnTo>
                    <a:pt x="28179" y="817"/>
                  </a:lnTo>
                  <a:lnTo>
                    <a:pt x="28165" y="780"/>
                  </a:lnTo>
                  <a:lnTo>
                    <a:pt x="28149" y="744"/>
                  </a:lnTo>
                  <a:lnTo>
                    <a:pt x="28132" y="712"/>
                  </a:lnTo>
                  <a:lnTo>
                    <a:pt x="28113" y="681"/>
                  </a:lnTo>
                  <a:lnTo>
                    <a:pt x="28094" y="652"/>
                  </a:lnTo>
                  <a:lnTo>
                    <a:pt x="28072" y="624"/>
                  </a:lnTo>
                  <a:lnTo>
                    <a:pt x="28050" y="599"/>
                  </a:lnTo>
                  <a:lnTo>
                    <a:pt x="28025" y="575"/>
                  </a:lnTo>
                  <a:lnTo>
                    <a:pt x="27998" y="554"/>
                  </a:lnTo>
                  <a:lnTo>
                    <a:pt x="27971" y="534"/>
                  </a:lnTo>
                  <a:lnTo>
                    <a:pt x="27941" y="516"/>
                  </a:lnTo>
                  <a:lnTo>
                    <a:pt x="27909" y="501"/>
                  </a:lnTo>
                  <a:lnTo>
                    <a:pt x="27876" y="487"/>
                  </a:lnTo>
                  <a:lnTo>
                    <a:pt x="27841" y="475"/>
                  </a:lnTo>
                  <a:lnTo>
                    <a:pt x="27804" y="465"/>
                  </a:lnTo>
                  <a:lnTo>
                    <a:pt x="27765" y="456"/>
                  </a:lnTo>
                  <a:lnTo>
                    <a:pt x="27725" y="449"/>
                  </a:lnTo>
                  <a:lnTo>
                    <a:pt x="27681" y="444"/>
                  </a:lnTo>
                  <a:lnTo>
                    <a:pt x="27637" y="441"/>
                  </a:lnTo>
                  <a:lnTo>
                    <a:pt x="27590" y="441"/>
                  </a:lnTo>
                  <a:lnTo>
                    <a:pt x="27544" y="441"/>
                  </a:lnTo>
                  <a:lnTo>
                    <a:pt x="27498" y="444"/>
                  </a:lnTo>
                  <a:lnTo>
                    <a:pt x="27457" y="449"/>
                  </a:lnTo>
                  <a:lnTo>
                    <a:pt x="27416" y="456"/>
                  </a:lnTo>
                  <a:lnTo>
                    <a:pt x="27342" y="475"/>
                  </a:lnTo>
                  <a:lnTo>
                    <a:pt x="27275" y="501"/>
                  </a:lnTo>
                  <a:lnTo>
                    <a:pt x="27244" y="516"/>
                  </a:lnTo>
                  <a:lnTo>
                    <a:pt x="27214" y="534"/>
                  </a:lnTo>
                  <a:lnTo>
                    <a:pt x="27187" y="554"/>
                  </a:lnTo>
                  <a:lnTo>
                    <a:pt x="27161" y="575"/>
                  </a:lnTo>
                  <a:lnTo>
                    <a:pt x="27136" y="599"/>
                  </a:lnTo>
                  <a:lnTo>
                    <a:pt x="27114" y="624"/>
                  </a:lnTo>
                  <a:lnTo>
                    <a:pt x="27092" y="652"/>
                  </a:lnTo>
                  <a:lnTo>
                    <a:pt x="27073" y="681"/>
                  </a:lnTo>
                  <a:lnTo>
                    <a:pt x="27056" y="712"/>
                  </a:lnTo>
                  <a:lnTo>
                    <a:pt x="27039" y="744"/>
                  </a:lnTo>
                  <a:lnTo>
                    <a:pt x="27024" y="780"/>
                  </a:lnTo>
                  <a:lnTo>
                    <a:pt x="27009" y="817"/>
                  </a:lnTo>
                  <a:lnTo>
                    <a:pt x="26998" y="855"/>
                  </a:lnTo>
                  <a:lnTo>
                    <a:pt x="26986" y="897"/>
                  </a:lnTo>
                  <a:lnTo>
                    <a:pt x="26968" y="983"/>
                  </a:lnTo>
                  <a:lnTo>
                    <a:pt x="26954" y="1078"/>
                  </a:lnTo>
                  <a:lnTo>
                    <a:pt x="26945" y="1180"/>
                  </a:lnTo>
                  <a:lnTo>
                    <a:pt x="26938" y="1291"/>
                  </a:lnTo>
                  <a:lnTo>
                    <a:pt x="26937" y="1408"/>
                  </a:lnTo>
                  <a:lnTo>
                    <a:pt x="26940" y="1540"/>
                  </a:lnTo>
                  <a:lnTo>
                    <a:pt x="26945" y="1662"/>
                  </a:lnTo>
                  <a:lnTo>
                    <a:pt x="26949" y="1719"/>
                  </a:lnTo>
                  <a:lnTo>
                    <a:pt x="26954" y="1775"/>
                  </a:lnTo>
                  <a:lnTo>
                    <a:pt x="26968" y="1876"/>
                  </a:lnTo>
                  <a:lnTo>
                    <a:pt x="26977" y="1925"/>
                  </a:lnTo>
                  <a:lnTo>
                    <a:pt x="26987" y="1970"/>
                  </a:lnTo>
                  <a:lnTo>
                    <a:pt x="26999" y="2014"/>
                  </a:lnTo>
                  <a:lnTo>
                    <a:pt x="27011" y="2056"/>
                  </a:lnTo>
                  <a:lnTo>
                    <a:pt x="27025" y="2094"/>
                  </a:lnTo>
                  <a:lnTo>
                    <a:pt x="27040" y="2130"/>
                  </a:lnTo>
                  <a:lnTo>
                    <a:pt x="27057" y="2165"/>
                  </a:lnTo>
                  <a:lnTo>
                    <a:pt x="27075" y="2197"/>
                  </a:lnTo>
                  <a:lnTo>
                    <a:pt x="27095" y="2228"/>
                  </a:lnTo>
                  <a:lnTo>
                    <a:pt x="27115" y="2257"/>
                  </a:lnTo>
                  <a:lnTo>
                    <a:pt x="27137" y="2282"/>
                  </a:lnTo>
                  <a:lnTo>
                    <a:pt x="27162" y="2307"/>
                  </a:lnTo>
                  <a:lnTo>
                    <a:pt x="27188" y="2329"/>
                  </a:lnTo>
                  <a:lnTo>
                    <a:pt x="27215" y="2348"/>
                  </a:lnTo>
                  <a:lnTo>
                    <a:pt x="27245" y="2366"/>
                  </a:lnTo>
                  <a:lnTo>
                    <a:pt x="27276" y="2383"/>
                  </a:lnTo>
                  <a:lnTo>
                    <a:pt x="27308" y="2397"/>
                  </a:lnTo>
                  <a:lnTo>
                    <a:pt x="27343" y="2409"/>
                  </a:lnTo>
                  <a:lnTo>
                    <a:pt x="27379" y="2419"/>
                  </a:lnTo>
                  <a:lnTo>
                    <a:pt x="27398" y="2423"/>
                  </a:lnTo>
                  <a:lnTo>
                    <a:pt x="27417" y="2427"/>
                  </a:lnTo>
                  <a:lnTo>
                    <a:pt x="27457" y="2433"/>
                  </a:lnTo>
                  <a:lnTo>
                    <a:pt x="27500" y="2438"/>
                  </a:lnTo>
                  <a:lnTo>
                    <a:pt x="27544" y="2441"/>
                  </a:lnTo>
                  <a:lnTo>
                    <a:pt x="27590" y="2442"/>
                  </a:lnTo>
                  <a:close/>
                  <a:moveTo>
                    <a:pt x="27590" y="0"/>
                  </a:moveTo>
                  <a:lnTo>
                    <a:pt x="27677" y="3"/>
                  </a:lnTo>
                  <a:lnTo>
                    <a:pt x="27761" y="8"/>
                  </a:lnTo>
                  <a:lnTo>
                    <a:pt x="27840" y="18"/>
                  </a:lnTo>
                  <a:lnTo>
                    <a:pt x="27915" y="31"/>
                  </a:lnTo>
                  <a:lnTo>
                    <a:pt x="27986" y="48"/>
                  </a:lnTo>
                  <a:lnTo>
                    <a:pt x="28055" y="67"/>
                  </a:lnTo>
                  <a:lnTo>
                    <a:pt x="28118" y="91"/>
                  </a:lnTo>
                  <a:lnTo>
                    <a:pt x="28149" y="104"/>
                  </a:lnTo>
                  <a:lnTo>
                    <a:pt x="28179" y="118"/>
                  </a:lnTo>
                  <a:lnTo>
                    <a:pt x="28236" y="147"/>
                  </a:lnTo>
                  <a:lnTo>
                    <a:pt x="28289" y="180"/>
                  </a:lnTo>
                  <a:lnTo>
                    <a:pt x="28338" y="214"/>
                  </a:lnTo>
                  <a:lnTo>
                    <a:pt x="28386" y="253"/>
                  </a:lnTo>
                  <a:lnTo>
                    <a:pt x="28429" y="293"/>
                  </a:lnTo>
                  <a:lnTo>
                    <a:pt x="28470" y="336"/>
                  </a:lnTo>
                  <a:lnTo>
                    <a:pt x="28508" y="382"/>
                  </a:lnTo>
                  <a:lnTo>
                    <a:pt x="28541" y="430"/>
                  </a:lnTo>
                  <a:lnTo>
                    <a:pt x="28574" y="479"/>
                  </a:lnTo>
                  <a:lnTo>
                    <a:pt x="28602" y="532"/>
                  </a:lnTo>
                  <a:lnTo>
                    <a:pt x="28629" y="584"/>
                  </a:lnTo>
                  <a:lnTo>
                    <a:pt x="28653" y="640"/>
                  </a:lnTo>
                  <a:lnTo>
                    <a:pt x="28675" y="698"/>
                  </a:lnTo>
                  <a:lnTo>
                    <a:pt x="28694" y="757"/>
                  </a:lnTo>
                  <a:lnTo>
                    <a:pt x="28711" y="817"/>
                  </a:lnTo>
                  <a:lnTo>
                    <a:pt x="28725" y="878"/>
                  </a:lnTo>
                  <a:lnTo>
                    <a:pt x="28738" y="942"/>
                  </a:lnTo>
                  <a:lnTo>
                    <a:pt x="28748" y="1006"/>
                  </a:lnTo>
                  <a:lnTo>
                    <a:pt x="28757" y="1072"/>
                  </a:lnTo>
                  <a:lnTo>
                    <a:pt x="28765" y="1138"/>
                  </a:lnTo>
                  <a:lnTo>
                    <a:pt x="28774" y="1272"/>
                  </a:lnTo>
                  <a:lnTo>
                    <a:pt x="28777" y="1408"/>
                  </a:lnTo>
                  <a:lnTo>
                    <a:pt x="28774" y="1559"/>
                  </a:lnTo>
                  <a:lnTo>
                    <a:pt x="28770" y="1634"/>
                  </a:lnTo>
                  <a:lnTo>
                    <a:pt x="28765" y="1706"/>
                  </a:lnTo>
                  <a:lnTo>
                    <a:pt x="28757" y="1777"/>
                  </a:lnTo>
                  <a:lnTo>
                    <a:pt x="28748" y="1847"/>
                  </a:lnTo>
                  <a:lnTo>
                    <a:pt x="28738" y="1915"/>
                  </a:lnTo>
                  <a:lnTo>
                    <a:pt x="28725" y="1982"/>
                  </a:lnTo>
                  <a:lnTo>
                    <a:pt x="28711" y="2048"/>
                  </a:lnTo>
                  <a:lnTo>
                    <a:pt x="28694" y="2111"/>
                  </a:lnTo>
                  <a:lnTo>
                    <a:pt x="28675" y="2173"/>
                  </a:lnTo>
                  <a:lnTo>
                    <a:pt x="28653" y="2232"/>
                  </a:lnTo>
                  <a:lnTo>
                    <a:pt x="28629" y="2289"/>
                  </a:lnTo>
                  <a:lnTo>
                    <a:pt x="28602" y="2344"/>
                  </a:lnTo>
                  <a:lnTo>
                    <a:pt x="28574" y="2399"/>
                  </a:lnTo>
                  <a:lnTo>
                    <a:pt x="28541" y="2449"/>
                  </a:lnTo>
                  <a:lnTo>
                    <a:pt x="28508" y="2498"/>
                  </a:lnTo>
                  <a:lnTo>
                    <a:pt x="28470" y="2544"/>
                  </a:lnTo>
                  <a:lnTo>
                    <a:pt x="28429" y="2587"/>
                  </a:lnTo>
                  <a:lnTo>
                    <a:pt x="28386" y="2628"/>
                  </a:lnTo>
                  <a:lnTo>
                    <a:pt x="28338" y="2667"/>
                  </a:lnTo>
                  <a:lnTo>
                    <a:pt x="28314" y="2685"/>
                  </a:lnTo>
                  <a:lnTo>
                    <a:pt x="28289" y="2702"/>
                  </a:lnTo>
                  <a:lnTo>
                    <a:pt x="28236" y="2734"/>
                  </a:lnTo>
                  <a:lnTo>
                    <a:pt x="28179" y="2763"/>
                  </a:lnTo>
                  <a:lnTo>
                    <a:pt x="28118" y="2789"/>
                  </a:lnTo>
                  <a:lnTo>
                    <a:pt x="28055" y="2812"/>
                  </a:lnTo>
                  <a:lnTo>
                    <a:pt x="28021" y="2823"/>
                  </a:lnTo>
                  <a:lnTo>
                    <a:pt x="27986" y="2832"/>
                  </a:lnTo>
                  <a:lnTo>
                    <a:pt x="27915" y="2848"/>
                  </a:lnTo>
                  <a:lnTo>
                    <a:pt x="27840" y="2861"/>
                  </a:lnTo>
                  <a:lnTo>
                    <a:pt x="27761" y="2870"/>
                  </a:lnTo>
                  <a:lnTo>
                    <a:pt x="27677" y="2877"/>
                  </a:lnTo>
                  <a:lnTo>
                    <a:pt x="27590" y="2878"/>
                  </a:lnTo>
                  <a:lnTo>
                    <a:pt x="27502" y="2877"/>
                  </a:lnTo>
                  <a:lnTo>
                    <a:pt x="27418" y="2870"/>
                  </a:lnTo>
                  <a:lnTo>
                    <a:pt x="27339" y="2861"/>
                  </a:lnTo>
                  <a:lnTo>
                    <a:pt x="27264" y="2848"/>
                  </a:lnTo>
                  <a:lnTo>
                    <a:pt x="27192" y="2832"/>
                  </a:lnTo>
                  <a:lnTo>
                    <a:pt x="27125" y="2812"/>
                  </a:lnTo>
                  <a:lnTo>
                    <a:pt x="27061" y="2789"/>
                  </a:lnTo>
                  <a:lnTo>
                    <a:pt x="27002" y="2763"/>
                  </a:lnTo>
                  <a:lnTo>
                    <a:pt x="26945" y="2734"/>
                  </a:lnTo>
                  <a:lnTo>
                    <a:pt x="26892" y="2702"/>
                  </a:lnTo>
                  <a:lnTo>
                    <a:pt x="26842" y="2667"/>
                  </a:lnTo>
                  <a:lnTo>
                    <a:pt x="26796" y="2628"/>
                  </a:lnTo>
                  <a:lnTo>
                    <a:pt x="26753" y="2587"/>
                  </a:lnTo>
                  <a:lnTo>
                    <a:pt x="26713" y="2544"/>
                  </a:lnTo>
                  <a:lnTo>
                    <a:pt x="26677" y="2498"/>
                  </a:lnTo>
                  <a:lnTo>
                    <a:pt x="26642" y="2449"/>
                  </a:lnTo>
                  <a:lnTo>
                    <a:pt x="26611" y="2399"/>
                  </a:lnTo>
                  <a:lnTo>
                    <a:pt x="26582" y="2344"/>
                  </a:lnTo>
                  <a:lnTo>
                    <a:pt x="26557" y="2289"/>
                  </a:lnTo>
                  <a:lnTo>
                    <a:pt x="26533" y="2232"/>
                  </a:lnTo>
                  <a:lnTo>
                    <a:pt x="26513" y="2173"/>
                  </a:lnTo>
                  <a:lnTo>
                    <a:pt x="26494" y="2111"/>
                  </a:lnTo>
                  <a:lnTo>
                    <a:pt x="26478" y="2048"/>
                  </a:lnTo>
                  <a:lnTo>
                    <a:pt x="26463" y="1982"/>
                  </a:lnTo>
                  <a:lnTo>
                    <a:pt x="26457" y="1949"/>
                  </a:lnTo>
                  <a:lnTo>
                    <a:pt x="26452" y="1915"/>
                  </a:lnTo>
                  <a:lnTo>
                    <a:pt x="26441" y="1847"/>
                  </a:lnTo>
                  <a:lnTo>
                    <a:pt x="26432" y="1777"/>
                  </a:lnTo>
                  <a:lnTo>
                    <a:pt x="26426" y="1706"/>
                  </a:lnTo>
                  <a:lnTo>
                    <a:pt x="26418" y="1559"/>
                  </a:lnTo>
                  <a:lnTo>
                    <a:pt x="26414" y="1408"/>
                  </a:lnTo>
                  <a:lnTo>
                    <a:pt x="26418" y="1272"/>
                  </a:lnTo>
                  <a:lnTo>
                    <a:pt x="26421" y="1205"/>
                  </a:lnTo>
                  <a:lnTo>
                    <a:pt x="26426" y="1138"/>
                  </a:lnTo>
                  <a:lnTo>
                    <a:pt x="26441" y="1006"/>
                  </a:lnTo>
                  <a:lnTo>
                    <a:pt x="26463" y="878"/>
                  </a:lnTo>
                  <a:lnTo>
                    <a:pt x="26479" y="817"/>
                  </a:lnTo>
                  <a:lnTo>
                    <a:pt x="26494" y="757"/>
                  </a:lnTo>
                  <a:lnTo>
                    <a:pt x="26514" y="698"/>
                  </a:lnTo>
                  <a:lnTo>
                    <a:pt x="26535" y="640"/>
                  </a:lnTo>
                  <a:lnTo>
                    <a:pt x="26558" y="584"/>
                  </a:lnTo>
                  <a:lnTo>
                    <a:pt x="26584" y="532"/>
                  </a:lnTo>
                  <a:lnTo>
                    <a:pt x="26612" y="479"/>
                  </a:lnTo>
                  <a:lnTo>
                    <a:pt x="26643" y="430"/>
                  </a:lnTo>
                  <a:lnTo>
                    <a:pt x="26678" y="382"/>
                  </a:lnTo>
                  <a:lnTo>
                    <a:pt x="26714" y="336"/>
                  </a:lnTo>
                  <a:lnTo>
                    <a:pt x="26735" y="314"/>
                  </a:lnTo>
                  <a:lnTo>
                    <a:pt x="26755" y="293"/>
                  </a:lnTo>
                  <a:lnTo>
                    <a:pt x="26798" y="253"/>
                  </a:lnTo>
                  <a:lnTo>
                    <a:pt x="26820" y="234"/>
                  </a:lnTo>
                  <a:lnTo>
                    <a:pt x="26844" y="214"/>
                  </a:lnTo>
                  <a:lnTo>
                    <a:pt x="26894" y="180"/>
                  </a:lnTo>
                  <a:lnTo>
                    <a:pt x="26946" y="147"/>
                  </a:lnTo>
                  <a:lnTo>
                    <a:pt x="27003" y="118"/>
                  </a:lnTo>
                  <a:lnTo>
                    <a:pt x="27062" y="91"/>
                  </a:lnTo>
                  <a:lnTo>
                    <a:pt x="27126" y="67"/>
                  </a:lnTo>
                  <a:lnTo>
                    <a:pt x="27193" y="48"/>
                  </a:lnTo>
                  <a:lnTo>
                    <a:pt x="27264" y="31"/>
                  </a:lnTo>
                  <a:lnTo>
                    <a:pt x="27339" y="18"/>
                  </a:lnTo>
                  <a:lnTo>
                    <a:pt x="27420" y="8"/>
                  </a:lnTo>
                  <a:lnTo>
                    <a:pt x="27502" y="3"/>
                  </a:lnTo>
                  <a:lnTo>
                    <a:pt x="27590" y="0"/>
                  </a:lnTo>
                  <a:close/>
                  <a:moveTo>
                    <a:pt x="2968" y="1692"/>
                  </a:moveTo>
                  <a:lnTo>
                    <a:pt x="3643" y="1692"/>
                  </a:lnTo>
                  <a:lnTo>
                    <a:pt x="3364" y="869"/>
                  </a:lnTo>
                  <a:lnTo>
                    <a:pt x="3344" y="811"/>
                  </a:lnTo>
                  <a:lnTo>
                    <a:pt x="3328" y="752"/>
                  </a:lnTo>
                  <a:lnTo>
                    <a:pt x="3315" y="697"/>
                  </a:lnTo>
                  <a:lnTo>
                    <a:pt x="3306" y="652"/>
                  </a:lnTo>
                  <a:lnTo>
                    <a:pt x="3298" y="698"/>
                  </a:lnTo>
                  <a:lnTo>
                    <a:pt x="3285" y="755"/>
                  </a:lnTo>
                  <a:lnTo>
                    <a:pt x="3269" y="814"/>
                  </a:lnTo>
                  <a:lnTo>
                    <a:pt x="3253" y="869"/>
                  </a:lnTo>
                  <a:lnTo>
                    <a:pt x="2968" y="1692"/>
                  </a:lnTo>
                  <a:close/>
                  <a:moveTo>
                    <a:pt x="941" y="1328"/>
                  </a:moveTo>
                  <a:lnTo>
                    <a:pt x="1005" y="1327"/>
                  </a:lnTo>
                  <a:lnTo>
                    <a:pt x="1066" y="1321"/>
                  </a:lnTo>
                  <a:lnTo>
                    <a:pt x="1122" y="1312"/>
                  </a:lnTo>
                  <a:lnTo>
                    <a:pt x="1172" y="1300"/>
                  </a:lnTo>
                  <a:lnTo>
                    <a:pt x="1217" y="1283"/>
                  </a:lnTo>
                  <a:lnTo>
                    <a:pt x="1259" y="1264"/>
                  </a:lnTo>
                  <a:lnTo>
                    <a:pt x="1295" y="1242"/>
                  </a:lnTo>
                  <a:lnTo>
                    <a:pt x="1327" y="1216"/>
                  </a:lnTo>
                  <a:lnTo>
                    <a:pt x="1356" y="1188"/>
                  </a:lnTo>
                  <a:lnTo>
                    <a:pt x="1379" y="1157"/>
                  </a:lnTo>
                  <a:lnTo>
                    <a:pt x="1391" y="1140"/>
                  </a:lnTo>
                  <a:lnTo>
                    <a:pt x="1400" y="1123"/>
                  </a:lnTo>
                  <a:lnTo>
                    <a:pt x="1415" y="1086"/>
                  </a:lnTo>
                  <a:lnTo>
                    <a:pt x="1428" y="1047"/>
                  </a:lnTo>
                  <a:lnTo>
                    <a:pt x="1437" y="1006"/>
                  </a:lnTo>
                  <a:lnTo>
                    <a:pt x="1443" y="961"/>
                  </a:lnTo>
                  <a:lnTo>
                    <a:pt x="1444" y="916"/>
                  </a:lnTo>
                  <a:lnTo>
                    <a:pt x="1441" y="866"/>
                  </a:lnTo>
                  <a:lnTo>
                    <a:pt x="1436" y="818"/>
                  </a:lnTo>
                  <a:lnTo>
                    <a:pt x="1427" y="774"/>
                  </a:lnTo>
                  <a:lnTo>
                    <a:pt x="1414" y="733"/>
                  </a:lnTo>
                  <a:lnTo>
                    <a:pt x="1397" y="694"/>
                  </a:lnTo>
                  <a:lnTo>
                    <a:pt x="1377" y="659"/>
                  </a:lnTo>
                  <a:lnTo>
                    <a:pt x="1352" y="628"/>
                  </a:lnTo>
                  <a:lnTo>
                    <a:pt x="1324" y="600"/>
                  </a:lnTo>
                  <a:lnTo>
                    <a:pt x="1290" y="574"/>
                  </a:lnTo>
                  <a:lnTo>
                    <a:pt x="1254" y="552"/>
                  </a:lnTo>
                  <a:lnTo>
                    <a:pt x="1212" y="533"/>
                  </a:lnTo>
                  <a:lnTo>
                    <a:pt x="1167" y="519"/>
                  </a:lnTo>
                  <a:lnTo>
                    <a:pt x="1142" y="512"/>
                  </a:lnTo>
                  <a:lnTo>
                    <a:pt x="1117" y="506"/>
                  </a:lnTo>
                  <a:lnTo>
                    <a:pt x="1062" y="497"/>
                  </a:lnTo>
                  <a:lnTo>
                    <a:pt x="1004" y="492"/>
                  </a:lnTo>
                  <a:lnTo>
                    <a:pt x="941" y="490"/>
                  </a:lnTo>
                  <a:lnTo>
                    <a:pt x="515" y="490"/>
                  </a:lnTo>
                  <a:lnTo>
                    <a:pt x="515" y="1328"/>
                  </a:lnTo>
                  <a:lnTo>
                    <a:pt x="941" y="1328"/>
                  </a:lnTo>
                  <a:close/>
                  <a:moveTo>
                    <a:pt x="3048" y="62"/>
                  </a:moveTo>
                  <a:lnTo>
                    <a:pt x="3575" y="62"/>
                  </a:lnTo>
                  <a:lnTo>
                    <a:pt x="3824" y="751"/>
                  </a:lnTo>
                  <a:lnTo>
                    <a:pt x="4074" y="1441"/>
                  </a:lnTo>
                  <a:lnTo>
                    <a:pt x="4324" y="2130"/>
                  </a:lnTo>
                  <a:lnTo>
                    <a:pt x="4574" y="2820"/>
                  </a:lnTo>
                  <a:lnTo>
                    <a:pt x="4031" y="2820"/>
                  </a:lnTo>
                  <a:lnTo>
                    <a:pt x="3793" y="2120"/>
                  </a:lnTo>
                  <a:lnTo>
                    <a:pt x="2822" y="2120"/>
                  </a:lnTo>
                  <a:lnTo>
                    <a:pt x="2580" y="2820"/>
                  </a:lnTo>
                  <a:lnTo>
                    <a:pt x="2127" y="2820"/>
                  </a:lnTo>
                  <a:lnTo>
                    <a:pt x="2047" y="2820"/>
                  </a:lnTo>
                  <a:lnTo>
                    <a:pt x="1509" y="2820"/>
                  </a:lnTo>
                  <a:lnTo>
                    <a:pt x="872" y="1849"/>
                  </a:lnTo>
                  <a:lnTo>
                    <a:pt x="837" y="1756"/>
                  </a:lnTo>
                  <a:lnTo>
                    <a:pt x="515" y="1756"/>
                  </a:lnTo>
                  <a:lnTo>
                    <a:pt x="515" y="2288"/>
                  </a:lnTo>
                  <a:lnTo>
                    <a:pt x="515" y="2820"/>
                  </a:lnTo>
                  <a:lnTo>
                    <a:pt x="0" y="2820"/>
                  </a:lnTo>
                  <a:lnTo>
                    <a:pt x="0" y="2130"/>
                  </a:lnTo>
                  <a:lnTo>
                    <a:pt x="0" y="1441"/>
                  </a:lnTo>
                  <a:lnTo>
                    <a:pt x="0" y="751"/>
                  </a:lnTo>
                  <a:lnTo>
                    <a:pt x="0" y="62"/>
                  </a:lnTo>
                  <a:lnTo>
                    <a:pt x="941" y="62"/>
                  </a:lnTo>
                  <a:lnTo>
                    <a:pt x="1005" y="62"/>
                  </a:lnTo>
                  <a:lnTo>
                    <a:pt x="1067" y="66"/>
                  </a:lnTo>
                  <a:lnTo>
                    <a:pt x="1128" y="71"/>
                  </a:lnTo>
                  <a:lnTo>
                    <a:pt x="1186" y="78"/>
                  </a:lnTo>
                  <a:lnTo>
                    <a:pt x="1242" y="87"/>
                  </a:lnTo>
                  <a:lnTo>
                    <a:pt x="1296" y="97"/>
                  </a:lnTo>
                  <a:lnTo>
                    <a:pt x="1348" y="110"/>
                  </a:lnTo>
                  <a:lnTo>
                    <a:pt x="1397" y="124"/>
                  </a:lnTo>
                  <a:lnTo>
                    <a:pt x="1490" y="158"/>
                  </a:lnTo>
                  <a:lnTo>
                    <a:pt x="1573" y="198"/>
                  </a:lnTo>
                  <a:lnTo>
                    <a:pt x="1613" y="221"/>
                  </a:lnTo>
                  <a:lnTo>
                    <a:pt x="1650" y="244"/>
                  </a:lnTo>
                  <a:lnTo>
                    <a:pt x="1717" y="298"/>
                  </a:lnTo>
                  <a:lnTo>
                    <a:pt x="1776" y="356"/>
                  </a:lnTo>
                  <a:lnTo>
                    <a:pt x="1802" y="389"/>
                  </a:lnTo>
                  <a:lnTo>
                    <a:pt x="1827" y="422"/>
                  </a:lnTo>
                  <a:lnTo>
                    <a:pt x="1849" y="456"/>
                  </a:lnTo>
                  <a:lnTo>
                    <a:pt x="1870" y="492"/>
                  </a:lnTo>
                  <a:lnTo>
                    <a:pt x="1888" y="529"/>
                  </a:lnTo>
                  <a:lnTo>
                    <a:pt x="1904" y="568"/>
                  </a:lnTo>
                  <a:lnTo>
                    <a:pt x="1919" y="606"/>
                  </a:lnTo>
                  <a:lnTo>
                    <a:pt x="1932" y="648"/>
                  </a:lnTo>
                  <a:lnTo>
                    <a:pt x="1942" y="689"/>
                  </a:lnTo>
                  <a:lnTo>
                    <a:pt x="1951" y="733"/>
                  </a:lnTo>
                  <a:lnTo>
                    <a:pt x="1963" y="822"/>
                  </a:lnTo>
                  <a:lnTo>
                    <a:pt x="1965" y="916"/>
                  </a:lnTo>
                  <a:lnTo>
                    <a:pt x="1964" y="984"/>
                  </a:lnTo>
                  <a:lnTo>
                    <a:pt x="1958" y="1051"/>
                  </a:lnTo>
                  <a:lnTo>
                    <a:pt x="1946" y="1116"/>
                  </a:lnTo>
                  <a:lnTo>
                    <a:pt x="1930" y="1178"/>
                  </a:lnTo>
                  <a:lnTo>
                    <a:pt x="1911" y="1236"/>
                  </a:lnTo>
                  <a:lnTo>
                    <a:pt x="1886" y="1292"/>
                  </a:lnTo>
                  <a:lnTo>
                    <a:pt x="1858" y="1345"/>
                  </a:lnTo>
                  <a:lnTo>
                    <a:pt x="1824" y="1397"/>
                  </a:lnTo>
                  <a:lnTo>
                    <a:pt x="1787" y="1444"/>
                  </a:lnTo>
                  <a:lnTo>
                    <a:pt x="1744" y="1488"/>
                  </a:lnTo>
                  <a:lnTo>
                    <a:pt x="1697" y="1530"/>
                  </a:lnTo>
                  <a:lnTo>
                    <a:pt x="1646" y="1568"/>
                  </a:lnTo>
                  <a:lnTo>
                    <a:pt x="1589" y="1603"/>
                  </a:lnTo>
                  <a:lnTo>
                    <a:pt x="1527" y="1635"/>
                  </a:lnTo>
                  <a:lnTo>
                    <a:pt x="1461" y="1664"/>
                  </a:lnTo>
                  <a:lnTo>
                    <a:pt x="1390" y="1688"/>
                  </a:lnTo>
                  <a:lnTo>
                    <a:pt x="1732" y="2214"/>
                  </a:lnTo>
                  <a:lnTo>
                    <a:pt x="2075" y="2741"/>
                  </a:lnTo>
                  <a:lnTo>
                    <a:pt x="2318" y="2071"/>
                  </a:lnTo>
                  <a:lnTo>
                    <a:pt x="2562" y="1402"/>
                  </a:lnTo>
                  <a:lnTo>
                    <a:pt x="2805" y="731"/>
                  </a:lnTo>
                  <a:lnTo>
                    <a:pt x="3048" y="62"/>
                  </a:lnTo>
                  <a:close/>
                  <a:moveTo>
                    <a:pt x="16185" y="1673"/>
                  </a:moveTo>
                  <a:lnTo>
                    <a:pt x="16185" y="867"/>
                  </a:lnTo>
                  <a:lnTo>
                    <a:pt x="16185" y="62"/>
                  </a:lnTo>
                  <a:lnTo>
                    <a:pt x="16700" y="62"/>
                  </a:lnTo>
                  <a:lnTo>
                    <a:pt x="16700" y="867"/>
                  </a:lnTo>
                  <a:lnTo>
                    <a:pt x="16700" y="1673"/>
                  </a:lnTo>
                  <a:lnTo>
                    <a:pt x="16699" y="1751"/>
                  </a:lnTo>
                  <a:lnTo>
                    <a:pt x="16695" y="1827"/>
                  </a:lnTo>
                  <a:lnTo>
                    <a:pt x="16689" y="1900"/>
                  </a:lnTo>
                  <a:lnTo>
                    <a:pt x="16678" y="1969"/>
                  </a:lnTo>
                  <a:lnTo>
                    <a:pt x="16667" y="2038"/>
                  </a:lnTo>
                  <a:lnTo>
                    <a:pt x="16653" y="2101"/>
                  </a:lnTo>
                  <a:lnTo>
                    <a:pt x="16636" y="2163"/>
                  </a:lnTo>
                  <a:lnTo>
                    <a:pt x="16616" y="2222"/>
                  </a:lnTo>
                  <a:lnTo>
                    <a:pt x="16594" y="2277"/>
                  </a:lnTo>
                  <a:lnTo>
                    <a:pt x="16570" y="2331"/>
                  </a:lnTo>
                  <a:lnTo>
                    <a:pt x="16544" y="2382"/>
                  </a:lnTo>
                  <a:lnTo>
                    <a:pt x="16514" y="2431"/>
                  </a:lnTo>
                  <a:lnTo>
                    <a:pt x="16484" y="2476"/>
                  </a:lnTo>
                  <a:lnTo>
                    <a:pt x="16451" y="2518"/>
                  </a:lnTo>
                  <a:lnTo>
                    <a:pt x="16416" y="2560"/>
                  </a:lnTo>
                  <a:lnTo>
                    <a:pt x="16380" y="2597"/>
                  </a:lnTo>
                  <a:lnTo>
                    <a:pt x="16339" y="2633"/>
                  </a:lnTo>
                  <a:lnTo>
                    <a:pt x="16299" y="2665"/>
                  </a:lnTo>
                  <a:lnTo>
                    <a:pt x="16257" y="2696"/>
                  </a:lnTo>
                  <a:lnTo>
                    <a:pt x="16213" y="2725"/>
                  </a:lnTo>
                  <a:lnTo>
                    <a:pt x="16166" y="2750"/>
                  </a:lnTo>
                  <a:lnTo>
                    <a:pt x="16118" y="2774"/>
                  </a:lnTo>
                  <a:lnTo>
                    <a:pt x="16068" y="2794"/>
                  </a:lnTo>
                  <a:lnTo>
                    <a:pt x="16017" y="2814"/>
                  </a:lnTo>
                  <a:lnTo>
                    <a:pt x="15964" y="2829"/>
                  </a:lnTo>
                  <a:lnTo>
                    <a:pt x="15910" y="2843"/>
                  </a:lnTo>
                  <a:lnTo>
                    <a:pt x="15854" y="2855"/>
                  </a:lnTo>
                  <a:lnTo>
                    <a:pt x="15797" y="2865"/>
                  </a:lnTo>
                  <a:lnTo>
                    <a:pt x="15739" y="2873"/>
                  </a:lnTo>
                  <a:lnTo>
                    <a:pt x="15680" y="2878"/>
                  </a:lnTo>
                  <a:lnTo>
                    <a:pt x="15557" y="2882"/>
                  </a:lnTo>
                  <a:lnTo>
                    <a:pt x="15434" y="2878"/>
                  </a:lnTo>
                  <a:lnTo>
                    <a:pt x="15374" y="2873"/>
                  </a:lnTo>
                  <a:lnTo>
                    <a:pt x="15316" y="2865"/>
                  </a:lnTo>
                  <a:lnTo>
                    <a:pt x="15259" y="2855"/>
                  </a:lnTo>
                  <a:lnTo>
                    <a:pt x="15203" y="2843"/>
                  </a:lnTo>
                  <a:lnTo>
                    <a:pt x="15149" y="2829"/>
                  </a:lnTo>
                  <a:lnTo>
                    <a:pt x="15097" y="2814"/>
                  </a:lnTo>
                  <a:lnTo>
                    <a:pt x="15046" y="2794"/>
                  </a:lnTo>
                  <a:lnTo>
                    <a:pt x="14996" y="2774"/>
                  </a:lnTo>
                  <a:lnTo>
                    <a:pt x="14949" y="2750"/>
                  </a:lnTo>
                  <a:lnTo>
                    <a:pt x="14903" y="2725"/>
                  </a:lnTo>
                  <a:lnTo>
                    <a:pt x="14859" y="2696"/>
                  </a:lnTo>
                  <a:lnTo>
                    <a:pt x="14817" y="2665"/>
                  </a:lnTo>
                  <a:lnTo>
                    <a:pt x="14776" y="2633"/>
                  </a:lnTo>
                  <a:lnTo>
                    <a:pt x="14738" y="2597"/>
                  </a:lnTo>
                  <a:lnTo>
                    <a:pt x="14701" y="2560"/>
                  </a:lnTo>
                  <a:lnTo>
                    <a:pt x="14667" y="2518"/>
                  </a:lnTo>
                  <a:lnTo>
                    <a:pt x="14634" y="2476"/>
                  </a:lnTo>
                  <a:lnTo>
                    <a:pt x="14603" y="2431"/>
                  </a:lnTo>
                  <a:lnTo>
                    <a:pt x="14575" y="2382"/>
                  </a:lnTo>
                  <a:lnTo>
                    <a:pt x="14549" y="2331"/>
                  </a:lnTo>
                  <a:lnTo>
                    <a:pt x="14525" y="2277"/>
                  </a:lnTo>
                  <a:lnTo>
                    <a:pt x="14504" y="2222"/>
                  </a:lnTo>
                  <a:lnTo>
                    <a:pt x="14484" y="2163"/>
                  </a:lnTo>
                  <a:lnTo>
                    <a:pt x="14467" y="2101"/>
                  </a:lnTo>
                  <a:lnTo>
                    <a:pt x="14453" y="2038"/>
                  </a:lnTo>
                  <a:lnTo>
                    <a:pt x="14441" y="1969"/>
                  </a:lnTo>
                  <a:lnTo>
                    <a:pt x="14432" y="1900"/>
                  </a:lnTo>
                  <a:lnTo>
                    <a:pt x="14425" y="1827"/>
                  </a:lnTo>
                  <a:lnTo>
                    <a:pt x="14421" y="1751"/>
                  </a:lnTo>
                  <a:lnTo>
                    <a:pt x="14419" y="1673"/>
                  </a:lnTo>
                  <a:lnTo>
                    <a:pt x="14419" y="867"/>
                  </a:lnTo>
                  <a:lnTo>
                    <a:pt x="14419" y="62"/>
                  </a:lnTo>
                  <a:lnTo>
                    <a:pt x="14934" y="62"/>
                  </a:lnTo>
                  <a:lnTo>
                    <a:pt x="14934" y="867"/>
                  </a:lnTo>
                  <a:lnTo>
                    <a:pt x="14934" y="1673"/>
                  </a:lnTo>
                  <a:lnTo>
                    <a:pt x="14937" y="1773"/>
                  </a:lnTo>
                  <a:lnTo>
                    <a:pt x="14940" y="1821"/>
                  </a:lnTo>
                  <a:lnTo>
                    <a:pt x="14945" y="1866"/>
                  </a:lnTo>
                  <a:lnTo>
                    <a:pt x="14956" y="1951"/>
                  </a:lnTo>
                  <a:lnTo>
                    <a:pt x="14974" y="2028"/>
                  </a:lnTo>
                  <a:lnTo>
                    <a:pt x="14996" y="2099"/>
                  </a:lnTo>
                  <a:lnTo>
                    <a:pt x="15009" y="2132"/>
                  </a:lnTo>
                  <a:lnTo>
                    <a:pt x="15024" y="2161"/>
                  </a:lnTo>
                  <a:lnTo>
                    <a:pt x="15039" y="2191"/>
                  </a:lnTo>
                  <a:lnTo>
                    <a:pt x="15056" y="2218"/>
                  </a:lnTo>
                  <a:lnTo>
                    <a:pt x="15092" y="2267"/>
                  </a:lnTo>
                  <a:lnTo>
                    <a:pt x="15113" y="2289"/>
                  </a:lnTo>
                  <a:lnTo>
                    <a:pt x="15135" y="2310"/>
                  </a:lnTo>
                  <a:lnTo>
                    <a:pt x="15157" y="2329"/>
                  </a:lnTo>
                  <a:lnTo>
                    <a:pt x="15180" y="2346"/>
                  </a:lnTo>
                  <a:lnTo>
                    <a:pt x="15206" y="2361"/>
                  </a:lnTo>
                  <a:lnTo>
                    <a:pt x="15232" y="2377"/>
                  </a:lnTo>
                  <a:lnTo>
                    <a:pt x="15288" y="2400"/>
                  </a:lnTo>
                  <a:lnTo>
                    <a:pt x="15317" y="2410"/>
                  </a:lnTo>
                  <a:lnTo>
                    <a:pt x="15348" y="2419"/>
                  </a:lnTo>
                  <a:lnTo>
                    <a:pt x="15413" y="2432"/>
                  </a:lnTo>
                  <a:lnTo>
                    <a:pt x="15447" y="2436"/>
                  </a:lnTo>
                  <a:lnTo>
                    <a:pt x="15483" y="2440"/>
                  </a:lnTo>
                  <a:lnTo>
                    <a:pt x="15557" y="2442"/>
                  </a:lnTo>
                  <a:lnTo>
                    <a:pt x="15630" y="2440"/>
                  </a:lnTo>
                  <a:lnTo>
                    <a:pt x="15665" y="2436"/>
                  </a:lnTo>
                  <a:lnTo>
                    <a:pt x="15700" y="2432"/>
                  </a:lnTo>
                  <a:lnTo>
                    <a:pt x="15765" y="2419"/>
                  </a:lnTo>
                  <a:lnTo>
                    <a:pt x="15796" y="2410"/>
                  </a:lnTo>
                  <a:lnTo>
                    <a:pt x="15827" y="2400"/>
                  </a:lnTo>
                  <a:lnTo>
                    <a:pt x="15883" y="2375"/>
                  </a:lnTo>
                  <a:lnTo>
                    <a:pt x="15909" y="2361"/>
                  </a:lnTo>
                  <a:lnTo>
                    <a:pt x="15934" y="2344"/>
                  </a:lnTo>
                  <a:lnTo>
                    <a:pt x="15959" y="2328"/>
                  </a:lnTo>
                  <a:lnTo>
                    <a:pt x="15981" y="2308"/>
                  </a:lnTo>
                  <a:lnTo>
                    <a:pt x="16003" y="2288"/>
                  </a:lnTo>
                  <a:lnTo>
                    <a:pt x="16024" y="2266"/>
                  </a:lnTo>
                  <a:lnTo>
                    <a:pt x="16061" y="2215"/>
                  </a:lnTo>
                  <a:lnTo>
                    <a:pt x="16094" y="2160"/>
                  </a:lnTo>
                  <a:lnTo>
                    <a:pt x="16109" y="2129"/>
                  </a:lnTo>
                  <a:lnTo>
                    <a:pt x="16122" y="2097"/>
                  </a:lnTo>
                  <a:lnTo>
                    <a:pt x="16134" y="2063"/>
                  </a:lnTo>
                  <a:lnTo>
                    <a:pt x="16145" y="2027"/>
                  </a:lnTo>
                  <a:lnTo>
                    <a:pt x="16163" y="1950"/>
                  </a:lnTo>
                  <a:lnTo>
                    <a:pt x="16175" y="1865"/>
                  </a:lnTo>
                  <a:lnTo>
                    <a:pt x="16180" y="1820"/>
                  </a:lnTo>
                  <a:lnTo>
                    <a:pt x="16183" y="1773"/>
                  </a:lnTo>
                  <a:lnTo>
                    <a:pt x="16185" y="1673"/>
                  </a:lnTo>
                  <a:close/>
                  <a:moveTo>
                    <a:pt x="18240" y="1167"/>
                  </a:moveTo>
                  <a:lnTo>
                    <a:pt x="18316" y="1181"/>
                  </a:lnTo>
                  <a:lnTo>
                    <a:pt x="18391" y="1199"/>
                  </a:lnTo>
                  <a:lnTo>
                    <a:pt x="18464" y="1221"/>
                  </a:lnTo>
                  <a:lnTo>
                    <a:pt x="18499" y="1234"/>
                  </a:lnTo>
                  <a:lnTo>
                    <a:pt x="18532" y="1248"/>
                  </a:lnTo>
                  <a:lnTo>
                    <a:pt x="18598" y="1279"/>
                  </a:lnTo>
                  <a:lnTo>
                    <a:pt x="18660" y="1316"/>
                  </a:lnTo>
                  <a:lnTo>
                    <a:pt x="18719" y="1357"/>
                  </a:lnTo>
                  <a:lnTo>
                    <a:pt x="18746" y="1380"/>
                  </a:lnTo>
                  <a:lnTo>
                    <a:pt x="18772" y="1403"/>
                  </a:lnTo>
                  <a:lnTo>
                    <a:pt x="18796" y="1429"/>
                  </a:lnTo>
                  <a:lnTo>
                    <a:pt x="18821" y="1456"/>
                  </a:lnTo>
                  <a:lnTo>
                    <a:pt x="18843" y="1484"/>
                  </a:lnTo>
                  <a:lnTo>
                    <a:pt x="18864" y="1515"/>
                  </a:lnTo>
                  <a:lnTo>
                    <a:pt x="18901" y="1580"/>
                  </a:lnTo>
                  <a:lnTo>
                    <a:pt x="18933" y="1652"/>
                  </a:lnTo>
                  <a:lnTo>
                    <a:pt x="18959" y="1729"/>
                  </a:lnTo>
                  <a:lnTo>
                    <a:pt x="18968" y="1772"/>
                  </a:lnTo>
                  <a:lnTo>
                    <a:pt x="18977" y="1816"/>
                  </a:lnTo>
                  <a:lnTo>
                    <a:pt x="18984" y="1861"/>
                  </a:lnTo>
                  <a:lnTo>
                    <a:pt x="18989" y="1909"/>
                  </a:lnTo>
                  <a:lnTo>
                    <a:pt x="18992" y="1958"/>
                  </a:lnTo>
                  <a:lnTo>
                    <a:pt x="18993" y="2009"/>
                  </a:lnTo>
                  <a:lnTo>
                    <a:pt x="18992" y="2057"/>
                  </a:lnTo>
                  <a:lnTo>
                    <a:pt x="18989" y="2102"/>
                  </a:lnTo>
                  <a:lnTo>
                    <a:pt x="18984" y="2148"/>
                  </a:lnTo>
                  <a:lnTo>
                    <a:pt x="18977" y="2192"/>
                  </a:lnTo>
                  <a:lnTo>
                    <a:pt x="18968" y="2235"/>
                  </a:lnTo>
                  <a:lnTo>
                    <a:pt x="18958" y="2277"/>
                  </a:lnTo>
                  <a:lnTo>
                    <a:pt x="18945" y="2319"/>
                  </a:lnTo>
                  <a:lnTo>
                    <a:pt x="18931" y="2359"/>
                  </a:lnTo>
                  <a:lnTo>
                    <a:pt x="18914" y="2399"/>
                  </a:lnTo>
                  <a:lnTo>
                    <a:pt x="18905" y="2417"/>
                  </a:lnTo>
                  <a:lnTo>
                    <a:pt x="18895" y="2436"/>
                  </a:lnTo>
                  <a:lnTo>
                    <a:pt x="18874" y="2472"/>
                  </a:lnTo>
                  <a:lnTo>
                    <a:pt x="18851" y="2508"/>
                  </a:lnTo>
                  <a:lnTo>
                    <a:pt x="18825" y="2542"/>
                  </a:lnTo>
                  <a:lnTo>
                    <a:pt x="18798" y="2574"/>
                  </a:lnTo>
                  <a:lnTo>
                    <a:pt x="18768" y="2605"/>
                  </a:lnTo>
                  <a:lnTo>
                    <a:pt x="18737" y="2636"/>
                  </a:lnTo>
                  <a:lnTo>
                    <a:pt x="18702" y="2663"/>
                  </a:lnTo>
                  <a:lnTo>
                    <a:pt x="18666" y="2690"/>
                  </a:lnTo>
                  <a:lnTo>
                    <a:pt x="18587" y="2739"/>
                  </a:lnTo>
                  <a:lnTo>
                    <a:pt x="18544" y="2761"/>
                  </a:lnTo>
                  <a:lnTo>
                    <a:pt x="18497" y="2781"/>
                  </a:lnTo>
                  <a:lnTo>
                    <a:pt x="18450" y="2799"/>
                  </a:lnTo>
                  <a:lnTo>
                    <a:pt x="18400" y="2816"/>
                  </a:lnTo>
                  <a:lnTo>
                    <a:pt x="18292" y="2845"/>
                  </a:lnTo>
                  <a:lnTo>
                    <a:pt x="18235" y="2856"/>
                  </a:lnTo>
                  <a:lnTo>
                    <a:pt x="18175" y="2865"/>
                  </a:lnTo>
                  <a:lnTo>
                    <a:pt x="18112" y="2873"/>
                  </a:lnTo>
                  <a:lnTo>
                    <a:pt x="18047" y="2878"/>
                  </a:lnTo>
                  <a:lnTo>
                    <a:pt x="17980" y="2881"/>
                  </a:lnTo>
                  <a:lnTo>
                    <a:pt x="17910" y="2882"/>
                  </a:lnTo>
                  <a:lnTo>
                    <a:pt x="17807" y="2879"/>
                  </a:lnTo>
                  <a:lnTo>
                    <a:pt x="17710" y="2870"/>
                  </a:lnTo>
                  <a:lnTo>
                    <a:pt x="17618" y="2856"/>
                  </a:lnTo>
                  <a:lnTo>
                    <a:pt x="17575" y="2847"/>
                  </a:lnTo>
                  <a:lnTo>
                    <a:pt x="17534" y="2837"/>
                  </a:lnTo>
                  <a:lnTo>
                    <a:pt x="17455" y="2812"/>
                  </a:lnTo>
                  <a:lnTo>
                    <a:pt x="17381" y="2784"/>
                  </a:lnTo>
                  <a:lnTo>
                    <a:pt x="17312" y="2752"/>
                  </a:lnTo>
                  <a:lnTo>
                    <a:pt x="17249" y="2714"/>
                  </a:lnTo>
                  <a:lnTo>
                    <a:pt x="17191" y="2676"/>
                  </a:lnTo>
                  <a:lnTo>
                    <a:pt x="17136" y="2633"/>
                  </a:lnTo>
                  <a:lnTo>
                    <a:pt x="17086" y="2588"/>
                  </a:lnTo>
                  <a:lnTo>
                    <a:pt x="17039" y="2542"/>
                  </a:lnTo>
                  <a:lnTo>
                    <a:pt x="17017" y="2517"/>
                  </a:lnTo>
                  <a:lnTo>
                    <a:pt x="16995" y="2493"/>
                  </a:lnTo>
                  <a:lnTo>
                    <a:pt x="16957" y="2442"/>
                  </a:lnTo>
                  <a:lnTo>
                    <a:pt x="16919" y="2391"/>
                  </a:lnTo>
                  <a:lnTo>
                    <a:pt x="16885" y="2339"/>
                  </a:lnTo>
                  <a:lnTo>
                    <a:pt x="17311" y="2116"/>
                  </a:lnTo>
                  <a:lnTo>
                    <a:pt x="17359" y="2181"/>
                  </a:lnTo>
                  <a:lnTo>
                    <a:pt x="17385" y="2212"/>
                  </a:lnTo>
                  <a:lnTo>
                    <a:pt x="17413" y="2241"/>
                  </a:lnTo>
                  <a:lnTo>
                    <a:pt x="17443" y="2270"/>
                  </a:lnTo>
                  <a:lnTo>
                    <a:pt x="17474" y="2297"/>
                  </a:lnTo>
                  <a:lnTo>
                    <a:pt x="17544" y="2346"/>
                  </a:lnTo>
                  <a:lnTo>
                    <a:pt x="17581" y="2366"/>
                  </a:lnTo>
                  <a:lnTo>
                    <a:pt x="17622" y="2386"/>
                  </a:lnTo>
                  <a:lnTo>
                    <a:pt x="17663" y="2402"/>
                  </a:lnTo>
                  <a:lnTo>
                    <a:pt x="17707" y="2415"/>
                  </a:lnTo>
                  <a:lnTo>
                    <a:pt x="17754" y="2427"/>
                  </a:lnTo>
                  <a:lnTo>
                    <a:pt x="17777" y="2432"/>
                  </a:lnTo>
                  <a:lnTo>
                    <a:pt x="17801" y="2435"/>
                  </a:lnTo>
                  <a:lnTo>
                    <a:pt x="17853" y="2440"/>
                  </a:lnTo>
                  <a:lnTo>
                    <a:pt x="17906" y="2442"/>
                  </a:lnTo>
                  <a:lnTo>
                    <a:pt x="17984" y="2440"/>
                  </a:lnTo>
                  <a:lnTo>
                    <a:pt x="18055" y="2433"/>
                  </a:lnTo>
                  <a:lnTo>
                    <a:pt x="18120" y="2423"/>
                  </a:lnTo>
                  <a:lnTo>
                    <a:pt x="18178" y="2409"/>
                  </a:lnTo>
                  <a:lnTo>
                    <a:pt x="18230" y="2392"/>
                  </a:lnTo>
                  <a:lnTo>
                    <a:pt x="18275" y="2370"/>
                  </a:lnTo>
                  <a:lnTo>
                    <a:pt x="18297" y="2359"/>
                  </a:lnTo>
                  <a:lnTo>
                    <a:pt x="18316" y="2347"/>
                  </a:lnTo>
                  <a:lnTo>
                    <a:pt x="18351" y="2319"/>
                  </a:lnTo>
                  <a:lnTo>
                    <a:pt x="18367" y="2304"/>
                  </a:lnTo>
                  <a:lnTo>
                    <a:pt x="18381" y="2289"/>
                  </a:lnTo>
                  <a:lnTo>
                    <a:pt x="18407" y="2255"/>
                  </a:lnTo>
                  <a:lnTo>
                    <a:pt x="18428" y="2221"/>
                  </a:lnTo>
                  <a:lnTo>
                    <a:pt x="18443" y="2182"/>
                  </a:lnTo>
                  <a:lnTo>
                    <a:pt x="18456" y="2142"/>
                  </a:lnTo>
                  <a:lnTo>
                    <a:pt x="18464" y="2099"/>
                  </a:lnTo>
                  <a:lnTo>
                    <a:pt x="18469" y="2056"/>
                  </a:lnTo>
                  <a:lnTo>
                    <a:pt x="18470" y="2009"/>
                  </a:lnTo>
                  <a:lnTo>
                    <a:pt x="18469" y="1977"/>
                  </a:lnTo>
                  <a:lnTo>
                    <a:pt x="18466" y="1945"/>
                  </a:lnTo>
                  <a:lnTo>
                    <a:pt x="18461" y="1914"/>
                  </a:lnTo>
                  <a:lnTo>
                    <a:pt x="18453" y="1884"/>
                  </a:lnTo>
                  <a:lnTo>
                    <a:pt x="18443" y="1857"/>
                  </a:lnTo>
                  <a:lnTo>
                    <a:pt x="18430" y="1830"/>
                  </a:lnTo>
                  <a:lnTo>
                    <a:pt x="18416" y="1805"/>
                  </a:lnTo>
                  <a:lnTo>
                    <a:pt x="18398" y="1782"/>
                  </a:lnTo>
                  <a:lnTo>
                    <a:pt x="18377" y="1760"/>
                  </a:lnTo>
                  <a:lnTo>
                    <a:pt x="18353" y="1741"/>
                  </a:lnTo>
                  <a:lnTo>
                    <a:pt x="18325" y="1723"/>
                  </a:lnTo>
                  <a:lnTo>
                    <a:pt x="18296" y="1706"/>
                  </a:lnTo>
                  <a:lnTo>
                    <a:pt x="18262" y="1692"/>
                  </a:lnTo>
                  <a:lnTo>
                    <a:pt x="18224" y="1680"/>
                  </a:lnTo>
                  <a:lnTo>
                    <a:pt x="18184" y="1670"/>
                  </a:lnTo>
                  <a:lnTo>
                    <a:pt x="18162" y="1665"/>
                  </a:lnTo>
                  <a:lnTo>
                    <a:pt x="18140" y="1661"/>
                  </a:lnTo>
                  <a:lnTo>
                    <a:pt x="17576" y="1570"/>
                  </a:lnTo>
                  <a:lnTo>
                    <a:pt x="17503" y="1555"/>
                  </a:lnTo>
                  <a:lnTo>
                    <a:pt x="17433" y="1539"/>
                  </a:lnTo>
                  <a:lnTo>
                    <a:pt x="17367" y="1517"/>
                  </a:lnTo>
                  <a:lnTo>
                    <a:pt x="17305" y="1491"/>
                  </a:lnTo>
                  <a:lnTo>
                    <a:pt x="17246" y="1461"/>
                  </a:lnTo>
                  <a:lnTo>
                    <a:pt x="17192" y="1428"/>
                  </a:lnTo>
                  <a:lnTo>
                    <a:pt x="17143" y="1388"/>
                  </a:lnTo>
                  <a:lnTo>
                    <a:pt x="17098" y="1344"/>
                  </a:lnTo>
                  <a:lnTo>
                    <a:pt x="17057" y="1295"/>
                  </a:lnTo>
                  <a:lnTo>
                    <a:pt x="17021" y="1241"/>
                  </a:lnTo>
                  <a:lnTo>
                    <a:pt x="17006" y="1211"/>
                  </a:lnTo>
                  <a:lnTo>
                    <a:pt x="16991" y="1180"/>
                  </a:lnTo>
                  <a:lnTo>
                    <a:pt x="16966" y="1114"/>
                  </a:lnTo>
                  <a:lnTo>
                    <a:pt x="16946" y="1043"/>
                  </a:lnTo>
                  <a:lnTo>
                    <a:pt x="16931" y="965"/>
                  </a:lnTo>
                  <a:lnTo>
                    <a:pt x="16923" y="880"/>
                  </a:lnTo>
                  <a:lnTo>
                    <a:pt x="16920" y="836"/>
                  </a:lnTo>
                  <a:lnTo>
                    <a:pt x="16919" y="789"/>
                  </a:lnTo>
                  <a:lnTo>
                    <a:pt x="16923" y="715"/>
                  </a:lnTo>
                  <a:lnTo>
                    <a:pt x="16927" y="677"/>
                  </a:lnTo>
                  <a:lnTo>
                    <a:pt x="16932" y="641"/>
                  </a:lnTo>
                  <a:lnTo>
                    <a:pt x="16940" y="604"/>
                  </a:lnTo>
                  <a:lnTo>
                    <a:pt x="16950" y="569"/>
                  </a:lnTo>
                  <a:lnTo>
                    <a:pt x="16960" y="533"/>
                  </a:lnTo>
                  <a:lnTo>
                    <a:pt x="16973" y="498"/>
                  </a:lnTo>
                  <a:lnTo>
                    <a:pt x="16989" y="463"/>
                  </a:lnTo>
                  <a:lnTo>
                    <a:pt x="17006" y="430"/>
                  </a:lnTo>
                  <a:lnTo>
                    <a:pt x="17025" y="396"/>
                  </a:lnTo>
                  <a:lnTo>
                    <a:pt x="17046" y="365"/>
                  </a:lnTo>
                  <a:lnTo>
                    <a:pt x="17068" y="333"/>
                  </a:lnTo>
                  <a:lnTo>
                    <a:pt x="17092" y="303"/>
                  </a:lnTo>
                  <a:lnTo>
                    <a:pt x="17149" y="245"/>
                  </a:lnTo>
                  <a:lnTo>
                    <a:pt x="17180" y="218"/>
                  </a:lnTo>
                  <a:lnTo>
                    <a:pt x="17213" y="193"/>
                  </a:lnTo>
                  <a:lnTo>
                    <a:pt x="17286" y="145"/>
                  </a:lnTo>
                  <a:lnTo>
                    <a:pt x="17327" y="123"/>
                  </a:lnTo>
                  <a:lnTo>
                    <a:pt x="17369" y="104"/>
                  </a:lnTo>
                  <a:lnTo>
                    <a:pt x="17413" y="84"/>
                  </a:lnTo>
                  <a:lnTo>
                    <a:pt x="17460" y="67"/>
                  </a:lnTo>
                  <a:lnTo>
                    <a:pt x="17510" y="53"/>
                  </a:lnTo>
                  <a:lnTo>
                    <a:pt x="17562" y="39"/>
                  </a:lnTo>
                  <a:lnTo>
                    <a:pt x="17616" y="28"/>
                  </a:lnTo>
                  <a:lnTo>
                    <a:pt x="17672" y="18"/>
                  </a:lnTo>
                  <a:lnTo>
                    <a:pt x="17732" y="11"/>
                  </a:lnTo>
                  <a:lnTo>
                    <a:pt x="17794" y="6"/>
                  </a:lnTo>
                  <a:lnTo>
                    <a:pt x="17858" y="2"/>
                  </a:lnTo>
                  <a:lnTo>
                    <a:pt x="17926" y="0"/>
                  </a:lnTo>
                  <a:lnTo>
                    <a:pt x="18029" y="3"/>
                  </a:lnTo>
                  <a:lnTo>
                    <a:pt x="18078" y="7"/>
                  </a:lnTo>
                  <a:lnTo>
                    <a:pt x="18125" y="11"/>
                  </a:lnTo>
                  <a:lnTo>
                    <a:pt x="18171" y="16"/>
                  </a:lnTo>
                  <a:lnTo>
                    <a:pt x="18214" y="22"/>
                  </a:lnTo>
                  <a:lnTo>
                    <a:pt x="18298" y="39"/>
                  </a:lnTo>
                  <a:lnTo>
                    <a:pt x="18375" y="58"/>
                  </a:lnTo>
                  <a:lnTo>
                    <a:pt x="18446" y="83"/>
                  </a:lnTo>
                  <a:lnTo>
                    <a:pt x="18512" y="111"/>
                  </a:lnTo>
                  <a:lnTo>
                    <a:pt x="18573" y="142"/>
                  </a:lnTo>
                  <a:lnTo>
                    <a:pt x="18629" y="177"/>
                  </a:lnTo>
                  <a:lnTo>
                    <a:pt x="18681" y="216"/>
                  </a:lnTo>
                  <a:lnTo>
                    <a:pt x="18729" y="256"/>
                  </a:lnTo>
                  <a:lnTo>
                    <a:pt x="18773" y="300"/>
                  </a:lnTo>
                  <a:lnTo>
                    <a:pt x="18814" y="345"/>
                  </a:lnTo>
                  <a:lnTo>
                    <a:pt x="18853" y="392"/>
                  </a:lnTo>
                  <a:lnTo>
                    <a:pt x="18889" y="443"/>
                  </a:lnTo>
                  <a:lnTo>
                    <a:pt x="18923" y="494"/>
                  </a:lnTo>
                  <a:lnTo>
                    <a:pt x="18497" y="716"/>
                  </a:lnTo>
                  <a:lnTo>
                    <a:pt x="18451" y="654"/>
                  </a:lnTo>
                  <a:lnTo>
                    <a:pt x="18399" y="599"/>
                  </a:lnTo>
                  <a:lnTo>
                    <a:pt x="18371" y="574"/>
                  </a:lnTo>
                  <a:lnTo>
                    <a:pt x="18341" y="552"/>
                  </a:lnTo>
                  <a:lnTo>
                    <a:pt x="18310" y="532"/>
                  </a:lnTo>
                  <a:lnTo>
                    <a:pt x="18276" y="512"/>
                  </a:lnTo>
                  <a:lnTo>
                    <a:pt x="18241" y="496"/>
                  </a:lnTo>
                  <a:lnTo>
                    <a:pt x="18204" y="481"/>
                  </a:lnTo>
                  <a:lnTo>
                    <a:pt x="18164" y="470"/>
                  </a:lnTo>
                  <a:lnTo>
                    <a:pt x="18121" y="459"/>
                  </a:lnTo>
                  <a:lnTo>
                    <a:pt x="18076" y="452"/>
                  </a:lnTo>
                  <a:lnTo>
                    <a:pt x="18029" y="445"/>
                  </a:lnTo>
                  <a:lnTo>
                    <a:pt x="17979" y="441"/>
                  </a:lnTo>
                  <a:lnTo>
                    <a:pt x="17926" y="441"/>
                  </a:lnTo>
                  <a:lnTo>
                    <a:pt x="17860" y="443"/>
                  </a:lnTo>
                  <a:lnTo>
                    <a:pt x="17799" y="448"/>
                  </a:lnTo>
                  <a:lnTo>
                    <a:pt x="17743" y="456"/>
                  </a:lnTo>
                  <a:lnTo>
                    <a:pt x="17693" y="466"/>
                  </a:lnTo>
                  <a:lnTo>
                    <a:pt x="17647" y="480"/>
                  </a:lnTo>
                  <a:lnTo>
                    <a:pt x="17606" y="497"/>
                  </a:lnTo>
                  <a:lnTo>
                    <a:pt x="17571" y="516"/>
                  </a:lnTo>
                  <a:lnTo>
                    <a:pt x="17540" y="537"/>
                  </a:lnTo>
                  <a:lnTo>
                    <a:pt x="17513" y="561"/>
                  </a:lnTo>
                  <a:lnTo>
                    <a:pt x="17490" y="588"/>
                  </a:lnTo>
                  <a:lnTo>
                    <a:pt x="17470" y="617"/>
                  </a:lnTo>
                  <a:lnTo>
                    <a:pt x="17456" y="648"/>
                  </a:lnTo>
                  <a:lnTo>
                    <a:pt x="17444" y="680"/>
                  </a:lnTo>
                  <a:lnTo>
                    <a:pt x="17437" y="715"/>
                  </a:lnTo>
                  <a:lnTo>
                    <a:pt x="17431" y="751"/>
                  </a:lnTo>
                  <a:lnTo>
                    <a:pt x="17430" y="789"/>
                  </a:lnTo>
                  <a:lnTo>
                    <a:pt x="17431" y="824"/>
                  </a:lnTo>
                  <a:lnTo>
                    <a:pt x="17434" y="857"/>
                  </a:lnTo>
                  <a:lnTo>
                    <a:pt x="17444" y="912"/>
                  </a:lnTo>
                  <a:lnTo>
                    <a:pt x="17462" y="958"/>
                  </a:lnTo>
                  <a:lnTo>
                    <a:pt x="17475" y="979"/>
                  </a:lnTo>
                  <a:lnTo>
                    <a:pt x="17490" y="996"/>
                  </a:lnTo>
                  <a:lnTo>
                    <a:pt x="17506" y="1011"/>
                  </a:lnTo>
                  <a:lnTo>
                    <a:pt x="17526" y="1025"/>
                  </a:lnTo>
                  <a:lnTo>
                    <a:pt x="17547" y="1038"/>
                  </a:lnTo>
                  <a:lnTo>
                    <a:pt x="17571" y="1049"/>
                  </a:lnTo>
                  <a:lnTo>
                    <a:pt x="17625" y="1067"/>
                  </a:lnTo>
                  <a:lnTo>
                    <a:pt x="17691" y="1080"/>
                  </a:lnTo>
                  <a:lnTo>
                    <a:pt x="18240" y="1167"/>
                  </a:lnTo>
                  <a:close/>
                </a:path>
              </a:pathLst>
            </a:custGeom>
            <a:solidFill>
              <a:srgbClr val="004B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B89E50D-5678-6CE0-E265-D18D37088ACF}"/>
              </a:ext>
            </a:extLst>
          </p:cNvPr>
          <p:cNvCxnSpPr/>
          <p:nvPr userDrawn="1"/>
        </p:nvCxnSpPr>
        <p:spPr>
          <a:xfrm>
            <a:off x="334963" y="6165850"/>
            <a:ext cx="1152207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2">
            <a:extLst>
              <a:ext uri="{FF2B5EF4-FFF2-40B4-BE49-F238E27FC236}">
                <a16:creationId xmlns:a16="http://schemas.microsoft.com/office/drawing/2014/main" id="{C28BB07F-1AD8-D09A-886E-D1E78A9A109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325" y="3045269"/>
            <a:ext cx="5256659" cy="335413"/>
          </a:xfrm>
        </p:spPr>
        <p:txBody>
          <a:bodyPr anchor="ctr" anchorCtr="0">
            <a:spAutoFit/>
          </a:bodyPr>
          <a:lstStyle>
            <a:lvl1pPr marL="0" indent="0">
              <a:buFontTx/>
              <a:buNone/>
              <a:defRPr sz="2000"/>
            </a:lvl1pPr>
            <a:lvl2pPr marL="0" indent="0">
              <a:buFontTx/>
              <a:buNone/>
              <a:defRPr sz="2000"/>
            </a:lvl2pPr>
            <a:lvl3pPr marL="0" indent="0">
              <a:buFontTx/>
              <a:buNone/>
              <a:defRPr sz="2000"/>
            </a:lvl3pPr>
            <a:lvl4pPr marL="0" indent="0">
              <a:buFontTx/>
              <a:buNone/>
              <a:defRPr sz="2000"/>
            </a:lvl4pPr>
            <a:lvl5pPr marL="0" indent="0">
              <a:buFontTx/>
              <a:buNone/>
              <a:defRPr sz="2000"/>
            </a:lvl5pPr>
            <a:lvl6pPr marL="0" indent="0">
              <a:buFontTx/>
              <a:buNone/>
              <a:defRPr sz="2000"/>
            </a:lvl6pPr>
            <a:lvl7pPr marL="0" indent="0">
              <a:buFontTx/>
              <a:buNone/>
              <a:defRPr sz="2000"/>
            </a:lvl7pPr>
            <a:lvl8pPr marL="0" indent="0">
              <a:buFontTx/>
              <a:buNone/>
              <a:defRPr sz="2000"/>
            </a:lvl8pPr>
            <a:lvl9pPr marL="0" indent="0">
              <a:buFontTx/>
              <a:buNone/>
              <a:defRPr sz="2000"/>
            </a:lvl9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2058006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47A29478-7F51-08F1-D3B4-FCB5BA3910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4963" y="549275"/>
            <a:ext cx="11522075" cy="5327650"/>
          </a:xfrm>
          <a:solidFill>
            <a:schemeClr val="tx2"/>
          </a:solidFill>
        </p:spPr>
        <p:txBody>
          <a:bodyPr/>
          <a:lstStyle>
            <a:lvl1pPr marL="0" indent="0">
              <a:buFontTx/>
              <a:buNone/>
              <a:defRPr sz="1000"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C34B5B-D5F2-872F-F25A-04A4298B9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14.3.2025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A25238-4118-1139-F9A1-4A4FC3ACA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Jamk | Petri Jaarto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3DDAE4-8050-6337-2845-B331AB613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202E-AD3A-4C5D-97CC-3CD5D6135FB2}" type="slidenum">
              <a:rPr lang="fi-FI" smtClean="0"/>
              <a:t>‹#›</a:t>
            </a:fld>
            <a:endParaRPr lang="fi-FI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47842C7-84FB-5544-CAB6-6FB18D0D266A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525121" y="6461625"/>
            <a:ext cx="1343649" cy="126000"/>
            <a:chOff x="0" y="2859088"/>
            <a:chExt cx="12188826" cy="1143000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1CF75178-4D8B-0D59-3B3C-E69BB8CFF05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472863" y="2874963"/>
              <a:ext cx="715963" cy="1125538"/>
            </a:xfrm>
            <a:custGeom>
              <a:avLst/>
              <a:gdLst>
                <a:gd name="T0" fmla="*/ 0 w 1807"/>
                <a:gd name="T1" fmla="*/ 0 h 2834"/>
                <a:gd name="T2" fmla="*/ 589 w 1807"/>
                <a:gd name="T3" fmla="*/ 709 h 2834"/>
                <a:gd name="T4" fmla="*/ 1178 w 1807"/>
                <a:gd name="T5" fmla="*/ 1418 h 2834"/>
                <a:gd name="T6" fmla="*/ 590 w 1807"/>
                <a:gd name="T7" fmla="*/ 2126 h 2834"/>
                <a:gd name="T8" fmla="*/ 4 w 1807"/>
                <a:gd name="T9" fmla="*/ 2834 h 2834"/>
                <a:gd name="T10" fmla="*/ 632 w 1807"/>
                <a:gd name="T11" fmla="*/ 2834 h 2834"/>
                <a:gd name="T12" fmla="*/ 1219 w 1807"/>
                <a:gd name="T13" fmla="*/ 2126 h 2834"/>
                <a:gd name="T14" fmla="*/ 1807 w 1807"/>
                <a:gd name="T15" fmla="*/ 1418 h 2834"/>
                <a:gd name="T16" fmla="*/ 1218 w 1807"/>
                <a:gd name="T17" fmla="*/ 709 h 2834"/>
                <a:gd name="T18" fmla="*/ 629 w 1807"/>
                <a:gd name="T19" fmla="*/ 0 h 2834"/>
                <a:gd name="T20" fmla="*/ 0 w 1807"/>
                <a:gd name="T21" fmla="*/ 0 h 2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07" h="2834">
                  <a:moveTo>
                    <a:pt x="0" y="0"/>
                  </a:moveTo>
                  <a:lnTo>
                    <a:pt x="589" y="709"/>
                  </a:lnTo>
                  <a:lnTo>
                    <a:pt x="1178" y="1418"/>
                  </a:lnTo>
                  <a:lnTo>
                    <a:pt x="590" y="2126"/>
                  </a:lnTo>
                  <a:lnTo>
                    <a:pt x="4" y="2834"/>
                  </a:lnTo>
                  <a:lnTo>
                    <a:pt x="632" y="2834"/>
                  </a:lnTo>
                  <a:lnTo>
                    <a:pt x="1219" y="2126"/>
                  </a:lnTo>
                  <a:lnTo>
                    <a:pt x="1807" y="1418"/>
                  </a:lnTo>
                  <a:lnTo>
                    <a:pt x="1218" y="709"/>
                  </a:lnTo>
                  <a:lnTo>
                    <a:pt x="62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0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0BD037D9-A92A-0C3F-4F0A-DE3DE4625DE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0" y="2859088"/>
              <a:ext cx="11420475" cy="1143000"/>
            </a:xfrm>
            <a:custGeom>
              <a:avLst/>
              <a:gdLst>
                <a:gd name="T0" fmla="*/ 8918 w 28777"/>
                <a:gd name="T1" fmla="*/ 490 h 2882"/>
                <a:gd name="T2" fmla="*/ 6350 w 28777"/>
                <a:gd name="T3" fmla="*/ 673 h 2882"/>
                <a:gd name="T4" fmla="*/ 4706 w 28777"/>
                <a:gd name="T5" fmla="*/ 62 h 2882"/>
                <a:gd name="T6" fmla="*/ 9662 w 28777"/>
                <a:gd name="T7" fmla="*/ 976 h 2882"/>
                <a:gd name="T8" fmla="*/ 10949 w 28777"/>
                <a:gd name="T9" fmla="*/ 62 h 2882"/>
                <a:gd name="T10" fmla="*/ 11820 w 28777"/>
                <a:gd name="T11" fmla="*/ 2130 h 2882"/>
                <a:gd name="T12" fmla="*/ 21120 w 28777"/>
                <a:gd name="T13" fmla="*/ 62 h 2882"/>
                <a:gd name="T14" fmla="*/ 21362 w 28777"/>
                <a:gd name="T15" fmla="*/ 2820 h 2882"/>
                <a:gd name="T16" fmla="*/ 24131 w 28777"/>
                <a:gd name="T17" fmla="*/ 490 h 2882"/>
                <a:gd name="T18" fmla="*/ 23211 w 28777"/>
                <a:gd name="T19" fmla="*/ 2820 h 2882"/>
                <a:gd name="T20" fmla="*/ 25612 w 28777"/>
                <a:gd name="T21" fmla="*/ 1655 h 2882"/>
                <a:gd name="T22" fmla="*/ 27764 w 28777"/>
                <a:gd name="T23" fmla="*/ 2427 h 2882"/>
                <a:gd name="T24" fmla="*/ 28178 w 28777"/>
                <a:gd name="T25" fmla="*/ 2053 h 2882"/>
                <a:gd name="T26" fmla="*/ 28179 w 28777"/>
                <a:gd name="T27" fmla="*/ 817 h 2882"/>
                <a:gd name="T28" fmla="*/ 27841 w 28777"/>
                <a:gd name="T29" fmla="*/ 475 h 2882"/>
                <a:gd name="T30" fmla="*/ 27214 w 28777"/>
                <a:gd name="T31" fmla="*/ 534 h 2882"/>
                <a:gd name="T32" fmla="*/ 26954 w 28777"/>
                <a:gd name="T33" fmla="*/ 1078 h 2882"/>
                <a:gd name="T34" fmla="*/ 27040 w 28777"/>
                <a:gd name="T35" fmla="*/ 2130 h 2882"/>
                <a:gd name="T36" fmla="*/ 27398 w 28777"/>
                <a:gd name="T37" fmla="*/ 2423 h 2882"/>
                <a:gd name="T38" fmla="*/ 28149 w 28777"/>
                <a:gd name="T39" fmla="*/ 104 h 2882"/>
                <a:gd name="T40" fmla="*/ 28675 w 28777"/>
                <a:gd name="T41" fmla="*/ 698 h 2882"/>
                <a:gd name="T42" fmla="*/ 28748 w 28777"/>
                <a:gd name="T43" fmla="*/ 1847 h 2882"/>
                <a:gd name="T44" fmla="*/ 28386 w 28777"/>
                <a:gd name="T45" fmla="*/ 2628 h 2882"/>
                <a:gd name="T46" fmla="*/ 27590 w 28777"/>
                <a:gd name="T47" fmla="*/ 2878 h 2882"/>
                <a:gd name="T48" fmla="*/ 26713 w 28777"/>
                <a:gd name="T49" fmla="*/ 2544 h 2882"/>
                <a:gd name="T50" fmla="*/ 26432 w 28777"/>
                <a:gd name="T51" fmla="*/ 1777 h 2882"/>
                <a:gd name="T52" fmla="*/ 26584 w 28777"/>
                <a:gd name="T53" fmla="*/ 532 h 2882"/>
                <a:gd name="T54" fmla="*/ 27126 w 28777"/>
                <a:gd name="T55" fmla="*/ 67 h 2882"/>
                <a:gd name="T56" fmla="*/ 3298 w 28777"/>
                <a:gd name="T57" fmla="*/ 698 h 2882"/>
                <a:gd name="T58" fmla="*/ 1356 w 28777"/>
                <a:gd name="T59" fmla="*/ 1188 h 2882"/>
                <a:gd name="T60" fmla="*/ 1377 w 28777"/>
                <a:gd name="T61" fmla="*/ 659 h 2882"/>
                <a:gd name="T62" fmla="*/ 941 w 28777"/>
                <a:gd name="T63" fmla="*/ 1328 h 2882"/>
                <a:gd name="T64" fmla="*/ 872 w 28777"/>
                <a:gd name="T65" fmla="*/ 1849 h 2882"/>
                <a:gd name="T66" fmla="*/ 1186 w 28777"/>
                <a:gd name="T67" fmla="*/ 78 h 2882"/>
                <a:gd name="T68" fmla="*/ 1870 w 28777"/>
                <a:gd name="T69" fmla="*/ 492 h 2882"/>
                <a:gd name="T70" fmla="*/ 1886 w 28777"/>
                <a:gd name="T71" fmla="*/ 1292 h 2882"/>
                <a:gd name="T72" fmla="*/ 2562 w 28777"/>
                <a:gd name="T73" fmla="*/ 1402 h 2882"/>
                <a:gd name="T74" fmla="*/ 16653 w 28777"/>
                <a:gd name="T75" fmla="*/ 2101 h 2882"/>
                <a:gd name="T76" fmla="*/ 16213 w 28777"/>
                <a:gd name="T77" fmla="*/ 2725 h 2882"/>
                <a:gd name="T78" fmla="*/ 15316 w 28777"/>
                <a:gd name="T79" fmla="*/ 2865 h 2882"/>
                <a:gd name="T80" fmla="*/ 14667 w 28777"/>
                <a:gd name="T81" fmla="*/ 2518 h 2882"/>
                <a:gd name="T82" fmla="*/ 14419 w 28777"/>
                <a:gd name="T83" fmla="*/ 1673 h 2882"/>
                <a:gd name="T84" fmla="*/ 15039 w 28777"/>
                <a:gd name="T85" fmla="*/ 2191 h 2882"/>
                <a:gd name="T86" fmla="*/ 15483 w 28777"/>
                <a:gd name="T87" fmla="*/ 2440 h 2882"/>
                <a:gd name="T88" fmla="*/ 16024 w 28777"/>
                <a:gd name="T89" fmla="*/ 2266 h 2882"/>
                <a:gd name="T90" fmla="*/ 18391 w 28777"/>
                <a:gd name="T91" fmla="*/ 1199 h 2882"/>
                <a:gd name="T92" fmla="*/ 18933 w 28777"/>
                <a:gd name="T93" fmla="*/ 1652 h 2882"/>
                <a:gd name="T94" fmla="*/ 18945 w 28777"/>
                <a:gd name="T95" fmla="*/ 2319 h 2882"/>
                <a:gd name="T96" fmla="*/ 18544 w 28777"/>
                <a:gd name="T97" fmla="*/ 2761 h 2882"/>
                <a:gd name="T98" fmla="*/ 17575 w 28777"/>
                <a:gd name="T99" fmla="*/ 2847 h 2882"/>
                <a:gd name="T100" fmla="*/ 16885 w 28777"/>
                <a:gd name="T101" fmla="*/ 2339 h 2882"/>
                <a:gd name="T102" fmla="*/ 17801 w 28777"/>
                <a:gd name="T103" fmla="*/ 2435 h 2882"/>
                <a:gd name="T104" fmla="*/ 18407 w 28777"/>
                <a:gd name="T105" fmla="*/ 2255 h 2882"/>
                <a:gd name="T106" fmla="*/ 18398 w 28777"/>
                <a:gd name="T107" fmla="*/ 1782 h 2882"/>
                <a:gd name="T108" fmla="*/ 17305 w 28777"/>
                <a:gd name="T109" fmla="*/ 1491 h 2882"/>
                <a:gd name="T110" fmla="*/ 16919 w 28777"/>
                <a:gd name="T111" fmla="*/ 789 h 2882"/>
                <a:gd name="T112" fmla="*/ 17149 w 28777"/>
                <a:gd name="T113" fmla="*/ 245 h 2882"/>
                <a:gd name="T114" fmla="*/ 17858 w 28777"/>
                <a:gd name="T115" fmla="*/ 2 h 2882"/>
                <a:gd name="T116" fmla="*/ 18729 w 28777"/>
                <a:gd name="T117" fmla="*/ 256 h 2882"/>
                <a:gd name="T118" fmla="*/ 18204 w 28777"/>
                <a:gd name="T119" fmla="*/ 481 h 2882"/>
                <a:gd name="T120" fmla="*/ 17540 w 28777"/>
                <a:gd name="T121" fmla="*/ 537 h 2882"/>
                <a:gd name="T122" fmla="*/ 17490 w 28777"/>
                <a:gd name="T123" fmla="*/ 996 h 2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8777" h="2882">
                  <a:moveTo>
                    <a:pt x="7589" y="1653"/>
                  </a:moveTo>
                  <a:lnTo>
                    <a:pt x="7589" y="2392"/>
                  </a:lnTo>
                  <a:lnTo>
                    <a:pt x="8256" y="2392"/>
                  </a:lnTo>
                  <a:lnTo>
                    <a:pt x="8922" y="2392"/>
                  </a:lnTo>
                  <a:lnTo>
                    <a:pt x="8922" y="2821"/>
                  </a:lnTo>
                  <a:lnTo>
                    <a:pt x="7998" y="2821"/>
                  </a:lnTo>
                  <a:lnTo>
                    <a:pt x="7075" y="2821"/>
                  </a:lnTo>
                  <a:lnTo>
                    <a:pt x="7075" y="2132"/>
                  </a:lnTo>
                  <a:lnTo>
                    <a:pt x="7075" y="1442"/>
                  </a:lnTo>
                  <a:lnTo>
                    <a:pt x="7075" y="752"/>
                  </a:lnTo>
                  <a:lnTo>
                    <a:pt x="7075" y="62"/>
                  </a:lnTo>
                  <a:lnTo>
                    <a:pt x="7996" y="62"/>
                  </a:lnTo>
                  <a:lnTo>
                    <a:pt x="8918" y="62"/>
                  </a:lnTo>
                  <a:lnTo>
                    <a:pt x="8918" y="490"/>
                  </a:lnTo>
                  <a:lnTo>
                    <a:pt x="8253" y="490"/>
                  </a:lnTo>
                  <a:lnTo>
                    <a:pt x="7589" y="490"/>
                  </a:lnTo>
                  <a:lnTo>
                    <a:pt x="7589" y="1152"/>
                  </a:lnTo>
                  <a:lnTo>
                    <a:pt x="8196" y="1152"/>
                  </a:lnTo>
                  <a:lnTo>
                    <a:pt x="8803" y="1152"/>
                  </a:lnTo>
                  <a:lnTo>
                    <a:pt x="8676" y="1581"/>
                  </a:lnTo>
                  <a:lnTo>
                    <a:pt x="8125" y="1581"/>
                  </a:lnTo>
                  <a:lnTo>
                    <a:pt x="7574" y="1581"/>
                  </a:lnTo>
                  <a:lnTo>
                    <a:pt x="7582" y="1602"/>
                  </a:lnTo>
                  <a:lnTo>
                    <a:pt x="7586" y="1621"/>
                  </a:lnTo>
                  <a:lnTo>
                    <a:pt x="7589" y="1653"/>
                  </a:lnTo>
                  <a:close/>
                  <a:moveTo>
                    <a:pt x="6288" y="62"/>
                  </a:moveTo>
                  <a:lnTo>
                    <a:pt x="6963" y="62"/>
                  </a:lnTo>
                  <a:lnTo>
                    <a:pt x="6350" y="673"/>
                  </a:lnTo>
                  <a:lnTo>
                    <a:pt x="5738" y="1286"/>
                  </a:lnTo>
                  <a:lnTo>
                    <a:pt x="6346" y="2053"/>
                  </a:lnTo>
                  <a:lnTo>
                    <a:pt x="6955" y="2820"/>
                  </a:lnTo>
                  <a:lnTo>
                    <a:pt x="6292" y="2820"/>
                  </a:lnTo>
                  <a:lnTo>
                    <a:pt x="5867" y="2286"/>
                  </a:lnTo>
                  <a:lnTo>
                    <a:pt x="5443" y="1753"/>
                  </a:lnTo>
                  <a:lnTo>
                    <a:pt x="5396" y="1630"/>
                  </a:lnTo>
                  <a:lnTo>
                    <a:pt x="5220" y="1807"/>
                  </a:lnTo>
                  <a:lnTo>
                    <a:pt x="5220" y="2820"/>
                  </a:lnTo>
                  <a:lnTo>
                    <a:pt x="4706" y="2820"/>
                  </a:lnTo>
                  <a:lnTo>
                    <a:pt x="4706" y="2130"/>
                  </a:lnTo>
                  <a:lnTo>
                    <a:pt x="4706" y="1441"/>
                  </a:lnTo>
                  <a:lnTo>
                    <a:pt x="4706" y="751"/>
                  </a:lnTo>
                  <a:lnTo>
                    <a:pt x="4706" y="62"/>
                  </a:lnTo>
                  <a:lnTo>
                    <a:pt x="5220" y="62"/>
                  </a:lnTo>
                  <a:lnTo>
                    <a:pt x="5220" y="604"/>
                  </a:lnTo>
                  <a:lnTo>
                    <a:pt x="5220" y="1145"/>
                  </a:lnTo>
                  <a:lnTo>
                    <a:pt x="5754" y="604"/>
                  </a:lnTo>
                  <a:lnTo>
                    <a:pt x="6288" y="62"/>
                  </a:lnTo>
                  <a:close/>
                  <a:moveTo>
                    <a:pt x="10949" y="62"/>
                  </a:moveTo>
                  <a:lnTo>
                    <a:pt x="11463" y="62"/>
                  </a:lnTo>
                  <a:lnTo>
                    <a:pt x="11463" y="751"/>
                  </a:lnTo>
                  <a:lnTo>
                    <a:pt x="11463" y="1441"/>
                  </a:lnTo>
                  <a:lnTo>
                    <a:pt x="11463" y="2130"/>
                  </a:lnTo>
                  <a:lnTo>
                    <a:pt x="11463" y="2820"/>
                  </a:lnTo>
                  <a:lnTo>
                    <a:pt x="11022" y="2820"/>
                  </a:lnTo>
                  <a:lnTo>
                    <a:pt x="10341" y="1898"/>
                  </a:lnTo>
                  <a:lnTo>
                    <a:pt x="9662" y="976"/>
                  </a:lnTo>
                  <a:lnTo>
                    <a:pt x="9678" y="1087"/>
                  </a:lnTo>
                  <a:lnTo>
                    <a:pt x="9678" y="1954"/>
                  </a:lnTo>
                  <a:lnTo>
                    <a:pt x="9678" y="2820"/>
                  </a:lnTo>
                  <a:lnTo>
                    <a:pt x="9164" y="2820"/>
                  </a:lnTo>
                  <a:lnTo>
                    <a:pt x="9164" y="2130"/>
                  </a:lnTo>
                  <a:lnTo>
                    <a:pt x="9164" y="1441"/>
                  </a:lnTo>
                  <a:lnTo>
                    <a:pt x="9164" y="751"/>
                  </a:lnTo>
                  <a:lnTo>
                    <a:pt x="9164" y="62"/>
                  </a:lnTo>
                  <a:lnTo>
                    <a:pt x="9605" y="62"/>
                  </a:lnTo>
                  <a:lnTo>
                    <a:pt x="10286" y="988"/>
                  </a:lnTo>
                  <a:lnTo>
                    <a:pt x="10968" y="1914"/>
                  </a:lnTo>
                  <a:lnTo>
                    <a:pt x="10949" y="1746"/>
                  </a:lnTo>
                  <a:lnTo>
                    <a:pt x="10949" y="904"/>
                  </a:lnTo>
                  <a:lnTo>
                    <a:pt x="10949" y="62"/>
                  </a:lnTo>
                  <a:close/>
                  <a:moveTo>
                    <a:pt x="13606" y="62"/>
                  </a:moveTo>
                  <a:lnTo>
                    <a:pt x="14121" y="62"/>
                  </a:lnTo>
                  <a:lnTo>
                    <a:pt x="14121" y="751"/>
                  </a:lnTo>
                  <a:lnTo>
                    <a:pt x="14121" y="1441"/>
                  </a:lnTo>
                  <a:lnTo>
                    <a:pt x="14121" y="2130"/>
                  </a:lnTo>
                  <a:lnTo>
                    <a:pt x="14121" y="2820"/>
                  </a:lnTo>
                  <a:lnTo>
                    <a:pt x="13679" y="2820"/>
                  </a:lnTo>
                  <a:lnTo>
                    <a:pt x="12999" y="1898"/>
                  </a:lnTo>
                  <a:lnTo>
                    <a:pt x="12320" y="976"/>
                  </a:lnTo>
                  <a:lnTo>
                    <a:pt x="12335" y="1087"/>
                  </a:lnTo>
                  <a:lnTo>
                    <a:pt x="12335" y="1954"/>
                  </a:lnTo>
                  <a:lnTo>
                    <a:pt x="12335" y="2820"/>
                  </a:lnTo>
                  <a:lnTo>
                    <a:pt x="11820" y="2820"/>
                  </a:lnTo>
                  <a:lnTo>
                    <a:pt x="11820" y="2130"/>
                  </a:lnTo>
                  <a:lnTo>
                    <a:pt x="11820" y="1441"/>
                  </a:lnTo>
                  <a:lnTo>
                    <a:pt x="11820" y="751"/>
                  </a:lnTo>
                  <a:lnTo>
                    <a:pt x="11820" y="62"/>
                  </a:lnTo>
                  <a:lnTo>
                    <a:pt x="12263" y="62"/>
                  </a:lnTo>
                  <a:lnTo>
                    <a:pt x="12943" y="988"/>
                  </a:lnTo>
                  <a:lnTo>
                    <a:pt x="13625" y="1914"/>
                  </a:lnTo>
                  <a:lnTo>
                    <a:pt x="13606" y="1746"/>
                  </a:lnTo>
                  <a:lnTo>
                    <a:pt x="13606" y="904"/>
                  </a:lnTo>
                  <a:lnTo>
                    <a:pt x="13606" y="62"/>
                  </a:lnTo>
                  <a:close/>
                  <a:moveTo>
                    <a:pt x="19016" y="62"/>
                  </a:moveTo>
                  <a:lnTo>
                    <a:pt x="19542" y="62"/>
                  </a:lnTo>
                  <a:lnTo>
                    <a:pt x="20068" y="62"/>
                  </a:lnTo>
                  <a:lnTo>
                    <a:pt x="20593" y="62"/>
                  </a:lnTo>
                  <a:lnTo>
                    <a:pt x="21120" y="62"/>
                  </a:lnTo>
                  <a:lnTo>
                    <a:pt x="21120" y="490"/>
                  </a:lnTo>
                  <a:lnTo>
                    <a:pt x="20329" y="490"/>
                  </a:lnTo>
                  <a:lnTo>
                    <a:pt x="20329" y="1072"/>
                  </a:lnTo>
                  <a:lnTo>
                    <a:pt x="20329" y="1655"/>
                  </a:lnTo>
                  <a:lnTo>
                    <a:pt x="20329" y="2237"/>
                  </a:lnTo>
                  <a:lnTo>
                    <a:pt x="20329" y="2820"/>
                  </a:lnTo>
                  <a:lnTo>
                    <a:pt x="19811" y="2820"/>
                  </a:lnTo>
                  <a:lnTo>
                    <a:pt x="19811" y="2237"/>
                  </a:lnTo>
                  <a:lnTo>
                    <a:pt x="19811" y="1655"/>
                  </a:lnTo>
                  <a:lnTo>
                    <a:pt x="19811" y="1072"/>
                  </a:lnTo>
                  <a:lnTo>
                    <a:pt x="19811" y="490"/>
                  </a:lnTo>
                  <a:lnTo>
                    <a:pt x="19016" y="490"/>
                  </a:lnTo>
                  <a:lnTo>
                    <a:pt x="19016" y="62"/>
                  </a:lnTo>
                  <a:close/>
                  <a:moveTo>
                    <a:pt x="21362" y="2820"/>
                  </a:moveTo>
                  <a:lnTo>
                    <a:pt x="21362" y="2130"/>
                  </a:lnTo>
                  <a:lnTo>
                    <a:pt x="21362" y="1441"/>
                  </a:lnTo>
                  <a:lnTo>
                    <a:pt x="21362" y="751"/>
                  </a:lnTo>
                  <a:lnTo>
                    <a:pt x="21362" y="62"/>
                  </a:lnTo>
                  <a:lnTo>
                    <a:pt x="21876" y="62"/>
                  </a:lnTo>
                  <a:lnTo>
                    <a:pt x="21876" y="751"/>
                  </a:lnTo>
                  <a:lnTo>
                    <a:pt x="21876" y="1441"/>
                  </a:lnTo>
                  <a:lnTo>
                    <a:pt x="21876" y="2130"/>
                  </a:lnTo>
                  <a:lnTo>
                    <a:pt x="21876" y="2820"/>
                  </a:lnTo>
                  <a:lnTo>
                    <a:pt x="21362" y="2820"/>
                  </a:lnTo>
                  <a:close/>
                  <a:moveTo>
                    <a:pt x="22287" y="62"/>
                  </a:moveTo>
                  <a:lnTo>
                    <a:pt x="23208" y="62"/>
                  </a:lnTo>
                  <a:lnTo>
                    <a:pt x="24131" y="62"/>
                  </a:lnTo>
                  <a:lnTo>
                    <a:pt x="24131" y="490"/>
                  </a:lnTo>
                  <a:lnTo>
                    <a:pt x="23466" y="490"/>
                  </a:lnTo>
                  <a:lnTo>
                    <a:pt x="22802" y="490"/>
                  </a:lnTo>
                  <a:lnTo>
                    <a:pt x="22802" y="1153"/>
                  </a:lnTo>
                  <a:lnTo>
                    <a:pt x="23409" y="1153"/>
                  </a:lnTo>
                  <a:lnTo>
                    <a:pt x="24016" y="1153"/>
                  </a:lnTo>
                  <a:lnTo>
                    <a:pt x="23889" y="1581"/>
                  </a:lnTo>
                  <a:lnTo>
                    <a:pt x="23338" y="1581"/>
                  </a:lnTo>
                  <a:lnTo>
                    <a:pt x="22786" y="1581"/>
                  </a:lnTo>
                  <a:lnTo>
                    <a:pt x="22802" y="1653"/>
                  </a:lnTo>
                  <a:lnTo>
                    <a:pt x="22802" y="2392"/>
                  </a:lnTo>
                  <a:lnTo>
                    <a:pt x="23468" y="2392"/>
                  </a:lnTo>
                  <a:lnTo>
                    <a:pt x="24135" y="2392"/>
                  </a:lnTo>
                  <a:lnTo>
                    <a:pt x="24135" y="2820"/>
                  </a:lnTo>
                  <a:lnTo>
                    <a:pt x="23211" y="2820"/>
                  </a:lnTo>
                  <a:lnTo>
                    <a:pt x="22287" y="2820"/>
                  </a:lnTo>
                  <a:lnTo>
                    <a:pt x="22287" y="2130"/>
                  </a:lnTo>
                  <a:lnTo>
                    <a:pt x="22287" y="1441"/>
                  </a:lnTo>
                  <a:lnTo>
                    <a:pt x="22287" y="751"/>
                  </a:lnTo>
                  <a:lnTo>
                    <a:pt x="22287" y="62"/>
                  </a:lnTo>
                  <a:close/>
                  <a:moveTo>
                    <a:pt x="24299" y="62"/>
                  </a:moveTo>
                  <a:lnTo>
                    <a:pt x="24824" y="62"/>
                  </a:lnTo>
                  <a:lnTo>
                    <a:pt x="25351" y="62"/>
                  </a:lnTo>
                  <a:lnTo>
                    <a:pt x="25877" y="62"/>
                  </a:lnTo>
                  <a:lnTo>
                    <a:pt x="26404" y="62"/>
                  </a:lnTo>
                  <a:lnTo>
                    <a:pt x="26404" y="490"/>
                  </a:lnTo>
                  <a:lnTo>
                    <a:pt x="25612" y="490"/>
                  </a:lnTo>
                  <a:lnTo>
                    <a:pt x="25612" y="1072"/>
                  </a:lnTo>
                  <a:lnTo>
                    <a:pt x="25612" y="1655"/>
                  </a:lnTo>
                  <a:lnTo>
                    <a:pt x="25612" y="2237"/>
                  </a:lnTo>
                  <a:lnTo>
                    <a:pt x="25612" y="2820"/>
                  </a:lnTo>
                  <a:lnTo>
                    <a:pt x="25095" y="2820"/>
                  </a:lnTo>
                  <a:lnTo>
                    <a:pt x="25095" y="2237"/>
                  </a:lnTo>
                  <a:lnTo>
                    <a:pt x="25095" y="1655"/>
                  </a:lnTo>
                  <a:lnTo>
                    <a:pt x="25095" y="1072"/>
                  </a:lnTo>
                  <a:lnTo>
                    <a:pt x="25095" y="490"/>
                  </a:lnTo>
                  <a:lnTo>
                    <a:pt x="24299" y="490"/>
                  </a:lnTo>
                  <a:lnTo>
                    <a:pt x="24299" y="62"/>
                  </a:lnTo>
                  <a:close/>
                  <a:moveTo>
                    <a:pt x="27590" y="2442"/>
                  </a:moveTo>
                  <a:lnTo>
                    <a:pt x="27637" y="2441"/>
                  </a:lnTo>
                  <a:lnTo>
                    <a:pt x="27681" y="2438"/>
                  </a:lnTo>
                  <a:lnTo>
                    <a:pt x="27724" y="2433"/>
                  </a:lnTo>
                  <a:lnTo>
                    <a:pt x="27764" y="2427"/>
                  </a:lnTo>
                  <a:lnTo>
                    <a:pt x="27839" y="2409"/>
                  </a:lnTo>
                  <a:lnTo>
                    <a:pt x="27907" y="2382"/>
                  </a:lnTo>
                  <a:lnTo>
                    <a:pt x="27938" y="2366"/>
                  </a:lnTo>
                  <a:lnTo>
                    <a:pt x="27968" y="2348"/>
                  </a:lnTo>
                  <a:lnTo>
                    <a:pt x="27997" y="2328"/>
                  </a:lnTo>
                  <a:lnTo>
                    <a:pt x="28022" y="2306"/>
                  </a:lnTo>
                  <a:lnTo>
                    <a:pt x="28047" y="2281"/>
                  </a:lnTo>
                  <a:lnTo>
                    <a:pt x="28070" y="2255"/>
                  </a:lnTo>
                  <a:lnTo>
                    <a:pt x="28092" y="2227"/>
                  </a:lnTo>
                  <a:lnTo>
                    <a:pt x="28103" y="2212"/>
                  </a:lnTo>
                  <a:lnTo>
                    <a:pt x="28112" y="2196"/>
                  </a:lnTo>
                  <a:lnTo>
                    <a:pt x="28131" y="2164"/>
                  </a:lnTo>
                  <a:lnTo>
                    <a:pt x="28148" y="2129"/>
                  </a:lnTo>
                  <a:lnTo>
                    <a:pt x="28178" y="2053"/>
                  </a:lnTo>
                  <a:lnTo>
                    <a:pt x="28202" y="1969"/>
                  </a:lnTo>
                  <a:lnTo>
                    <a:pt x="28213" y="1923"/>
                  </a:lnTo>
                  <a:lnTo>
                    <a:pt x="28222" y="1875"/>
                  </a:lnTo>
                  <a:lnTo>
                    <a:pt x="28236" y="1773"/>
                  </a:lnTo>
                  <a:lnTo>
                    <a:pt x="28246" y="1661"/>
                  </a:lnTo>
                  <a:lnTo>
                    <a:pt x="28253" y="1540"/>
                  </a:lnTo>
                  <a:lnTo>
                    <a:pt x="28254" y="1408"/>
                  </a:lnTo>
                  <a:lnTo>
                    <a:pt x="28253" y="1291"/>
                  </a:lnTo>
                  <a:lnTo>
                    <a:pt x="28246" y="1180"/>
                  </a:lnTo>
                  <a:lnTo>
                    <a:pt x="28236" y="1078"/>
                  </a:lnTo>
                  <a:lnTo>
                    <a:pt x="28222" y="983"/>
                  </a:lnTo>
                  <a:lnTo>
                    <a:pt x="28213" y="939"/>
                  </a:lnTo>
                  <a:lnTo>
                    <a:pt x="28202" y="897"/>
                  </a:lnTo>
                  <a:lnTo>
                    <a:pt x="28179" y="817"/>
                  </a:lnTo>
                  <a:lnTo>
                    <a:pt x="28165" y="780"/>
                  </a:lnTo>
                  <a:lnTo>
                    <a:pt x="28149" y="744"/>
                  </a:lnTo>
                  <a:lnTo>
                    <a:pt x="28132" y="712"/>
                  </a:lnTo>
                  <a:lnTo>
                    <a:pt x="28113" y="681"/>
                  </a:lnTo>
                  <a:lnTo>
                    <a:pt x="28094" y="652"/>
                  </a:lnTo>
                  <a:lnTo>
                    <a:pt x="28072" y="624"/>
                  </a:lnTo>
                  <a:lnTo>
                    <a:pt x="28050" y="599"/>
                  </a:lnTo>
                  <a:lnTo>
                    <a:pt x="28025" y="575"/>
                  </a:lnTo>
                  <a:lnTo>
                    <a:pt x="27998" y="554"/>
                  </a:lnTo>
                  <a:lnTo>
                    <a:pt x="27971" y="534"/>
                  </a:lnTo>
                  <a:lnTo>
                    <a:pt x="27941" y="516"/>
                  </a:lnTo>
                  <a:lnTo>
                    <a:pt x="27909" y="501"/>
                  </a:lnTo>
                  <a:lnTo>
                    <a:pt x="27876" y="487"/>
                  </a:lnTo>
                  <a:lnTo>
                    <a:pt x="27841" y="475"/>
                  </a:lnTo>
                  <a:lnTo>
                    <a:pt x="27804" y="465"/>
                  </a:lnTo>
                  <a:lnTo>
                    <a:pt x="27765" y="456"/>
                  </a:lnTo>
                  <a:lnTo>
                    <a:pt x="27725" y="449"/>
                  </a:lnTo>
                  <a:lnTo>
                    <a:pt x="27681" y="444"/>
                  </a:lnTo>
                  <a:lnTo>
                    <a:pt x="27637" y="441"/>
                  </a:lnTo>
                  <a:lnTo>
                    <a:pt x="27590" y="441"/>
                  </a:lnTo>
                  <a:lnTo>
                    <a:pt x="27544" y="441"/>
                  </a:lnTo>
                  <a:lnTo>
                    <a:pt x="27498" y="444"/>
                  </a:lnTo>
                  <a:lnTo>
                    <a:pt x="27457" y="449"/>
                  </a:lnTo>
                  <a:lnTo>
                    <a:pt x="27416" y="456"/>
                  </a:lnTo>
                  <a:lnTo>
                    <a:pt x="27342" y="475"/>
                  </a:lnTo>
                  <a:lnTo>
                    <a:pt x="27275" y="501"/>
                  </a:lnTo>
                  <a:lnTo>
                    <a:pt x="27244" y="516"/>
                  </a:lnTo>
                  <a:lnTo>
                    <a:pt x="27214" y="534"/>
                  </a:lnTo>
                  <a:lnTo>
                    <a:pt x="27187" y="554"/>
                  </a:lnTo>
                  <a:lnTo>
                    <a:pt x="27161" y="575"/>
                  </a:lnTo>
                  <a:lnTo>
                    <a:pt x="27136" y="599"/>
                  </a:lnTo>
                  <a:lnTo>
                    <a:pt x="27114" y="624"/>
                  </a:lnTo>
                  <a:lnTo>
                    <a:pt x="27092" y="652"/>
                  </a:lnTo>
                  <a:lnTo>
                    <a:pt x="27073" y="681"/>
                  </a:lnTo>
                  <a:lnTo>
                    <a:pt x="27056" y="712"/>
                  </a:lnTo>
                  <a:lnTo>
                    <a:pt x="27039" y="744"/>
                  </a:lnTo>
                  <a:lnTo>
                    <a:pt x="27024" y="780"/>
                  </a:lnTo>
                  <a:lnTo>
                    <a:pt x="27009" y="817"/>
                  </a:lnTo>
                  <a:lnTo>
                    <a:pt x="26998" y="855"/>
                  </a:lnTo>
                  <a:lnTo>
                    <a:pt x="26986" y="897"/>
                  </a:lnTo>
                  <a:lnTo>
                    <a:pt x="26968" y="983"/>
                  </a:lnTo>
                  <a:lnTo>
                    <a:pt x="26954" y="1078"/>
                  </a:lnTo>
                  <a:lnTo>
                    <a:pt x="26945" y="1180"/>
                  </a:lnTo>
                  <a:lnTo>
                    <a:pt x="26938" y="1291"/>
                  </a:lnTo>
                  <a:lnTo>
                    <a:pt x="26937" y="1408"/>
                  </a:lnTo>
                  <a:lnTo>
                    <a:pt x="26940" y="1540"/>
                  </a:lnTo>
                  <a:lnTo>
                    <a:pt x="26945" y="1662"/>
                  </a:lnTo>
                  <a:lnTo>
                    <a:pt x="26949" y="1719"/>
                  </a:lnTo>
                  <a:lnTo>
                    <a:pt x="26954" y="1775"/>
                  </a:lnTo>
                  <a:lnTo>
                    <a:pt x="26968" y="1876"/>
                  </a:lnTo>
                  <a:lnTo>
                    <a:pt x="26977" y="1925"/>
                  </a:lnTo>
                  <a:lnTo>
                    <a:pt x="26987" y="1970"/>
                  </a:lnTo>
                  <a:lnTo>
                    <a:pt x="26999" y="2014"/>
                  </a:lnTo>
                  <a:lnTo>
                    <a:pt x="27011" y="2056"/>
                  </a:lnTo>
                  <a:lnTo>
                    <a:pt x="27025" y="2094"/>
                  </a:lnTo>
                  <a:lnTo>
                    <a:pt x="27040" y="2130"/>
                  </a:lnTo>
                  <a:lnTo>
                    <a:pt x="27057" y="2165"/>
                  </a:lnTo>
                  <a:lnTo>
                    <a:pt x="27075" y="2197"/>
                  </a:lnTo>
                  <a:lnTo>
                    <a:pt x="27095" y="2228"/>
                  </a:lnTo>
                  <a:lnTo>
                    <a:pt x="27115" y="2257"/>
                  </a:lnTo>
                  <a:lnTo>
                    <a:pt x="27137" y="2282"/>
                  </a:lnTo>
                  <a:lnTo>
                    <a:pt x="27162" y="2307"/>
                  </a:lnTo>
                  <a:lnTo>
                    <a:pt x="27188" y="2329"/>
                  </a:lnTo>
                  <a:lnTo>
                    <a:pt x="27215" y="2348"/>
                  </a:lnTo>
                  <a:lnTo>
                    <a:pt x="27245" y="2366"/>
                  </a:lnTo>
                  <a:lnTo>
                    <a:pt x="27276" y="2383"/>
                  </a:lnTo>
                  <a:lnTo>
                    <a:pt x="27308" y="2397"/>
                  </a:lnTo>
                  <a:lnTo>
                    <a:pt x="27343" y="2409"/>
                  </a:lnTo>
                  <a:lnTo>
                    <a:pt x="27379" y="2419"/>
                  </a:lnTo>
                  <a:lnTo>
                    <a:pt x="27398" y="2423"/>
                  </a:lnTo>
                  <a:lnTo>
                    <a:pt x="27417" y="2427"/>
                  </a:lnTo>
                  <a:lnTo>
                    <a:pt x="27457" y="2433"/>
                  </a:lnTo>
                  <a:lnTo>
                    <a:pt x="27500" y="2438"/>
                  </a:lnTo>
                  <a:lnTo>
                    <a:pt x="27544" y="2441"/>
                  </a:lnTo>
                  <a:lnTo>
                    <a:pt x="27590" y="2442"/>
                  </a:lnTo>
                  <a:close/>
                  <a:moveTo>
                    <a:pt x="27590" y="0"/>
                  </a:moveTo>
                  <a:lnTo>
                    <a:pt x="27677" y="3"/>
                  </a:lnTo>
                  <a:lnTo>
                    <a:pt x="27761" y="8"/>
                  </a:lnTo>
                  <a:lnTo>
                    <a:pt x="27840" y="18"/>
                  </a:lnTo>
                  <a:lnTo>
                    <a:pt x="27915" y="31"/>
                  </a:lnTo>
                  <a:lnTo>
                    <a:pt x="27986" y="48"/>
                  </a:lnTo>
                  <a:lnTo>
                    <a:pt x="28055" y="67"/>
                  </a:lnTo>
                  <a:lnTo>
                    <a:pt x="28118" y="91"/>
                  </a:lnTo>
                  <a:lnTo>
                    <a:pt x="28149" y="104"/>
                  </a:lnTo>
                  <a:lnTo>
                    <a:pt x="28179" y="118"/>
                  </a:lnTo>
                  <a:lnTo>
                    <a:pt x="28236" y="147"/>
                  </a:lnTo>
                  <a:lnTo>
                    <a:pt x="28289" y="180"/>
                  </a:lnTo>
                  <a:lnTo>
                    <a:pt x="28338" y="214"/>
                  </a:lnTo>
                  <a:lnTo>
                    <a:pt x="28386" y="253"/>
                  </a:lnTo>
                  <a:lnTo>
                    <a:pt x="28429" y="293"/>
                  </a:lnTo>
                  <a:lnTo>
                    <a:pt x="28470" y="336"/>
                  </a:lnTo>
                  <a:lnTo>
                    <a:pt x="28508" y="382"/>
                  </a:lnTo>
                  <a:lnTo>
                    <a:pt x="28541" y="430"/>
                  </a:lnTo>
                  <a:lnTo>
                    <a:pt x="28574" y="479"/>
                  </a:lnTo>
                  <a:lnTo>
                    <a:pt x="28602" y="532"/>
                  </a:lnTo>
                  <a:lnTo>
                    <a:pt x="28629" y="584"/>
                  </a:lnTo>
                  <a:lnTo>
                    <a:pt x="28653" y="640"/>
                  </a:lnTo>
                  <a:lnTo>
                    <a:pt x="28675" y="698"/>
                  </a:lnTo>
                  <a:lnTo>
                    <a:pt x="28694" y="757"/>
                  </a:lnTo>
                  <a:lnTo>
                    <a:pt x="28711" y="817"/>
                  </a:lnTo>
                  <a:lnTo>
                    <a:pt x="28725" y="878"/>
                  </a:lnTo>
                  <a:lnTo>
                    <a:pt x="28738" y="942"/>
                  </a:lnTo>
                  <a:lnTo>
                    <a:pt x="28748" y="1006"/>
                  </a:lnTo>
                  <a:lnTo>
                    <a:pt x="28757" y="1072"/>
                  </a:lnTo>
                  <a:lnTo>
                    <a:pt x="28765" y="1138"/>
                  </a:lnTo>
                  <a:lnTo>
                    <a:pt x="28774" y="1272"/>
                  </a:lnTo>
                  <a:lnTo>
                    <a:pt x="28777" y="1408"/>
                  </a:lnTo>
                  <a:lnTo>
                    <a:pt x="28774" y="1559"/>
                  </a:lnTo>
                  <a:lnTo>
                    <a:pt x="28770" y="1634"/>
                  </a:lnTo>
                  <a:lnTo>
                    <a:pt x="28765" y="1706"/>
                  </a:lnTo>
                  <a:lnTo>
                    <a:pt x="28757" y="1777"/>
                  </a:lnTo>
                  <a:lnTo>
                    <a:pt x="28748" y="1847"/>
                  </a:lnTo>
                  <a:lnTo>
                    <a:pt x="28738" y="1915"/>
                  </a:lnTo>
                  <a:lnTo>
                    <a:pt x="28725" y="1982"/>
                  </a:lnTo>
                  <a:lnTo>
                    <a:pt x="28711" y="2048"/>
                  </a:lnTo>
                  <a:lnTo>
                    <a:pt x="28694" y="2111"/>
                  </a:lnTo>
                  <a:lnTo>
                    <a:pt x="28675" y="2173"/>
                  </a:lnTo>
                  <a:lnTo>
                    <a:pt x="28653" y="2232"/>
                  </a:lnTo>
                  <a:lnTo>
                    <a:pt x="28629" y="2289"/>
                  </a:lnTo>
                  <a:lnTo>
                    <a:pt x="28602" y="2344"/>
                  </a:lnTo>
                  <a:lnTo>
                    <a:pt x="28574" y="2399"/>
                  </a:lnTo>
                  <a:lnTo>
                    <a:pt x="28541" y="2449"/>
                  </a:lnTo>
                  <a:lnTo>
                    <a:pt x="28508" y="2498"/>
                  </a:lnTo>
                  <a:lnTo>
                    <a:pt x="28470" y="2544"/>
                  </a:lnTo>
                  <a:lnTo>
                    <a:pt x="28429" y="2587"/>
                  </a:lnTo>
                  <a:lnTo>
                    <a:pt x="28386" y="2628"/>
                  </a:lnTo>
                  <a:lnTo>
                    <a:pt x="28338" y="2667"/>
                  </a:lnTo>
                  <a:lnTo>
                    <a:pt x="28314" y="2685"/>
                  </a:lnTo>
                  <a:lnTo>
                    <a:pt x="28289" y="2702"/>
                  </a:lnTo>
                  <a:lnTo>
                    <a:pt x="28236" y="2734"/>
                  </a:lnTo>
                  <a:lnTo>
                    <a:pt x="28179" y="2763"/>
                  </a:lnTo>
                  <a:lnTo>
                    <a:pt x="28118" y="2789"/>
                  </a:lnTo>
                  <a:lnTo>
                    <a:pt x="28055" y="2812"/>
                  </a:lnTo>
                  <a:lnTo>
                    <a:pt x="28021" y="2823"/>
                  </a:lnTo>
                  <a:lnTo>
                    <a:pt x="27986" y="2832"/>
                  </a:lnTo>
                  <a:lnTo>
                    <a:pt x="27915" y="2848"/>
                  </a:lnTo>
                  <a:lnTo>
                    <a:pt x="27840" y="2861"/>
                  </a:lnTo>
                  <a:lnTo>
                    <a:pt x="27761" y="2870"/>
                  </a:lnTo>
                  <a:lnTo>
                    <a:pt x="27677" y="2877"/>
                  </a:lnTo>
                  <a:lnTo>
                    <a:pt x="27590" y="2878"/>
                  </a:lnTo>
                  <a:lnTo>
                    <a:pt x="27502" y="2877"/>
                  </a:lnTo>
                  <a:lnTo>
                    <a:pt x="27418" y="2870"/>
                  </a:lnTo>
                  <a:lnTo>
                    <a:pt x="27339" y="2861"/>
                  </a:lnTo>
                  <a:lnTo>
                    <a:pt x="27264" y="2848"/>
                  </a:lnTo>
                  <a:lnTo>
                    <a:pt x="27192" y="2832"/>
                  </a:lnTo>
                  <a:lnTo>
                    <a:pt x="27125" y="2812"/>
                  </a:lnTo>
                  <a:lnTo>
                    <a:pt x="27061" y="2789"/>
                  </a:lnTo>
                  <a:lnTo>
                    <a:pt x="27002" y="2763"/>
                  </a:lnTo>
                  <a:lnTo>
                    <a:pt x="26945" y="2734"/>
                  </a:lnTo>
                  <a:lnTo>
                    <a:pt x="26892" y="2702"/>
                  </a:lnTo>
                  <a:lnTo>
                    <a:pt x="26842" y="2667"/>
                  </a:lnTo>
                  <a:lnTo>
                    <a:pt x="26796" y="2628"/>
                  </a:lnTo>
                  <a:lnTo>
                    <a:pt x="26753" y="2587"/>
                  </a:lnTo>
                  <a:lnTo>
                    <a:pt x="26713" y="2544"/>
                  </a:lnTo>
                  <a:lnTo>
                    <a:pt x="26677" y="2498"/>
                  </a:lnTo>
                  <a:lnTo>
                    <a:pt x="26642" y="2449"/>
                  </a:lnTo>
                  <a:lnTo>
                    <a:pt x="26611" y="2399"/>
                  </a:lnTo>
                  <a:lnTo>
                    <a:pt x="26582" y="2344"/>
                  </a:lnTo>
                  <a:lnTo>
                    <a:pt x="26557" y="2289"/>
                  </a:lnTo>
                  <a:lnTo>
                    <a:pt x="26533" y="2232"/>
                  </a:lnTo>
                  <a:lnTo>
                    <a:pt x="26513" y="2173"/>
                  </a:lnTo>
                  <a:lnTo>
                    <a:pt x="26494" y="2111"/>
                  </a:lnTo>
                  <a:lnTo>
                    <a:pt x="26478" y="2048"/>
                  </a:lnTo>
                  <a:lnTo>
                    <a:pt x="26463" y="1982"/>
                  </a:lnTo>
                  <a:lnTo>
                    <a:pt x="26457" y="1949"/>
                  </a:lnTo>
                  <a:lnTo>
                    <a:pt x="26452" y="1915"/>
                  </a:lnTo>
                  <a:lnTo>
                    <a:pt x="26441" y="1847"/>
                  </a:lnTo>
                  <a:lnTo>
                    <a:pt x="26432" y="1777"/>
                  </a:lnTo>
                  <a:lnTo>
                    <a:pt x="26426" y="1706"/>
                  </a:lnTo>
                  <a:lnTo>
                    <a:pt x="26418" y="1559"/>
                  </a:lnTo>
                  <a:lnTo>
                    <a:pt x="26414" y="1408"/>
                  </a:lnTo>
                  <a:lnTo>
                    <a:pt x="26418" y="1272"/>
                  </a:lnTo>
                  <a:lnTo>
                    <a:pt x="26421" y="1205"/>
                  </a:lnTo>
                  <a:lnTo>
                    <a:pt x="26426" y="1138"/>
                  </a:lnTo>
                  <a:lnTo>
                    <a:pt x="26441" y="1006"/>
                  </a:lnTo>
                  <a:lnTo>
                    <a:pt x="26463" y="878"/>
                  </a:lnTo>
                  <a:lnTo>
                    <a:pt x="26479" y="817"/>
                  </a:lnTo>
                  <a:lnTo>
                    <a:pt x="26494" y="757"/>
                  </a:lnTo>
                  <a:lnTo>
                    <a:pt x="26514" y="698"/>
                  </a:lnTo>
                  <a:lnTo>
                    <a:pt x="26535" y="640"/>
                  </a:lnTo>
                  <a:lnTo>
                    <a:pt x="26558" y="584"/>
                  </a:lnTo>
                  <a:lnTo>
                    <a:pt x="26584" y="532"/>
                  </a:lnTo>
                  <a:lnTo>
                    <a:pt x="26612" y="479"/>
                  </a:lnTo>
                  <a:lnTo>
                    <a:pt x="26643" y="430"/>
                  </a:lnTo>
                  <a:lnTo>
                    <a:pt x="26678" y="382"/>
                  </a:lnTo>
                  <a:lnTo>
                    <a:pt x="26714" y="336"/>
                  </a:lnTo>
                  <a:lnTo>
                    <a:pt x="26735" y="314"/>
                  </a:lnTo>
                  <a:lnTo>
                    <a:pt x="26755" y="293"/>
                  </a:lnTo>
                  <a:lnTo>
                    <a:pt x="26798" y="253"/>
                  </a:lnTo>
                  <a:lnTo>
                    <a:pt x="26820" y="234"/>
                  </a:lnTo>
                  <a:lnTo>
                    <a:pt x="26844" y="214"/>
                  </a:lnTo>
                  <a:lnTo>
                    <a:pt x="26894" y="180"/>
                  </a:lnTo>
                  <a:lnTo>
                    <a:pt x="26946" y="147"/>
                  </a:lnTo>
                  <a:lnTo>
                    <a:pt x="27003" y="118"/>
                  </a:lnTo>
                  <a:lnTo>
                    <a:pt x="27062" y="91"/>
                  </a:lnTo>
                  <a:lnTo>
                    <a:pt x="27126" y="67"/>
                  </a:lnTo>
                  <a:lnTo>
                    <a:pt x="27193" y="48"/>
                  </a:lnTo>
                  <a:lnTo>
                    <a:pt x="27264" y="31"/>
                  </a:lnTo>
                  <a:lnTo>
                    <a:pt x="27339" y="18"/>
                  </a:lnTo>
                  <a:lnTo>
                    <a:pt x="27420" y="8"/>
                  </a:lnTo>
                  <a:lnTo>
                    <a:pt x="27502" y="3"/>
                  </a:lnTo>
                  <a:lnTo>
                    <a:pt x="27590" y="0"/>
                  </a:lnTo>
                  <a:close/>
                  <a:moveTo>
                    <a:pt x="2968" y="1692"/>
                  </a:moveTo>
                  <a:lnTo>
                    <a:pt x="3643" y="1692"/>
                  </a:lnTo>
                  <a:lnTo>
                    <a:pt x="3364" y="869"/>
                  </a:lnTo>
                  <a:lnTo>
                    <a:pt x="3344" y="811"/>
                  </a:lnTo>
                  <a:lnTo>
                    <a:pt x="3328" y="752"/>
                  </a:lnTo>
                  <a:lnTo>
                    <a:pt x="3315" y="697"/>
                  </a:lnTo>
                  <a:lnTo>
                    <a:pt x="3306" y="652"/>
                  </a:lnTo>
                  <a:lnTo>
                    <a:pt x="3298" y="698"/>
                  </a:lnTo>
                  <a:lnTo>
                    <a:pt x="3285" y="755"/>
                  </a:lnTo>
                  <a:lnTo>
                    <a:pt x="3269" y="814"/>
                  </a:lnTo>
                  <a:lnTo>
                    <a:pt x="3253" y="869"/>
                  </a:lnTo>
                  <a:lnTo>
                    <a:pt x="2968" y="1692"/>
                  </a:lnTo>
                  <a:close/>
                  <a:moveTo>
                    <a:pt x="941" y="1328"/>
                  </a:moveTo>
                  <a:lnTo>
                    <a:pt x="1005" y="1327"/>
                  </a:lnTo>
                  <a:lnTo>
                    <a:pt x="1066" y="1321"/>
                  </a:lnTo>
                  <a:lnTo>
                    <a:pt x="1122" y="1312"/>
                  </a:lnTo>
                  <a:lnTo>
                    <a:pt x="1172" y="1300"/>
                  </a:lnTo>
                  <a:lnTo>
                    <a:pt x="1217" y="1283"/>
                  </a:lnTo>
                  <a:lnTo>
                    <a:pt x="1259" y="1264"/>
                  </a:lnTo>
                  <a:lnTo>
                    <a:pt x="1295" y="1242"/>
                  </a:lnTo>
                  <a:lnTo>
                    <a:pt x="1327" y="1216"/>
                  </a:lnTo>
                  <a:lnTo>
                    <a:pt x="1356" y="1188"/>
                  </a:lnTo>
                  <a:lnTo>
                    <a:pt x="1379" y="1157"/>
                  </a:lnTo>
                  <a:lnTo>
                    <a:pt x="1391" y="1140"/>
                  </a:lnTo>
                  <a:lnTo>
                    <a:pt x="1400" y="1123"/>
                  </a:lnTo>
                  <a:lnTo>
                    <a:pt x="1415" y="1086"/>
                  </a:lnTo>
                  <a:lnTo>
                    <a:pt x="1428" y="1047"/>
                  </a:lnTo>
                  <a:lnTo>
                    <a:pt x="1437" y="1006"/>
                  </a:lnTo>
                  <a:lnTo>
                    <a:pt x="1443" y="961"/>
                  </a:lnTo>
                  <a:lnTo>
                    <a:pt x="1444" y="916"/>
                  </a:lnTo>
                  <a:lnTo>
                    <a:pt x="1441" y="866"/>
                  </a:lnTo>
                  <a:lnTo>
                    <a:pt x="1436" y="818"/>
                  </a:lnTo>
                  <a:lnTo>
                    <a:pt x="1427" y="774"/>
                  </a:lnTo>
                  <a:lnTo>
                    <a:pt x="1414" y="733"/>
                  </a:lnTo>
                  <a:lnTo>
                    <a:pt x="1397" y="694"/>
                  </a:lnTo>
                  <a:lnTo>
                    <a:pt x="1377" y="659"/>
                  </a:lnTo>
                  <a:lnTo>
                    <a:pt x="1352" y="628"/>
                  </a:lnTo>
                  <a:lnTo>
                    <a:pt x="1324" y="600"/>
                  </a:lnTo>
                  <a:lnTo>
                    <a:pt x="1290" y="574"/>
                  </a:lnTo>
                  <a:lnTo>
                    <a:pt x="1254" y="552"/>
                  </a:lnTo>
                  <a:lnTo>
                    <a:pt x="1212" y="533"/>
                  </a:lnTo>
                  <a:lnTo>
                    <a:pt x="1167" y="519"/>
                  </a:lnTo>
                  <a:lnTo>
                    <a:pt x="1142" y="512"/>
                  </a:lnTo>
                  <a:lnTo>
                    <a:pt x="1117" y="506"/>
                  </a:lnTo>
                  <a:lnTo>
                    <a:pt x="1062" y="497"/>
                  </a:lnTo>
                  <a:lnTo>
                    <a:pt x="1004" y="492"/>
                  </a:lnTo>
                  <a:lnTo>
                    <a:pt x="941" y="490"/>
                  </a:lnTo>
                  <a:lnTo>
                    <a:pt x="515" y="490"/>
                  </a:lnTo>
                  <a:lnTo>
                    <a:pt x="515" y="1328"/>
                  </a:lnTo>
                  <a:lnTo>
                    <a:pt x="941" y="1328"/>
                  </a:lnTo>
                  <a:close/>
                  <a:moveTo>
                    <a:pt x="3048" y="62"/>
                  </a:moveTo>
                  <a:lnTo>
                    <a:pt x="3575" y="62"/>
                  </a:lnTo>
                  <a:lnTo>
                    <a:pt x="3824" y="751"/>
                  </a:lnTo>
                  <a:lnTo>
                    <a:pt x="4074" y="1441"/>
                  </a:lnTo>
                  <a:lnTo>
                    <a:pt x="4324" y="2130"/>
                  </a:lnTo>
                  <a:lnTo>
                    <a:pt x="4574" y="2820"/>
                  </a:lnTo>
                  <a:lnTo>
                    <a:pt x="4031" y="2820"/>
                  </a:lnTo>
                  <a:lnTo>
                    <a:pt x="3793" y="2120"/>
                  </a:lnTo>
                  <a:lnTo>
                    <a:pt x="2822" y="2120"/>
                  </a:lnTo>
                  <a:lnTo>
                    <a:pt x="2580" y="2820"/>
                  </a:lnTo>
                  <a:lnTo>
                    <a:pt x="2127" y="2820"/>
                  </a:lnTo>
                  <a:lnTo>
                    <a:pt x="2047" y="2820"/>
                  </a:lnTo>
                  <a:lnTo>
                    <a:pt x="1509" y="2820"/>
                  </a:lnTo>
                  <a:lnTo>
                    <a:pt x="872" y="1849"/>
                  </a:lnTo>
                  <a:lnTo>
                    <a:pt x="837" y="1756"/>
                  </a:lnTo>
                  <a:lnTo>
                    <a:pt x="515" y="1756"/>
                  </a:lnTo>
                  <a:lnTo>
                    <a:pt x="515" y="2288"/>
                  </a:lnTo>
                  <a:lnTo>
                    <a:pt x="515" y="2820"/>
                  </a:lnTo>
                  <a:lnTo>
                    <a:pt x="0" y="2820"/>
                  </a:lnTo>
                  <a:lnTo>
                    <a:pt x="0" y="2130"/>
                  </a:lnTo>
                  <a:lnTo>
                    <a:pt x="0" y="1441"/>
                  </a:lnTo>
                  <a:lnTo>
                    <a:pt x="0" y="751"/>
                  </a:lnTo>
                  <a:lnTo>
                    <a:pt x="0" y="62"/>
                  </a:lnTo>
                  <a:lnTo>
                    <a:pt x="941" y="62"/>
                  </a:lnTo>
                  <a:lnTo>
                    <a:pt x="1005" y="62"/>
                  </a:lnTo>
                  <a:lnTo>
                    <a:pt x="1067" y="66"/>
                  </a:lnTo>
                  <a:lnTo>
                    <a:pt x="1128" y="71"/>
                  </a:lnTo>
                  <a:lnTo>
                    <a:pt x="1186" y="78"/>
                  </a:lnTo>
                  <a:lnTo>
                    <a:pt x="1242" y="87"/>
                  </a:lnTo>
                  <a:lnTo>
                    <a:pt x="1296" y="97"/>
                  </a:lnTo>
                  <a:lnTo>
                    <a:pt x="1348" y="110"/>
                  </a:lnTo>
                  <a:lnTo>
                    <a:pt x="1397" y="124"/>
                  </a:lnTo>
                  <a:lnTo>
                    <a:pt x="1490" y="158"/>
                  </a:lnTo>
                  <a:lnTo>
                    <a:pt x="1573" y="198"/>
                  </a:lnTo>
                  <a:lnTo>
                    <a:pt x="1613" y="221"/>
                  </a:lnTo>
                  <a:lnTo>
                    <a:pt x="1650" y="244"/>
                  </a:lnTo>
                  <a:lnTo>
                    <a:pt x="1717" y="298"/>
                  </a:lnTo>
                  <a:lnTo>
                    <a:pt x="1776" y="356"/>
                  </a:lnTo>
                  <a:lnTo>
                    <a:pt x="1802" y="389"/>
                  </a:lnTo>
                  <a:lnTo>
                    <a:pt x="1827" y="422"/>
                  </a:lnTo>
                  <a:lnTo>
                    <a:pt x="1849" y="456"/>
                  </a:lnTo>
                  <a:lnTo>
                    <a:pt x="1870" y="492"/>
                  </a:lnTo>
                  <a:lnTo>
                    <a:pt x="1888" y="529"/>
                  </a:lnTo>
                  <a:lnTo>
                    <a:pt x="1904" y="568"/>
                  </a:lnTo>
                  <a:lnTo>
                    <a:pt x="1919" y="606"/>
                  </a:lnTo>
                  <a:lnTo>
                    <a:pt x="1932" y="648"/>
                  </a:lnTo>
                  <a:lnTo>
                    <a:pt x="1942" y="689"/>
                  </a:lnTo>
                  <a:lnTo>
                    <a:pt x="1951" y="733"/>
                  </a:lnTo>
                  <a:lnTo>
                    <a:pt x="1963" y="822"/>
                  </a:lnTo>
                  <a:lnTo>
                    <a:pt x="1965" y="916"/>
                  </a:lnTo>
                  <a:lnTo>
                    <a:pt x="1964" y="984"/>
                  </a:lnTo>
                  <a:lnTo>
                    <a:pt x="1958" y="1051"/>
                  </a:lnTo>
                  <a:lnTo>
                    <a:pt x="1946" y="1116"/>
                  </a:lnTo>
                  <a:lnTo>
                    <a:pt x="1930" y="1178"/>
                  </a:lnTo>
                  <a:lnTo>
                    <a:pt x="1911" y="1236"/>
                  </a:lnTo>
                  <a:lnTo>
                    <a:pt x="1886" y="1292"/>
                  </a:lnTo>
                  <a:lnTo>
                    <a:pt x="1858" y="1345"/>
                  </a:lnTo>
                  <a:lnTo>
                    <a:pt x="1824" y="1397"/>
                  </a:lnTo>
                  <a:lnTo>
                    <a:pt x="1787" y="1444"/>
                  </a:lnTo>
                  <a:lnTo>
                    <a:pt x="1744" y="1488"/>
                  </a:lnTo>
                  <a:lnTo>
                    <a:pt x="1697" y="1530"/>
                  </a:lnTo>
                  <a:lnTo>
                    <a:pt x="1646" y="1568"/>
                  </a:lnTo>
                  <a:lnTo>
                    <a:pt x="1589" y="1603"/>
                  </a:lnTo>
                  <a:lnTo>
                    <a:pt x="1527" y="1635"/>
                  </a:lnTo>
                  <a:lnTo>
                    <a:pt x="1461" y="1664"/>
                  </a:lnTo>
                  <a:lnTo>
                    <a:pt x="1390" y="1688"/>
                  </a:lnTo>
                  <a:lnTo>
                    <a:pt x="1732" y="2214"/>
                  </a:lnTo>
                  <a:lnTo>
                    <a:pt x="2075" y="2741"/>
                  </a:lnTo>
                  <a:lnTo>
                    <a:pt x="2318" y="2071"/>
                  </a:lnTo>
                  <a:lnTo>
                    <a:pt x="2562" y="1402"/>
                  </a:lnTo>
                  <a:lnTo>
                    <a:pt x="2805" y="731"/>
                  </a:lnTo>
                  <a:lnTo>
                    <a:pt x="3048" y="62"/>
                  </a:lnTo>
                  <a:close/>
                  <a:moveTo>
                    <a:pt x="16185" y="1673"/>
                  </a:moveTo>
                  <a:lnTo>
                    <a:pt x="16185" y="867"/>
                  </a:lnTo>
                  <a:lnTo>
                    <a:pt x="16185" y="62"/>
                  </a:lnTo>
                  <a:lnTo>
                    <a:pt x="16700" y="62"/>
                  </a:lnTo>
                  <a:lnTo>
                    <a:pt x="16700" y="867"/>
                  </a:lnTo>
                  <a:lnTo>
                    <a:pt x="16700" y="1673"/>
                  </a:lnTo>
                  <a:lnTo>
                    <a:pt x="16699" y="1751"/>
                  </a:lnTo>
                  <a:lnTo>
                    <a:pt x="16695" y="1827"/>
                  </a:lnTo>
                  <a:lnTo>
                    <a:pt x="16689" y="1900"/>
                  </a:lnTo>
                  <a:lnTo>
                    <a:pt x="16678" y="1969"/>
                  </a:lnTo>
                  <a:lnTo>
                    <a:pt x="16667" y="2038"/>
                  </a:lnTo>
                  <a:lnTo>
                    <a:pt x="16653" y="2101"/>
                  </a:lnTo>
                  <a:lnTo>
                    <a:pt x="16636" y="2163"/>
                  </a:lnTo>
                  <a:lnTo>
                    <a:pt x="16616" y="2222"/>
                  </a:lnTo>
                  <a:lnTo>
                    <a:pt x="16594" y="2277"/>
                  </a:lnTo>
                  <a:lnTo>
                    <a:pt x="16570" y="2331"/>
                  </a:lnTo>
                  <a:lnTo>
                    <a:pt x="16544" y="2382"/>
                  </a:lnTo>
                  <a:lnTo>
                    <a:pt x="16514" y="2431"/>
                  </a:lnTo>
                  <a:lnTo>
                    <a:pt x="16484" y="2476"/>
                  </a:lnTo>
                  <a:lnTo>
                    <a:pt x="16451" y="2518"/>
                  </a:lnTo>
                  <a:lnTo>
                    <a:pt x="16416" y="2560"/>
                  </a:lnTo>
                  <a:lnTo>
                    <a:pt x="16380" y="2597"/>
                  </a:lnTo>
                  <a:lnTo>
                    <a:pt x="16339" y="2633"/>
                  </a:lnTo>
                  <a:lnTo>
                    <a:pt x="16299" y="2665"/>
                  </a:lnTo>
                  <a:lnTo>
                    <a:pt x="16257" y="2696"/>
                  </a:lnTo>
                  <a:lnTo>
                    <a:pt x="16213" y="2725"/>
                  </a:lnTo>
                  <a:lnTo>
                    <a:pt x="16166" y="2750"/>
                  </a:lnTo>
                  <a:lnTo>
                    <a:pt x="16118" y="2774"/>
                  </a:lnTo>
                  <a:lnTo>
                    <a:pt x="16068" y="2794"/>
                  </a:lnTo>
                  <a:lnTo>
                    <a:pt x="16017" y="2814"/>
                  </a:lnTo>
                  <a:lnTo>
                    <a:pt x="15964" y="2829"/>
                  </a:lnTo>
                  <a:lnTo>
                    <a:pt x="15910" y="2843"/>
                  </a:lnTo>
                  <a:lnTo>
                    <a:pt x="15854" y="2855"/>
                  </a:lnTo>
                  <a:lnTo>
                    <a:pt x="15797" y="2865"/>
                  </a:lnTo>
                  <a:lnTo>
                    <a:pt x="15739" y="2873"/>
                  </a:lnTo>
                  <a:lnTo>
                    <a:pt x="15680" y="2878"/>
                  </a:lnTo>
                  <a:lnTo>
                    <a:pt x="15557" y="2882"/>
                  </a:lnTo>
                  <a:lnTo>
                    <a:pt x="15434" y="2878"/>
                  </a:lnTo>
                  <a:lnTo>
                    <a:pt x="15374" y="2873"/>
                  </a:lnTo>
                  <a:lnTo>
                    <a:pt x="15316" y="2865"/>
                  </a:lnTo>
                  <a:lnTo>
                    <a:pt x="15259" y="2855"/>
                  </a:lnTo>
                  <a:lnTo>
                    <a:pt x="15203" y="2843"/>
                  </a:lnTo>
                  <a:lnTo>
                    <a:pt x="15149" y="2829"/>
                  </a:lnTo>
                  <a:lnTo>
                    <a:pt x="15097" y="2814"/>
                  </a:lnTo>
                  <a:lnTo>
                    <a:pt x="15046" y="2794"/>
                  </a:lnTo>
                  <a:lnTo>
                    <a:pt x="14996" y="2774"/>
                  </a:lnTo>
                  <a:lnTo>
                    <a:pt x="14949" y="2750"/>
                  </a:lnTo>
                  <a:lnTo>
                    <a:pt x="14903" y="2725"/>
                  </a:lnTo>
                  <a:lnTo>
                    <a:pt x="14859" y="2696"/>
                  </a:lnTo>
                  <a:lnTo>
                    <a:pt x="14817" y="2665"/>
                  </a:lnTo>
                  <a:lnTo>
                    <a:pt x="14776" y="2633"/>
                  </a:lnTo>
                  <a:lnTo>
                    <a:pt x="14738" y="2597"/>
                  </a:lnTo>
                  <a:lnTo>
                    <a:pt x="14701" y="2560"/>
                  </a:lnTo>
                  <a:lnTo>
                    <a:pt x="14667" y="2518"/>
                  </a:lnTo>
                  <a:lnTo>
                    <a:pt x="14634" y="2476"/>
                  </a:lnTo>
                  <a:lnTo>
                    <a:pt x="14603" y="2431"/>
                  </a:lnTo>
                  <a:lnTo>
                    <a:pt x="14575" y="2382"/>
                  </a:lnTo>
                  <a:lnTo>
                    <a:pt x="14549" y="2331"/>
                  </a:lnTo>
                  <a:lnTo>
                    <a:pt x="14525" y="2277"/>
                  </a:lnTo>
                  <a:lnTo>
                    <a:pt x="14504" y="2222"/>
                  </a:lnTo>
                  <a:lnTo>
                    <a:pt x="14484" y="2163"/>
                  </a:lnTo>
                  <a:lnTo>
                    <a:pt x="14467" y="2101"/>
                  </a:lnTo>
                  <a:lnTo>
                    <a:pt x="14453" y="2038"/>
                  </a:lnTo>
                  <a:lnTo>
                    <a:pt x="14441" y="1969"/>
                  </a:lnTo>
                  <a:lnTo>
                    <a:pt x="14432" y="1900"/>
                  </a:lnTo>
                  <a:lnTo>
                    <a:pt x="14425" y="1827"/>
                  </a:lnTo>
                  <a:lnTo>
                    <a:pt x="14421" y="1751"/>
                  </a:lnTo>
                  <a:lnTo>
                    <a:pt x="14419" y="1673"/>
                  </a:lnTo>
                  <a:lnTo>
                    <a:pt x="14419" y="867"/>
                  </a:lnTo>
                  <a:lnTo>
                    <a:pt x="14419" y="62"/>
                  </a:lnTo>
                  <a:lnTo>
                    <a:pt x="14934" y="62"/>
                  </a:lnTo>
                  <a:lnTo>
                    <a:pt x="14934" y="867"/>
                  </a:lnTo>
                  <a:lnTo>
                    <a:pt x="14934" y="1673"/>
                  </a:lnTo>
                  <a:lnTo>
                    <a:pt x="14937" y="1773"/>
                  </a:lnTo>
                  <a:lnTo>
                    <a:pt x="14940" y="1821"/>
                  </a:lnTo>
                  <a:lnTo>
                    <a:pt x="14945" y="1866"/>
                  </a:lnTo>
                  <a:lnTo>
                    <a:pt x="14956" y="1951"/>
                  </a:lnTo>
                  <a:lnTo>
                    <a:pt x="14974" y="2028"/>
                  </a:lnTo>
                  <a:lnTo>
                    <a:pt x="14996" y="2099"/>
                  </a:lnTo>
                  <a:lnTo>
                    <a:pt x="15009" y="2132"/>
                  </a:lnTo>
                  <a:lnTo>
                    <a:pt x="15024" y="2161"/>
                  </a:lnTo>
                  <a:lnTo>
                    <a:pt x="15039" y="2191"/>
                  </a:lnTo>
                  <a:lnTo>
                    <a:pt x="15056" y="2218"/>
                  </a:lnTo>
                  <a:lnTo>
                    <a:pt x="15092" y="2267"/>
                  </a:lnTo>
                  <a:lnTo>
                    <a:pt x="15113" y="2289"/>
                  </a:lnTo>
                  <a:lnTo>
                    <a:pt x="15135" y="2310"/>
                  </a:lnTo>
                  <a:lnTo>
                    <a:pt x="15157" y="2329"/>
                  </a:lnTo>
                  <a:lnTo>
                    <a:pt x="15180" y="2346"/>
                  </a:lnTo>
                  <a:lnTo>
                    <a:pt x="15206" y="2361"/>
                  </a:lnTo>
                  <a:lnTo>
                    <a:pt x="15232" y="2377"/>
                  </a:lnTo>
                  <a:lnTo>
                    <a:pt x="15288" y="2400"/>
                  </a:lnTo>
                  <a:lnTo>
                    <a:pt x="15317" y="2410"/>
                  </a:lnTo>
                  <a:lnTo>
                    <a:pt x="15348" y="2419"/>
                  </a:lnTo>
                  <a:lnTo>
                    <a:pt x="15413" y="2432"/>
                  </a:lnTo>
                  <a:lnTo>
                    <a:pt x="15447" y="2436"/>
                  </a:lnTo>
                  <a:lnTo>
                    <a:pt x="15483" y="2440"/>
                  </a:lnTo>
                  <a:lnTo>
                    <a:pt x="15557" y="2442"/>
                  </a:lnTo>
                  <a:lnTo>
                    <a:pt x="15630" y="2440"/>
                  </a:lnTo>
                  <a:lnTo>
                    <a:pt x="15665" y="2436"/>
                  </a:lnTo>
                  <a:lnTo>
                    <a:pt x="15700" y="2432"/>
                  </a:lnTo>
                  <a:lnTo>
                    <a:pt x="15765" y="2419"/>
                  </a:lnTo>
                  <a:lnTo>
                    <a:pt x="15796" y="2410"/>
                  </a:lnTo>
                  <a:lnTo>
                    <a:pt x="15827" y="2400"/>
                  </a:lnTo>
                  <a:lnTo>
                    <a:pt x="15883" y="2375"/>
                  </a:lnTo>
                  <a:lnTo>
                    <a:pt x="15909" y="2361"/>
                  </a:lnTo>
                  <a:lnTo>
                    <a:pt x="15934" y="2344"/>
                  </a:lnTo>
                  <a:lnTo>
                    <a:pt x="15959" y="2328"/>
                  </a:lnTo>
                  <a:lnTo>
                    <a:pt x="15981" y="2308"/>
                  </a:lnTo>
                  <a:lnTo>
                    <a:pt x="16003" y="2288"/>
                  </a:lnTo>
                  <a:lnTo>
                    <a:pt x="16024" y="2266"/>
                  </a:lnTo>
                  <a:lnTo>
                    <a:pt x="16061" y="2215"/>
                  </a:lnTo>
                  <a:lnTo>
                    <a:pt x="16094" y="2160"/>
                  </a:lnTo>
                  <a:lnTo>
                    <a:pt x="16109" y="2129"/>
                  </a:lnTo>
                  <a:lnTo>
                    <a:pt x="16122" y="2097"/>
                  </a:lnTo>
                  <a:lnTo>
                    <a:pt x="16134" y="2063"/>
                  </a:lnTo>
                  <a:lnTo>
                    <a:pt x="16145" y="2027"/>
                  </a:lnTo>
                  <a:lnTo>
                    <a:pt x="16163" y="1950"/>
                  </a:lnTo>
                  <a:lnTo>
                    <a:pt x="16175" y="1865"/>
                  </a:lnTo>
                  <a:lnTo>
                    <a:pt x="16180" y="1820"/>
                  </a:lnTo>
                  <a:lnTo>
                    <a:pt x="16183" y="1773"/>
                  </a:lnTo>
                  <a:lnTo>
                    <a:pt x="16185" y="1673"/>
                  </a:lnTo>
                  <a:close/>
                  <a:moveTo>
                    <a:pt x="18240" y="1167"/>
                  </a:moveTo>
                  <a:lnTo>
                    <a:pt x="18316" y="1181"/>
                  </a:lnTo>
                  <a:lnTo>
                    <a:pt x="18391" y="1199"/>
                  </a:lnTo>
                  <a:lnTo>
                    <a:pt x="18464" y="1221"/>
                  </a:lnTo>
                  <a:lnTo>
                    <a:pt x="18499" y="1234"/>
                  </a:lnTo>
                  <a:lnTo>
                    <a:pt x="18532" y="1248"/>
                  </a:lnTo>
                  <a:lnTo>
                    <a:pt x="18598" y="1279"/>
                  </a:lnTo>
                  <a:lnTo>
                    <a:pt x="18660" y="1316"/>
                  </a:lnTo>
                  <a:lnTo>
                    <a:pt x="18719" y="1357"/>
                  </a:lnTo>
                  <a:lnTo>
                    <a:pt x="18746" y="1380"/>
                  </a:lnTo>
                  <a:lnTo>
                    <a:pt x="18772" y="1403"/>
                  </a:lnTo>
                  <a:lnTo>
                    <a:pt x="18796" y="1429"/>
                  </a:lnTo>
                  <a:lnTo>
                    <a:pt x="18821" y="1456"/>
                  </a:lnTo>
                  <a:lnTo>
                    <a:pt x="18843" y="1484"/>
                  </a:lnTo>
                  <a:lnTo>
                    <a:pt x="18864" y="1515"/>
                  </a:lnTo>
                  <a:lnTo>
                    <a:pt x="18901" y="1580"/>
                  </a:lnTo>
                  <a:lnTo>
                    <a:pt x="18933" y="1652"/>
                  </a:lnTo>
                  <a:lnTo>
                    <a:pt x="18959" y="1729"/>
                  </a:lnTo>
                  <a:lnTo>
                    <a:pt x="18968" y="1772"/>
                  </a:lnTo>
                  <a:lnTo>
                    <a:pt x="18977" y="1816"/>
                  </a:lnTo>
                  <a:lnTo>
                    <a:pt x="18984" y="1861"/>
                  </a:lnTo>
                  <a:lnTo>
                    <a:pt x="18989" y="1909"/>
                  </a:lnTo>
                  <a:lnTo>
                    <a:pt x="18992" y="1958"/>
                  </a:lnTo>
                  <a:lnTo>
                    <a:pt x="18993" y="2009"/>
                  </a:lnTo>
                  <a:lnTo>
                    <a:pt x="18992" y="2057"/>
                  </a:lnTo>
                  <a:lnTo>
                    <a:pt x="18989" y="2102"/>
                  </a:lnTo>
                  <a:lnTo>
                    <a:pt x="18984" y="2148"/>
                  </a:lnTo>
                  <a:lnTo>
                    <a:pt x="18977" y="2192"/>
                  </a:lnTo>
                  <a:lnTo>
                    <a:pt x="18968" y="2235"/>
                  </a:lnTo>
                  <a:lnTo>
                    <a:pt x="18958" y="2277"/>
                  </a:lnTo>
                  <a:lnTo>
                    <a:pt x="18945" y="2319"/>
                  </a:lnTo>
                  <a:lnTo>
                    <a:pt x="18931" y="2359"/>
                  </a:lnTo>
                  <a:lnTo>
                    <a:pt x="18914" y="2399"/>
                  </a:lnTo>
                  <a:lnTo>
                    <a:pt x="18905" y="2417"/>
                  </a:lnTo>
                  <a:lnTo>
                    <a:pt x="18895" y="2436"/>
                  </a:lnTo>
                  <a:lnTo>
                    <a:pt x="18874" y="2472"/>
                  </a:lnTo>
                  <a:lnTo>
                    <a:pt x="18851" y="2508"/>
                  </a:lnTo>
                  <a:lnTo>
                    <a:pt x="18825" y="2542"/>
                  </a:lnTo>
                  <a:lnTo>
                    <a:pt x="18798" y="2574"/>
                  </a:lnTo>
                  <a:lnTo>
                    <a:pt x="18768" y="2605"/>
                  </a:lnTo>
                  <a:lnTo>
                    <a:pt x="18737" y="2636"/>
                  </a:lnTo>
                  <a:lnTo>
                    <a:pt x="18702" y="2663"/>
                  </a:lnTo>
                  <a:lnTo>
                    <a:pt x="18666" y="2690"/>
                  </a:lnTo>
                  <a:lnTo>
                    <a:pt x="18587" y="2739"/>
                  </a:lnTo>
                  <a:lnTo>
                    <a:pt x="18544" y="2761"/>
                  </a:lnTo>
                  <a:lnTo>
                    <a:pt x="18497" y="2781"/>
                  </a:lnTo>
                  <a:lnTo>
                    <a:pt x="18450" y="2799"/>
                  </a:lnTo>
                  <a:lnTo>
                    <a:pt x="18400" y="2816"/>
                  </a:lnTo>
                  <a:lnTo>
                    <a:pt x="18292" y="2845"/>
                  </a:lnTo>
                  <a:lnTo>
                    <a:pt x="18235" y="2856"/>
                  </a:lnTo>
                  <a:lnTo>
                    <a:pt x="18175" y="2865"/>
                  </a:lnTo>
                  <a:lnTo>
                    <a:pt x="18112" y="2873"/>
                  </a:lnTo>
                  <a:lnTo>
                    <a:pt x="18047" y="2878"/>
                  </a:lnTo>
                  <a:lnTo>
                    <a:pt x="17980" y="2881"/>
                  </a:lnTo>
                  <a:lnTo>
                    <a:pt x="17910" y="2882"/>
                  </a:lnTo>
                  <a:lnTo>
                    <a:pt x="17807" y="2879"/>
                  </a:lnTo>
                  <a:lnTo>
                    <a:pt x="17710" y="2870"/>
                  </a:lnTo>
                  <a:lnTo>
                    <a:pt x="17618" y="2856"/>
                  </a:lnTo>
                  <a:lnTo>
                    <a:pt x="17575" y="2847"/>
                  </a:lnTo>
                  <a:lnTo>
                    <a:pt x="17534" y="2837"/>
                  </a:lnTo>
                  <a:lnTo>
                    <a:pt x="17455" y="2812"/>
                  </a:lnTo>
                  <a:lnTo>
                    <a:pt x="17381" y="2784"/>
                  </a:lnTo>
                  <a:lnTo>
                    <a:pt x="17312" y="2752"/>
                  </a:lnTo>
                  <a:lnTo>
                    <a:pt x="17249" y="2714"/>
                  </a:lnTo>
                  <a:lnTo>
                    <a:pt x="17191" y="2676"/>
                  </a:lnTo>
                  <a:lnTo>
                    <a:pt x="17136" y="2633"/>
                  </a:lnTo>
                  <a:lnTo>
                    <a:pt x="17086" y="2588"/>
                  </a:lnTo>
                  <a:lnTo>
                    <a:pt x="17039" y="2542"/>
                  </a:lnTo>
                  <a:lnTo>
                    <a:pt x="17017" y="2517"/>
                  </a:lnTo>
                  <a:lnTo>
                    <a:pt x="16995" y="2493"/>
                  </a:lnTo>
                  <a:lnTo>
                    <a:pt x="16957" y="2442"/>
                  </a:lnTo>
                  <a:lnTo>
                    <a:pt x="16919" y="2391"/>
                  </a:lnTo>
                  <a:lnTo>
                    <a:pt x="16885" y="2339"/>
                  </a:lnTo>
                  <a:lnTo>
                    <a:pt x="17311" y="2116"/>
                  </a:lnTo>
                  <a:lnTo>
                    <a:pt x="17359" y="2181"/>
                  </a:lnTo>
                  <a:lnTo>
                    <a:pt x="17385" y="2212"/>
                  </a:lnTo>
                  <a:lnTo>
                    <a:pt x="17413" y="2241"/>
                  </a:lnTo>
                  <a:lnTo>
                    <a:pt x="17443" y="2270"/>
                  </a:lnTo>
                  <a:lnTo>
                    <a:pt x="17474" y="2297"/>
                  </a:lnTo>
                  <a:lnTo>
                    <a:pt x="17544" y="2346"/>
                  </a:lnTo>
                  <a:lnTo>
                    <a:pt x="17581" y="2366"/>
                  </a:lnTo>
                  <a:lnTo>
                    <a:pt x="17622" y="2386"/>
                  </a:lnTo>
                  <a:lnTo>
                    <a:pt x="17663" y="2402"/>
                  </a:lnTo>
                  <a:lnTo>
                    <a:pt x="17707" y="2415"/>
                  </a:lnTo>
                  <a:lnTo>
                    <a:pt x="17754" y="2427"/>
                  </a:lnTo>
                  <a:lnTo>
                    <a:pt x="17777" y="2432"/>
                  </a:lnTo>
                  <a:lnTo>
                    <a:pt x="17801" y="2435"/>
                  </a:lnTo>
                  <a:lnTo>
                    <a:pt x="17853" y="2440"/>
                  </a:lnTo>
                  <a:lnTo>
                    <a:pt x="17906" y="2442"/>
                  </a:lnTo>
                  <a:lnTo>
                    <a:pt x="17984" y="2440"/>
                  </a:lnTo>
                  <a:lnTo>
                    <a:pt x="18055" y="2433"/>
                  </a:lnTo>
                  <a:lnTo>
                    <a:pt x="18120" y="2423"/>
                  </a:lnTo>
                  <a:lnTo>
                    <a:pt x="18178" y="2409"/>
                  </a:lnTo>
                  <a:lnTo>
                    <a:pt x="18230" y="2392"/>
                  </a:lnTo>
                  <a:lnTo>
                    <a:pt x="18275" y="2370"/>
                  </a:lnTo>
                  <a:lnTo>
                    <a:pt x="18297" y="2359"/>
                  </a:lnTo>
                  <a:lnTo>
                    <a:pt x="18316" y="2347"/>
                  </a:lnTo>
                  <a:lnTo>
                    <a:pt x="18351" y="2319"/>
                  </a:lnTo>
                  <a:lnTo>
                    <a:pt x="18367" y="2304"/>
                  </a:lnTo>
                  <a:lnTo>
                    <a:pt x="18381" y="2289"/>
                  </a:lnTo>
                  <a:lnTo>
                    <a:pt x="18407" y="2255"/>
                  </a:lnTo>
                  <a:lnTo>
                    <a:pt x="18428" y="2221"/>
                  </a:lnTo>
                  <a:lnTo>
                    <a:pt x="18443" y="2182"/>
                  </a:lnTo>
                  <a:lnTo>
                    <a:pt x="18456" y="2142"/>
                  </a:lnTo>
                  <a:lnTo>
                    <a:pt x="18464" y="2099"/>
                  </a:lnTo>
                  <a:lnTo>
                    <a:pt x="18469" y="2056"/>
                  </a:lnTo>
                  <a:lnTo>
                    <a:pt x="18470" y="2009"/>
                  </a:lnTo>
                  <a:lnTo>
                    <a:pt x="18469" y="1977"/>
                  </a:lnTo>
                  <a:lnTo>
                    <a:pt x="18466" y="1945"/>
                  </a:lnTo>
                  <a:lnTo>
                    <a:pt x="18461" y="1914"/>
                  </a:lnTo>
                  <a:lnTo>
                    <a:pt x="18453" y="1884"/>
                  </a:lnTo>
                  <a:lnTo>
                    <a:pt x="18443" y="1857"/>
                  </a:lnTo>
                  <a:lnTo>
                    <a:pt x="18430" y="1830"/>
                  </a:lnTo>
                  <a:lnTo>
                    <a:pt x="18416" y="1805"/>
                  </a:lnTo>
                  <a:lnTo>
                    <a:pt x="18398" y="1782"/>
                  </a:lnTo>
                  <a:lnTo>
                    <a:pt x="18377" y="1760"/>
                  </a:lnTo>
                  <a:lnTo>
                    <a:pt x="18353" y="1741"/>
                  </a:lnTo>
                  <a:lnTo>
                    <a:pt x="18325" y="1723"/>
                  </a:lnTo>
                  <a:lnTo>
                    <a:pt x="18296" y="1706"/>
                  </a:lnTo>
                  <a:lnTo>
                    <a:pt x="18262" y="1692"/>
                  </a:lnTo>
                  <a:lnTo>
                    <a:pt x="18224" y="1680"/>
                  </a:lnTo>
                  <a:lnTo>
                    <a:pt x="18184" y="1670"/>
                  </a:lnTo>
                  <a:lnTo>
                    <a:pt x="18162" y="1665"/>
                  </a:lnTo>
                  <a:lnTo>
                    <a:pt x="18140" y="1661"/>
                  </a:lnTo>
                  <a:lnTo>
                    <a:pt x="17576" y="1570"/>
                  </a:lnTo>
                  <a:lnTo>
                    <a:pt x="17503" y="1555"/>
                  </a:lnTo>
                  <a:lnTo>
                    <a:pt x="17433" y="1539"/>
                  </a:lnTo>
                  <a:lnTo>
                    <a:pt x="17367" y="1517"/>
                  </a:lnTo>
                  <a:lnTo>
                    <a:pt x="17305" y="1491"/>
                  </a:lnTo>
                  <a:lnTo>
                    <a:pt x="17246" y="1461"/>
                  </a:lnTo>
                  <a:lnTo>
                    <a:pt x="17192" y="1428"/>
                  </a:lnTo>
                  <a:lnTo>
                    <a:pt x="17143" y="1388"/>
                  </a:lnTo>
                  <a:lnTo>
                    <a:pt x="17098" y="1344"/>
                  </a:lnTo>
                  <a:lnTo>
                    <a:pt x="17057" y="1295"/>
                  </a:lnTo>
                  <a:lnTo>
                    <a:pt x="17021" y="1241"/>
                  </a:lnTo>
                  <a:lnTo>
                    <a:pt x="17006" y="1211"/>
                  </a:lnTo>
                  <a:lnTo>
                    <a:pt x="16991" y="1180"/>
                  </a:lnTo>
                  <a:lnTo>
                    <a:pt x="16966" y="1114"/>
                  </a:lnTo>
                  <a:lnTo>
                    <a:pt x="16946" y="1043"/>
                  </a:lnTo>
                  <a:lnTo>
                    <a:pt x="16931" y="965"/>
                  </a:lnTo>
                  <a:lnTo>
                    <a:pt x="16923" y="880"/>
                  </a:lnTo>
                  <a:lnTo>
                    <a:pt x="16920" y="836"/>
                  </a:lnTo>
                  <a:lnTo>
                    <a:pt x="16919" y="789"/>
                  </a:lnTo>
                  <a:lnTo>
                    <a:pt x="16923" y="715"/>
                  </a:lnTo>
                  <a:lnTo>
                    <a:pt x="16927" y="677"/>
                  </a:lnTo>
                  <a:lnTo>
                    <a:pt x="16932" y="641"/>
                  </a:lnTo>
                  <a:lnTo>
                    <a:pt x="16940" y="604"/>
                  </a:lnTo>
                  <a:lnTo>
                    <a:pt x="16950" y="569"/>
                  </a:lnTo>
                  <a:lnTo>
                    <a:pt x="16960" y="533"/>
                  </a:lnTo>
                  <a:lnTo>
                    <a:pt x="16973" y="498"/>
                  </a:lnTo>
                  <a:lnTo>
                    <a:pt x="16989" y="463"/>
                  </a:lnTo>
                  <a:lnTo>
                    <a:pt x="17006" y="430"/>
                  </a:lnTo>
                  <a:lnTo>
                    <a:pt x="17025" y="396"/>
                  </a:lnTo>
                  <a:lnTo>
                    <a:pt x="17046" y="365"/>
                  </a:lnTo>
                  <a:lnTo>
                    <a:pt x="17068" y="333"/>
                  </a:lnTo>
                  <a:lnTo>
                    <a:pt x="17092" y="303"/>
                  </a:lnTo>
                  <a:lnTo>
                    <a:pt x="17149" y="245"/>
                  </a:lnTo>
                  <a:lnTo>
                    <a:pt x="17180" y="218"/>
                  </a:lnTo>
                  <a:lnTo>
                    <a:pt x="17213" y="193"/>
                  </a:lnTo>
                  <a:lnTo>
                    <a:pt x="17286" y="145"/>
                  </a:lnTo>
                  <a:lnTo>
                    <a:pt x="17327" y="123"/>
                  </a:lnTo>
                  <a:lnTo>
                    <a:pt x="17369" y="104"/>
                  </a:lnTo>
                  <a:lnTo>
                    <a:pt x="17413" y="84"/>
                  </a:lnTo>
                  <a:lnTo>
                    <a:pt x="17460" y="67"/>
                  </a:lnTo>
                  <a:lnTo>
                    <a:pt x="17510" y="53"/>
                  </a:lnTo>
                  <a:lnTo>
                    <a:pt x="17562" y="39"/>
                  </a:lnTo>
                  <a:lnTo>
                    <a:pt x="17616" y="28"/>
                  </a:lnTo>
                  <a:lnTo>
                    <a:pt x="17672" y="18"/>
                  </a:lnTo>
                  <a:lnTo>
                    <a:pt x="17732" y="11"/>
                  </a:lnTo>
                  <a:lnTo>
                    <a:pt x="17794" y="6"/>
                  </a:lnTo>
                  <a:lnTo>
                    <a:pt x="17858" y="2"/>
                  </a:lnTo>
                  <a:lnTo>
                    <a:pt x="17926" y="0"/>
                  </a:lnTo>
                  <a:lnTo>
                    <a:pt x="18029" y="3"/>
                  </a:lnTo>
                  <a:lnTo>
                    <a:pt x="18078" y="7"/>
                  </a:lnTo>
                  <a:lnTo>
                    <a:pt x="18125" y="11"/>
                  </a:lnTo>
                  <a:lnTo>
                    <a:pt x="18171" y="16"/>
                  </a:lnTo>
                  <a:lnTo>
                    <a:pt x="18214" y="22"/>
                  </a:lnTo>
                  <a:lnTo>
                    <a:pt x="18298" y="39"/>
                  </a:lnTo>
                  <a:lnTo>
                    <a:pt x="18375" y="58"/>
                  </a:lnTo>
                  <a:lnTo>
                    <a:pt x="18446" y="83"/>
                  </a:lnTo>
                  <a:lnTo>
                    <a:pt x="18512" y="111"/>
                  </a:lnTo>
                  <a:lnTo>
                    <a:pt x="18573" y="142"/>
                  </a:lnTo>
                  <a:lnTo>
                    <a:pt x="18629" y="177"/>
                  </a:lnTo>
                  <a:lnTo>
                    <a:pt x="18681" y="216"/>
                  </a:lnTo>
                  <a:lnTo>
                    <a:pt x="18729" y="256"/>
                  </a:lnTo>
                  <a:lnTo>
                    <a:pt x="18773" y="300"/>
                  </a:lnTo>
                  <a:lnTo>
                    <a:pt x="18814" y="345"/>
                  </a:lnTo>
                  <a:lnTo>
                    <a:pt x="18853" y="392"/>
                  </a:lnTo>
                  <a:lnTo>
                    <a:pt x="18889" y="443"/>
                  </a:lnTo>
                  <a:lnTo>
                    <a:pt x="18923" y="494"/>
                  </a:lnTo>
                  <a:lnTo>
                    <a:pt x="18497" y="716"/>
                  </a:lnTo>
                  <a:lnTo>
                    <a:pt x="18451" y="654"/>
                  </a:lnTo>
                  <a:lnTo>
                    <a:pt x="18399" y="599"/>
                  </a:lnTo>
                  <a:lnTo>
                    <a:pt x="18371" y="574"/>
                  </a:lnTo>
                  <a:lnTo>
                    <a:pt x="18341" y="552"/>
                  </a:lnTo>
                  <a:lnTo>
                    <a:pt x="18310" y="532"/>
                  </a:lnTo>
                  <a:lnTo>
                    <a:pt x="18276" y="512"/>
                  </a:lnTo>
                  <a:lnTo>
                    <a:pt x="18241" y="496"/>
                  </a:lnTo>
                  <a:lnTo>
                    <a:pt x="18204" y="481"/>
                  </a:lnTo>
                  <a:lnTo>
                    <a:pt x="18164" y="470"/>
                  </a:lnTo>
                  <a:lnTo>
                    <a:pt x="18121" y="459"/>
                  </a:lnTo>
                  <a:lnTo>
                    <a:pt x="18076" y="452"/>
                  </a:lnTo>
                  <a:lnTo>
                    <a:pt x="18029" y="445"/>
                  </a:lnTo>
                  <a:lnTo>
                    <a:pt x="17979" y="441"/>
                  </a:lnTo>
                  <a:lnTo>
                    <a:pt x="17926" y="441"/>
                  </a:lnTo>
                  <a:lnTo>
                    <a:pt x="17860" y="443"/>
                  </a:lnTo>
                  <a:lnTo>
                    <a:pt x="17799" y="448"/>
                  </a:lnTo>
                  <a:lnTo>
                    <a:pt x="17743" y="456"/>
                  </a:lnTo>
                  <a:lnTo>
                    <a:pt x="17693" y="466"/>
                  </a:lnTo>
                  <a:lnTo>
                    <a:pt x="17647" y="480"/>
                  </a:lnTo>
                  <a:lnTo>
                    <a:pt x="17606" y="497"/>
                  </a:lnTo>
                  <a:lnTo>
                    <a:pt x="17571" y="516"/>
                  </a:lnTo>
                  <a:lnTo>
                    <a:pt x="17540" y="537"/>
                  </a:lnTo>
                  <a:lnTo>
                    <a:pt x="17513" y="561"/>
                  </a:lnTo>
                  <a:lnTo>
                    <a:pt x="17490" y="588"/>
                  </a:lnTo>
                  <a:lnTo>
                    <a:pt x="17470" y="617"/>
                  </a:lnTo>
                  <a:lnTo>
                    <a:pt x="17456" y="648"/>
                  </a:lnTo>
                  <a:lnTo>
                    <a:pt x="17444" y="680"/>
                  </a:lnTo>
                  <a:lnTo>
                    <a:pt x="17437" y="715"/>
                  </a:lnTo>
                  <a:lnTo>
                    <a:pt x="17431" y="751"/>
                  </a:lnTo>
                  <a:lnTo>
                    <a:pt x="17430" y="789"/>
                  </a:lnTo>
                  <a:lnTo>
                    <a:pt x="17431" y="824"/>
                  </a:lnTo>
                  <a:lnTo>
                    <a:pt x="17434" y="857"/>
                  </a:lnTo>
                  <a:lnTo>
                    <a:pt x="17444" y="912"/>
                  </a:lnTo>
                  <a:lnTo>
                    <a:pt x="17462" y="958"/>
                  </a:lnTo>
                  <a:lnTo>
                    <a:pt x="17475" y="979"/>
                  </a:lnTo>
                  <a:lnTo>
                    <a:pt x="17490" y="996"/>
                  </a:lnTo>
                  <a:lnTo>
                    <a:pt x="17506" y="1011"/>
                  </a:lnTo>
                  <a:lnTo>
                    <a:pt x="17526" y="1025"/>
                  </a:lnTo>
                  <a:lnTo>
                    <a:pt x="17547" y="1038"/>
                  </a:lnTo>
                  <a:lnTo>
                    <a:pt x="17571" y="1049"/>
                  </a:lnTo>
                  <a:lnTo>
                    <a:pt x="17625" y="1067"/>
                  </a:lnTo>
                  <a:lnTo>
                    <a:pt x="17691" y="1080"/>
                  </a:lnTo>
                  <a:lnTo>
                    <a:pt x="18240" y="1167"/>
                  </a:lnTo>
                  <a:close/>
                </a:path>
              </a:pathLst>
            </a:custGeom>
            <a:solidFill>
              <a:srgbClr val="004B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74449EE-3B09-0BE3-84AB-8E92A5479778}"/>
              </a:ext>
            </a:extLst>
          </p:cNvPr>
          <p:cNvCxnSpPr/>
          <p:nvPr userDrawn="1"/>
        </p:nvCxnSpPr>
        <p:spPr>
          <a:xfrm>
            <a:off x="334963" y="6165850"/>
            <a:ext cx="1152207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2">
            <a:extLst>
              <a:ext uri="{FF2B5EF4-FFF2-40B4-BE49-F238E27FC236}">
                <a16:creationId xmlns:a16="http://schemas.microsoft.com/office/drawing/2014/main" id="{2C13F61A-56B0-C6B5-E41A-BF573BED4AF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40016" y="3045269"/>
            <a:ext cx="5256659" cy="335413"/>
          </a:xfrm>
        </p:spPr>
        <p:txBody>
          <a:bodyPr anchor="ctr" anchorCtr="0">
            <a:spAutoFit/>
          </a:bodyPr>
          <a:lstStyle>
            <a:lvl1pPr marL="0" indent="0" algn="r">
              <a:buFontTx/>
              <a:buNone/>
              <a:defRPr sz="2000">
                <a:solidFill>
                  <a:schemeClr val="bg1"/>
                </a:solidFill>
              </a:defRPr>
            </a:lvl1pPr>
            <a:lvl2pPr marL="0" indent="0" algn="r">
              <a:buFontTx/>
              <a:buNone/>
              <a:defRPr sz="2000">
                <a:solidFill>
                  <a:schemeClr val="bg1"/>
                </a:solidFill>
              </a:defRPr>
            </a:lvl2pPr>
            <a:lvl3pPr marL="0" indent="0" algn="r">
              <a:buFontTx/>
              <a:buNone/>
              <a:defRPr sz="2000">
                <a:solidFill>
                  <a:schemeClr val="bg1"/>
                </a:solidFill>
              </a:defRPr>
            </a:lvl3pPr>
            <a:lvl4pPr marL="0" indent="0" algn="r">
              <a:buFontTx/>
              <a:buNone/>
              <a:defRPr sz="2000">
                <a:solidFill>
                  <a:schemeClr val="bg1"/>
                </a:solidFill>
              </a:defRPr>
            </a:lvl4pPr>
            <a:lvl5pPr marL="0" indent="0" algn="r">
              <a:buFontTx/>
              <a:buNone/>
              <a:defRPr sz="2000">
                <a:solidFill>
                  <a:schemeClr val="bg1"/>
                </a:solidFill>
              </a:defRPr>
            </a:lvl5pPr>
            <a:lvl6pPr marL="0" indent="0" algn="r">
              <a:buFontTx/>
              <a:buNone/>
              <a:defRPr sz="2000">
                <a:solidFill>
                  <a:schemeClr val="bg1"/>
                </a:solidFill>
              </a:defRPr>
            </a:lvl6pPr>
            <a:lvl7pPr marL="0" indent="0" algn="r">
              <a:buFontTx/>
              <a:buNone/>
              <a:defRPr sz="2000">
                <a:solidFill>
                  <a:schemeClr val="bg1"/>
                </a:solidFill>
              </a:defRPr>
            </a:lvl7pPr>
            <a:lvl8pPr marL="0" indent="0" algn="r">
              <a:buFontTx/>
              <a:buNone/>
              <a:defRPr sz="2000">
                <a:solidFill>
                  <a:schemeClr val="bg1"/>
                </a:solidFill>
              </a:defRPr>
            </a:lvl8pPr>
            <a:lvl9pPr marL="0" indent="0" algn="r">
              <a:buFontTx/>
              <a:buNone/>
              <a:defRPr sz="2000">
                <a:solidFill>
                  <a:schemeClr val="bg1"/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985863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Pictur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10CFFB-E8BF-6692-9D5B-8D4B2A926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 noProof="0"/>
              <a:t>14.3.2025</a:t>
            </a:r>
            <a:endParaRPr lang="fi-FI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9A3E0-D5F1-1C10-8CE0-0E154B4B2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 noProof="0"/>
              <a:t>Jamk | Petri Jaarto</a:t>
            </a:r>
            <a:endParaRPr lang="fi-FI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9DFA4-7286-81A5-5EF9-9C8EA0D2D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43E202E-AD3A-4C5D-97CC-3CD5D6135FB2}" type="slidenum">
              <a:rPr lang="fi-FI" noProof="0" smtClean="0"/>
              <a:pPr/>
              <a:t>‹#›</a:t>
            </a:fld>
            <a:endParaRPr lang="fi-FI" noProof="0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583C50B1-6168-C06A-D6F7-B52CC3E3658F}"/>
              </a:ext>
            </a:extLst>
          </p:cNvPr>
          <p:cNvSpPr/>
          <p:nvPr userDrawn="1"/>
        </p:nvSpPr>
        <p:spPr>
          <a:xfrm>
            <a:off x="3287688" y="260350"/>
            <a:ext cx="8569350" cy="6337300"/>
          </a:xfrm>
          <a:custGeom>
            <a:avLst/>
            <a:gdLst>
              <a:gd name="connsiteX0" fmla="*/ 0 w 8569350"/>
              <a:gd name="connsiteY0" fmla="*/ 0 h 6337300"/>
              <a:gd name="connsiteX1" fmla="*/ 350380 w 8569350"/>
              <a:gd name="connsiteY1" fmla="*/ 0 h 6337300"/>
              <a:gd name="connsiteX2" fmla="*/ 702225 w 8569350"/>
              <a:gd name="connsiteY2" fmla="*/ 0 h 6337300"/>
              <a:gd name="connsiteX3" fmla="*/ 1052604 w 8569350"/>
              <a:gd name="connsiteY3" fmla="*/ 0 h 6337300"/>
              <a:gd name="connsiteX4" fmla="*/ 1404450 w 8569350"/>
              <a:gd name="connsiteY4" fmla="*/ 0 h 6337300"/>
              <a:gd name="connsiteX5" fmla="*/ 1404697 w 8569350"/>
              <a:gd name="connsiteY5" fmla="*/ 298 h 6337300"/>
              <a:gd name="connsiteX6" fmla="*/ 8569350 w 8569350"/>
              <a:gd name="connsiteY6" fmla="*/ 298 h 6337300"/>
              <a:gd name="connsiteX7" fmla="*/ 8569350 w 8569350"/>
              <a:gd name="connsiteY7" fmla="*/ 6337002 h 6337300"/>
              <a:gd name="connsiteX8" fmla="*/ 1410560 w 8569350"/>
              <a:gd name="connsiteY8" fmla="*/ 6337002 h 6337300"/>
              <a:gd name="connsiteX9" fmla="*/ 1410314 w 8569350"/>
              <a:gd name="connsiteY9" fmla="*/ 6337300 h 6337300"/>
              <a:gd name="connsiteX10" fmla="*/ 1059201 w 8569350"/>
              <a:gd name="connsiteY10" fmla="*/ 6337300 h 6337300"/>
              <a:gd name="connsiteX11" fmla="*/ 708822 w 8569350"/>
              <a:gd name="connsiteY11" fmla="*/ 6337300 h 6337300"/>
              <a:gd name="connsiteX12" fmla="*/ 357710 w 8569350"/>
              <a:gd name="connsiteY12" fmla="*/ 6337300 h 6337300"/>
              <a:gd name="connsiteX13" fmla="*/ 7330 w 8569350"/>
              <a:gd name="connsiteY13" fmla="*/ 6337300 h 6337300"/>
              <a:gd name="connsiteX14" fmla="*/ 334987 w 8569350"/>
              <a:gd name="connsiteY14" fmla="*/ 5942135 h 6337300"/>
              <a:gd name="connsiteX15" fmla="*/ 662642 w 8569350"/>
              <a:gd name="connsiteY15" fmla="*/ 5546237 h 6337300"/>
              <a:gd name="connsiteX16" fmla="*/ 990298 w 8569350"/>
              <a:gd name="connsiteY16" fmla="*/ 5151073 h 6337300"/>
              <a:gd name="connsiteX17" fmla="*/ 1318687 w 8569350"/>
              <a:gd name="connsiteY17" fmla="*/ 4755175 h 6337300"/>
              <a:gd name="connsiteX18" fmla="*/ 1646343 w 8569350"/>
              <a:gd name="connsiteY18" fmla="*/ 4360010 h 6337300"/>
              <a:gd name="connsiteX19" fmla="*/ 1974000 w 8569350"/>
              <a:gd name="connsiteY19" fmla="*/ 3964112 h 6337300"/>
              <a:gd name="connsiteX20" fmla="*/ 2301656 w 8569350"/>
              <a:gd name="connsiteY20" fmla="*/ 3568947 h 6337300"/>
              <a:gd name="connsiteX21" fmla="*/ 2629312 w 8569350"/>
              <a:gd name="connsiteY21" fmla="*/ 3173049 h 6337300"/>
              <a:gd name="connsiteX22" fmla="*/ 2300189 w 8569350"/>
              <a:gd name="connsiteY22" fmla="*/ 2776418 h 6337300"/>
              <a:gd name="connsiteX23" fmla="*/ 1971800 w 8569350"/>
              <a:gd name="connsiteY23" fmla="*/ 2379787 h 6337300"/>
              <a:gd name="connsiteX24" fmla="*/ 1642678 w 8569350"/>
              <a:gd name="connsiteY24" fmla="*/ 1983156 h 6337300"/>
              <a:gd name="connsiteX25" fmla="*/ 1314289 w 8569350"/>
              <a:gd name="connsiteY25" fmla="*/ 1586525 h 6337300"/>
              <a:gd name="connsiteX26" fmla="*/ 985900 w 8569350"/>
              <a:gd name="connsiteY26" fmla="*/ 1189160 h 6337300"/>
              <a:gd name="connsiteX27" fmla="*/ 657511 w 8569350"/>
              <a:gd name="connsiteY27" fmla="*/ 793262 h 6337300"/>
              <a:gd name="connsiteX28" fmla="*/ 328389 w 8569350"/>
              <a:gd name="connsiteY28" fmla="*/ 395898 h 633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8569350" h="6337300">
                <a:moveTo>
                  <a:pt x="0" y="0"/>
                </a:moveTo>
                <a:lnTo>
                  <a:pt x="350380" y="0"/>
                </a:lnTo>
                <a:lnTo>
                  <a:pt x="702225" y="0"/>
                </a:lnTo>
                <a:lnTo>
                  <a:pt x="1052604" y="0"/>
                </a:lnTo>
                <a:lnTo>
                  <a:pt x="1404450" y="0"/>
                </a:lnTo>
                <a:lnTo>
                  <a:pt x="1404697" y="298"/>
                </a:lnTo>
                <a:lnTo>
                  <a:pt x="8569350" y="298"/>
                </a:lnTo>
                <a:lnTo>
                  <a:pt x="8569350" y="6337002"/>
                </a:lnTo>
                <a:lnTo>
                  <a:pt x="1410560" y="6337002"/>
                </a:lnTo>
                <a:lnTo>
                  <a:pt x="1410314" y="6337300"/>
                </a:lnTo>
                <a:lnTo>
                  <a:pt x="1059201" y="6337300"/>
                </a:lnTo>
                <a:lnTo>
                  <a:pt x="708822" y="6337300"/>
                </a:lnTo>
                <a:lnTo>
                  <a:pt x="357710" y="6337300"/>
                </a:lnTo>
                <a:lnTo>
                  <a:pt x="7330" y="6337300"/>
                </a:lnTo>
                <a:lnTo>
                  <a:pt x="334987" y="5942135"/>
                </a:lnTo>
                <a:lnTo>
                  <a:pt x="662642" y="5546237"/>
                </a:lnTo>
                <a:lnTo>
                  <a:pt x="990298" y="5151073"/>
                </a:lnTo>
                <a:lnTo>
                  <a:pt x="1318687" y="4755175"/>
                </a:lnTo>
                <a:lnTo>
                  <a:pt x="1646343" y="4360010"/>
                </a:lnTo>
                <a:lnTo>
                  <a:pt x="1974000" y="3964112"/>
                </a:lnTo>
                <a:lnTo>
                  <a:pt x="2301656" y="3568947"/>
                </a:lnTo>
                <a:lnTo>
                  <a:pt x="2629312" y="3173049"/>
                </a:lnTo>
                <a:lnTo>
                  <a:pt x="2300189" y="2776418"/>
                </a:lnTo>
                <a:lnTo>
                  <a:pt x="1971800" y="2379787"/>
                </a:lnTo>
                <a:lnTo>
                  <a:pt x="1642678" y="1983156"/>
                </a:lnTo>
                <a:lnTo>
                  <a:pt x="1314289" y="1586525"/>
                </a:lnTo>
                <a:lnTo>
                  <a:pt x="985900" y="1189160"/>
                </a:lnTo>
                <a:lnTo>
                  <a:pt x="657511" y="793262"/>
                </a:lnTo>
                <a:lnTo>
                  <a:pt x="328389" y="395898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i-FI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7AFCD5-B12C-7844-F5A1-F28186CD76E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56040" y="2204864"/>
            <a:ext cx="5040634" cy="2016224"/>
          </a:xfrm>
        </p:spPr>
        <p:txBody>
          <a:bodyPr wrap="square" anchor="ctr" anchorCtr="0">
            <a:noAutofit/>
          </a:bodyPr>
          <a:lstStyle>
            <a:lvl1pPr algn="ctr">
              <a:defRPr sz="3000">
                <a:solidFill>
                  <a:schemeClr val="tx1"/>
                </a:solidFill>
              </a:defRPr>
            </a:lvl1pPr>
          </a:lstStyle>
          <a:p>
            <a:r>
              <a:rPr lang="fi-FI" noProof="0" dirty="0"/>
              <a:t>Otsikko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E522E6-4570-05CD-9701-EB17CB7253A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456040" y="4581128"/>
            <a:ext cx="5040634" cy="1656184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noProof="0" dirty="0"/>
              <a:t>Tilaisuus | päivämäärä | esittäjä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ED227E8-87FF-9D0F-0447-781C10FC802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6456675" y="1052736"/>
            <a:ext cx="5040000" cy="472624"/>
            <a:chOff x="0" y="2859088"/>
            <a:chExt cx="12188826" cy="1143000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5F701EBA-3E00-69AB-0EB9-2F922C36508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472863" y="2874963"/>
              <a:ext cx="715963" cy="1125538"/>
            </a:xfrm>
            <a:custGeom>
              <a:avLst/>
              <a:gdLst>
                <a:gd name="T0" fmla="*/ 0 w 1807"/>
                <a:gd name="T1" fmla="*/ 0 h 2834"/>
                <a:gd name="T2" fmla="*/ 589 w 1807"/>
                <a:gd name="T3" fmla="*/ 709 h 2834"/>
                <a:gd name="T4" fmla="*/ 1178 w 1807"/>
                <a:gd name="T5" fmla="*/ 1418 h 2834"/>
                <a:gd name="T6" fmla="*/ 590 w 1807"/>
                <a:gd name="T7" fmla="*/ 2126 h 2834"/>
                <a:gd name="T8" fmla="*/ 4 w 1807"/>
                <a:gd name="T9" fmla="*/ 2834 h 2834"/>
                <a:gd name="T10" fmla="*/ 632 w 1807"/>
                <a:gd name="T11" fmla="*/ 2834 h 2834"/>
                <a:gd name="T12" fmla="*/ 1219 w 1807"/>
                <a:gd name="T13" fmla="*/ 2126 h 2834"/>
                <a:gd name="T14" fmla="*/ 1807 w 1807"/>
                <a:gd name="T15" fmla="*/ 1418 h 2834"/>
                <a:gd name="T16" fmla="*/ 1218 w 1807"/>
                <a:gd name="T17" fmla="*/ 709 h 2834"/>
                <a:gd name="T18" fmla="*/ 629 w 1807"/>
                <a:gd name="T19" fmla="*/ 0 h 2834"/>
                <a:gd name="T20" fmla="*/ 0 w 1807"/>
                <a:gd name="T21" fmla="*/ 0 h 2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07" h="2834">
                  <a:moveTo>
                    <a:pt x="0" y="0"/>
                  </a:moveTo>
                  <a:lnTo>
                    <a:pt x="589" y="709"/>
                  </a:lnTo>
                  <a:lnTo>
                    <a:pt x="1178" y="1418"/>
                  </a:lnTo>
                  <a:lnTo>
                    <a:pt x="590" y="2126"/>
                  </a:lnTo>
                  <a:lnTo>
                    <a:pt x="4" y="2834"/>
                  </a:lnTo>
                  <a:lnTo>
                    <a:pt x="632" y="2834"/>
                  </a:lnTo>
                  <a:lnTo>
                    <a:pt x="1219" y="2126"/>
                  </a:lnTo>
                  <a:lnTo>
                    <a:pt x="1807" y="1418"/>
                  </a:lnTo>
                  <a:lnTo>
                    <a:pt x="1218" y="709"/>
                  </a:lnTo>
                  <a:lnTo>
                    <a:pt x="62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0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D9E1292B-4251-F66F-20A1-ECAD771EF36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0" y="2859088"/>
              <a:ext cx="11420475" cy="1143000"/>
            </a:xfrm>
            <a:custGeom>
              <a:avLst/>
              <a:gdLst>
                <a:gd name="T0" fmla="*/ 8918 w 28777"/>
                <a:gd name="T1" fmla="*/ 490 h 2882"/>
                <a:gd name="T2" fmla="*/ 6350 w 28777"/>
                <a:gd name="T3" fmla="*/ 673 h 2882"/>
                <a:gd name="T4" fmla="*/ 4706 w 28777"/>
                <a:gd name="T5" fmla="*/ 62 h 2882"/>
                <a:gd name="T6" fmla="*/ 9662 w 28777"/>
                <a:gd name="T7" fmla="*/ 976 h 2882"/>
                <a:gd name="T8" fmla="*/ 10949 w 28777"/>
                <a:gd name="T9" fmla="*/ 62 h 2882"/>
                <a:gd name="T10" fmla="*/ 11820 w 28777"/>
                <a:gd name="T11" fmla="*/ 2130 h 2882"/>
                <a:gd name="T12" fmla="*/ 21120 w 28777"/>
                <a:gd name="T13" fmla="*/ 62 h 2882"/>
                <a:gd name="T14" fmla="*/ 21362 w 28777"/>
                <a:gd name="T15" fmla="*/ 2820 h 2882"/>
                <a:gd name="T16" fmla="*/ 24131 w 28777"/>
                <a:gd name="T17" fmla="*/ 490 h 2882"/>
                <a:gd name="T18" fmla="*/ 23211 w 28777"/>
                <a:gd name="T19" fmla="*/ 2820 h 2882"/>
                <a:gd name="T20" fmla="*/ 25612 w 28777"/>
                <a:gd name="T21" fmla="*/ 1655 h 2882"/>
                <a:gd name="T22" fmla="*/ 27764 w 28777"/>
                <a:gd name="T23" fmla="*/ 2427 h 2882"/>
                <a:gd name="T24" fmla="*/ 28178 w 28777"/>
                <a:gd name="T25" fmla="*/ 2053 h 2882"/>
                <a:gd name="T26" fmla="*/ 28179 w 28777"/>
                <a:gd name="T27" fmla="*/ 817 h 2882"/>
                <a:gd name="T28" fmla="*/ 27841 w 28777"/>
                <a:gd name="T29" fmla="*/ 475 h 2882"/>
                <a:gd name="T30" fmla="*/ 27214 w 28777"/>
                <a:gd name="T31" fmla="*/ 534 h 2882"/>
                <a:gd name="T32" fmla="*/ 26954 w 28777"/>
                <a:gd name="T33" fmla="*/ 1078 h 2882"/>
                <a:gd name="T34" fmla="*/ 27040 w 28777"/>
                <a:gd name="T35" fmla="*/ 2130 h 2882"/>
                <a:gd name="T36" fmla="*/ 27398 w 28777"/>
                <a:gd name="T37" fmla="*/ 2423 h 2882"/>
                <a:gd name="T38" fmla="*/ 28149 w 28777"/>
                <a:gd name="T39" fmla="*/ 104 h 2882"/>
                <a:gd name="T40" fmla="*/ 28675 w 28777"/>
                <a:gd name="T41" fmla="*/ 698 h 2882"/>
                <a:gd name="T42" fmla="*/ 28748 w 28777"/>
                <a:gd name="T43" fmla="*/ 1847 h 2882"/>
                <a:gd name="T44" fmla="*/ 28386 w 28777"/>
                <a:gd name="T45" fmla="*/ 2628 h 2882"/>
                <a:gd name="T46" fmla="*/ 27590 w 28777"/>
                <a:gd name="T47" fmla="*/ 2878 h 2882"/>
                <a:gd name="T48" fmla="*/ 26713 w 28777"/>
                <a:gd name="T49" fmla="*/ 2544 h 2882"/>
                <a:gd name="T50" fmla="*/ 26432 w 28777"/>
                <a:gd name="T51" fmla="*/ 1777 h 2882"/>
                <a:gd name="T52" fmla="*/ 26584 w 28777"/>
                <a:gd name="T53" fmla="*/ 532 h 2882"/>
                <a:gd name="T54" fmla="*/ 27126 w 28777"/>
                <a:gd name="T55" fmla="*/ 67 h 2882"/>
                <a:gd name="T56" fmla="*/ 3298 w 28777"/>
                <a:gd name="T57" fmla="*/ 698 h 2882"/>
                <a:gd name="T58" fmla="*/ 1356 w 28777"/>
                <a:gd name="T59" fmla="*/ 1188 h 2882"/>
                <a:gd name="T60" fmla="*/ 1377 w 28777"/>
                <a:gd name="T61" fmla="*/ 659 h 2882"/>
                <a:gd name="T62" fmla="*/ 941 w 28777"/>
                <a:gd name="T63" fmla="*/ 1328 h 2882"/>
                <a:gd name="T64" fmla="*/ 872 w 28777"/>
                <a:gd name="T65" fmla="*/ 1849 h 2882"/>
                <a:gd name="T66" fmla="*/ 1186 w 28777"/>
                <a:gd name="T67" fmla="*/ 78 h 2882"/>
                <a:gd name="T68" fmla="*/ 1870 w 28777"/>
                <a:gd name="T69" fmla="*/ 492 h 2882"/>
                <a:gd name="T70" fmla="*/ 1886 w 28777"/>
                <a:gd name="T71" fmla="*/ 1292 h 2882"/>
                <a:gd name="T72" fmla="*/ 2562 w 28777"/>
                <a:gd name="T73" fmla="*/ 1402 h 2882"/>
                <a:gd name="T74" fmla="*/ 16653 w 28777"/>
                <a:gd name="T75" fmla="*/ 2101 h 2882"/>
                <a:gd name="T76" fmla="*/ 16213 w 28777"/>
                <a:gd name="T77" fmla="*/ 2725 h 2882"/>
                <a:gd name="T78" fmla="*/ 15316 w 28777"/>
                <a:gd name="T79" fmla="*/ 2865 h 2882"/>
                <a:gd name="T80" fmla="*/ 14667 w 28777"/>
                <a:gd name="T81" fmla="*/ 2518 h 2882"/>
                <a:gd name="T82" fmla="*/ 14419 w 28777"/>
                <a:gd name="T83" fmla="*/ 1673 h 2882"/>
                <a:gd name="T84" fmla="*/ 15039 w 28777"/>
                <a:gd name="T85" fmla="*/ 2191 h 2882"/>
                <a:gd name="T86" fmla="*/ 15483 w 28777"/>
                <a:gd name="T87" fmla="*/ 2440 h 2882"/>
                <a:gd name="T88" fmla="*/ 16024 w 28777"/>
                <a:gd name="T89" fmla="*/ 2266 h 2882"/>
                <a:gd name="T90" fmla="*/ 18391 w 28777"/>
                <a:gd name="T91" fmla="*/ 1199 h 2882"/>
                <a:gd name="T92" fmla="*/ 18933 w 28777"/>
                <a:gd name="T93" fmla="*/ 1652 h 2882"/>
                <a:gd name="T94" fmla="*/ 18945 w 28777"/>
                <a:gd name="T95" fmla="*/ 2319 h 2882"/>
                <a:gd name="T96" fmla="*/ 18544 w 28777"/>
                <a:gd name="T97" fmla="*/ 2761 h 2882"/>
                <a:gd name="T98" fmla="*/ 17575 w 28777"/>
                <a:gd name="T99" fmla="*/ 2847 h 2882"/>
                <a:gd name="T100" fmla="*/ 16885 w 28777"/>
                <a:gd name="T101" fmla="*/ 2339 h 2882"/>
                <a:gd name="T102" fmla="*/ 17801 w 28777"/>
                <a:gd name="T103" fmla="*/ 2435 h 2882"/>
                <a:gd name="T104" fmla="*/ 18407 w 28777"/>
                <a:gd name="T105" fmla="*/ 2255 h 2882"/>
                <a:gd name="T106" fmla="*/ 18398 w 28777"/>
                <a:gd name="T107" fmla="*/ 1782 h 2882"/>
                <a:gd name="T108" fmla="*/ 17305 w 28777"/>
                <a:gd name="T109" fmla="*/ 1491 h 2882"/>
                <a:gd name="T110" fmla="*/ 16919 w 28777"/>
                <a:gd name="T111" fmla="*/ 789 h 2882"/>
                <a:gd name="T112" fmla="*/ 17149 w 28777"/>
                <a:gd name="T113" fmla="*/ 245 h 2882"/>
                <a:gd name="T114" fmla="*/ 17858 w 28777"/>
                <a:gd name="T115" fmla="*/ 2 h 2882"/>
                <a:gd name="T116" fmla="*/ 18729 w 28777"/>
                <a:gd name="T117" fmla="*/ 256 h 2882"/>
                <a:gd name="T118" fmla="*/ 18204 w 28777"/>
                <a:gd name="T119" fmla="*/ 481 h 2882"/>
                <a:gd name="T120" fmla="*/ 17540 w 28777"/>
                <a:gd name="T121" fmla="*/ 537 h 2882"/>
                <a:gd name="T122" fmla="*/ 17490 w 28777"/>
                <a:gd name="T123" fmla="*/ 996 h 2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8777" h="2882">
                  <a:moveTo>
                    <a:pt x="7589" y="1653"/>
                  </a:moveTo>
                  <a:lnTo>
                    <a:pt x="7589" y="2392"/>
                  </a:lnTo>
                  <a:lnTo>
                    <a:pt x="8256" y="2392"/>
                  </a:lnTo>
                  <a:lnTo>
                    <a:pt x="8922" y="2392"/>
                  </a:lnTo>
                  <a:lnTo>
                    <a:pt x="8922" y="2821"/>
                  </a:lnTo>
                  <a:lnTo>
                    <a:pt x="7998" y="2821"/>
                  </a:lnTo>
                  <a:lnTo>
                    <a:pt x="7075" y="2821"/>
                  </a:lnTo>
                  <a:lnTo>
                    <a:pt x="7075" y="2132"/>
                  </a:lnTo>
                  <a:lnTo>
                    <a:pt x="7075" y="1442"/>
                  </a:lnTo>
                  <a:lnTo>
                    <a:pt x="7075" y="752"/>
                  </a:lnTo>
                  <a:lnTo>
                    <a:pt x="7075" y="62"/>
                  </a:lnTo>
                  <a:lnTo>
                    <a:pt x="7996" y="62"/>
                  </a:lnTo>
                  <a:lnTo>
                    <a:pt x="8918" y="62"/>
                  </a:lnTo>
                  <a:lnTo>
                    <a:pt x="8918" y="490"/>
                  </a:lnTo>
                  <a:lnTo>
                    <a:pt x="8253" y="490"/>
                  </a:lnTo>
                  <a:lnTo>
                    <a:pt x="7589" y="490"/>
                  </a:lnTo>
                  <a:lnTo>
                    <a:pt x="7589" y="1152"/>
                  </a:lnTo>
                  <a:lnTo>
                    <a:pt x="8196" y="1152"/>
                  </a:lnTo>
                  <a:lnTo>
                    <a:pt x="8803" y="1152"/>
                  </a:lnTo>
                  <a:lnTo>
                    <a:pt x="8676" y="1581"/>
                  </a:lnTo>
                  <a:lnTo>
                    <a:pt x="8125" y="1581"/>
                  </a:lnTo>
                  <a:lnTo>
                    <a:pt x="7574" y="1581"/>
                  </a:lnTo>
                  <a:lnTo>
                    <a:pt x="7582" y="1602"/>
                  </a:lnTo>
                  <a:lnTo>
                    <a:pt x="7586" y="1621"/>
                  </a:lnTo>
                  <a:lnTo>
                    <a:pt x="7589" y="1653"/>
                  </a:lnTo>
                  <a:close/>
                  <a:moveTo>
                    <a:pt x="6288" y="62"/>
                  </a:moveTo>
                  <a:lnTo>
                    <a:pt x="6963" y="62"/>
                  </a:lnTo>
                  <a:lnTo>
                    <a:pt x="6350" y="673"/>
                  </a:lnTo>
                  <a:lnTo>
                    <a:pt x="5738" y="1286"/>
                  </a:lnTo>
                  <a:lnTo>
                    <a:pt x="6346" y="2053"/>
                  </a:lnTo>
                  <a:lnTo>
                    <a:pt x="6955" y="2820"/>
                  </a:lnTo>
                  <a:lnTo>
                    <a:pt x="6292" y="2820"/>
                  </a:lnTo>
                  <a:lnTo>
                    <a:pt x="5867" y="2286"/>
                  </a:lnTo>
                  <a:lnTo>
                    <a:pt x="5443" y="1753"/>
                  </a:lnTo>
                  <a:lnTo>
                    <a:pt x="5396" y="1630"/>
                  </a:lnTo>
                  <a:lnTo>
                    <a:pt x="5220" y="1807"/>
                  </a:lnTo>
                  <a:lnTo>
                    <a:pt x="5220" y="2820"/>
                  </a:lnTo>
                  <a:lnTo>
                    <a:pt x="4706" y="2820"/>
                  </a:lnTo>
                  <a:lnTo>
                    <a:pt x="4706" y="2130"/>
                  </a:lnTo>
                  <a:lnTo>
                    <a:pt x="4706" y="1441"/>
                  </a:lnTo>
                  <a:lnTo>
                    <a:pt x="4706" y="751"/>
                  </a:lnTo>
                  <a:lnTo>
                    <a:pt x="4706" y="62"/>
                  </a:lnTo>
                  <a:lnTo>
                    <a:pt x="5220" y="62"/>
                  </a:lnTo>
                  <a:lnTo>
                    <a:pt x="5220" y="604"/>
                  </a:lnTo>
                  <a:lnTo>
                    <a:pt x="5220" y="1145"/>
                  </a:lnTo>
                  <a:lnTo>
                    <a:pt x="5754" y="604"/>
                  </a:lnTo>
                  <a:lnTo>
                    <a:pt x="6288" y="62"/>
                  </a:lnTo>
                  <a:close/>
                  <a:moveTo>
                    <a:pt x="10949" y="62"/>
                  </a:moveTo>
                  <a:lnTo>
                    <a:pt x="11463" y="62"/>
                  </a:lnTo>
                  <a:lnTo>
                    <a:pt x="11463" y="751"/>
                  </a:lnTo>
                  <a:lnTo>
                    <a:pt x="11463" y="1441"/>
                  </a:lnTo>
                  <a:lnTo>
                    <a:pt x="11463" y="2130"/>
                  </a:lnTo>
                  <a:lnTo>
                    <a:pt x="11463" y="2820"/>
                  </a:lnTo>
                  <a:lnTo>
                    <a:pt x="11022" y="2820"/>
                  </a:lnTo>
                  <a:lnTo>
                    <a:pt x="10341" y="1898"/>
                  </a:lnTo>
                  <a:lnTo>
                    <a:pt x="9662" y="976"/>
                  </a:lnTo>
                  <a:lnTo>
                    <a:pt x="9678" y="1087"/>
                  </a:lnTo>
                  <a:lnTo>
                    <a:pt x="9678" y="1954"/>
                  </a:lnTo>
                  <a:lnTo>
                    <a:pt x="9678" y="2820"/>
                  </a:lnTo>
                  <a:lnTo>
                    <a:pt x="9164" y="2820"/>
                  </a:lnTo>
                  <a:lnTo>
                    <a:pt x="9164" y="2130"/>
                  </a:lnTo>
                  <a:lnTo>
                    <a:pt x="9164" y="1441"/>
                  </a:lnTo>
                  <a:lnTo>
                    <a:pt x="9164" y="751"/>
                  </a:lnTo>
                  <a:lnTo>
                    <a:pt x="9164" y="62"/>
                  </a:lnTo>
                  <a:lnTo>
                    <a:pt x="9605" y="62"/>
                  </a:lnTo>
                  <a:lnTo>
                    <a:pt x="10286" y="988"/>
                  </a:lnTo>
                  <a:lnTo>
                    <a:pt x="10968" y="1914"/>
                  </a:lnTo>
                  <a:lnTo>
                    <a:pt x="10949" y="1746"/>
                  </a:lnTo>
                  <a:lnTo>
                    <a:pt x="10949" y="904"/>
                  </a:lnTo>
                  <a:lnTo>
                    <a:pt x="10949" y="62"/>
                  </a:lnTo>
                  <a:close/>
                  <a:moveTo>
                    <a:pt x="13606" y="62"/>
                  </a:moveTo>
                  <a:lnTo>
                    <a:pt x="14121" y="62"/>
                  </a:lnTo>
                  <a:lnTo>
                    <a:pt x="14121" y="751"/>
                  </a:lnTo>
                  <a:lnTo>
                    <a:pt x="14121" y="1441"/>
                  </a:lnTo>
                  <a:lnTo>
                    <a:pt x="14121" y="2130"/>
                  </a:lnTo>
                  <a:lnTo>
                    <a:pt x="14121" y="2820"/>
                  </a:lnTo>
                  <a:lnTo>
                    <a:pt x="13679" y="2820"/>
                  </a:lnTo>
                  <a:lnTo>
                    <a:pt x="12999" y="1898"/>
                  </a:lnTo>
                  <a:lnTo>
                    <a:pt x="12320" y="976"/>
                  </a:lnTo>
                  <a:lnTo>
                    <a:pt x="12335" y="1087"/>
                  </a:lnTo>
                  <a:lnTo>
                    <a:pt x="12335" y="1954"/>
                  </a:lnTo>
                  <a:lnTo>
                    <a:pt x="12335" y="2820"/>
                  </a:lnTo>
                  <a:lnTo>
                    <a:pt x="11820" y="2820"/>
                  </a:lnTo>
                  <a:lnTo>
                    <a:pt x="11820" y="2130"/>
                  </a:lnTo>
                  <a:lnTo>
                    <a:pt x="11820" y="1441"/>
                  </a:lnTo>
                  <a:lnTo>
                    <a:pt x="11820" y="751"/>
                  </a:lnTo>
                  <a:lnTo>
                    <a:pt x="11820" y="62"/>
                  </a:lnTo>
                  <a:lnTo>
                    <a:pt x="12263" y="62"/>
                  </a:lnTo>
                  <a:lnTo>
                    <a:pt x="12943" y="988"/>
                  </a:lnTo>
                  <a:lnTo>
                    <a:pt x="13625" y="1914"/>
                  </a:lnTo>
                  <a:lnTo>
                    <a:pt x="13606" y="1746"/>
                  </a:lnTo>
                  <a:lnTo>
                    <a:pt x="13606" y="904"/>
                  </a:lnTo>
                  <a:lnTo>
                    <a:pt x="13606" y="62"/>
                  </a:lnTo>
                  <a:close/>
                  <a:moveTo>
                    <a:pt x="19016" y="62"/>
                  </a:moveTo>
                  <a:lnTo>
                    <a:pt x="19542" y="62"/>
                  </a:lnTo>
                  <a:lnTo>
                    <a:pt x="20068" y="62"/>
                  </a:lnTo>
                  <a:lnTo>
                    <a:pt x="20593" y="62"/>
                  </a:lnTo>
                  <a:lnTo>
                    <a:pt x="21120" y="62"/>
                  </a:lnTo>
                  <a:lnTo>
                    <a:pt x="21120" y="490"/>
                  </a:lnTo>
                  <a:lnTo>
                    <a:pt x="20329" y="490"/>
                  </a:lnTo>
                  <a:lnTo>
                    <a:pt x="20329" y="1072"/>
                  </a:lnTo>
                  <a:lnTo>
                    <a:pt x="20329" y="1655"/>
                  </a:lnTo>
                  <a:lnTo>
                    <a:pt x="20329" y="2237"/>
                  </a:lnTo>
                  <a:lnTo>
                    <a:pt x="20329" y="2820"/>
                  </a:lnTo>
                  <a:lnTo>
                    <a:pt x="19811" y="2820"/>
                  </a:lnTo>
                  <a:lnTo>
                    <a:pt x="19811" y="2237"/>
                  </a:lnTo>
                  <a:lnTo>
                    <a:pt x="19811" y="1655"/>
                  </a:lnTo>
                  <a:lnTo>
                    <a:pt x="19811" y="1072"/>
                  </a:lnTo>
                  <a:lnTo>
                    <a:pt x="19811" y="490"/>
                  </a:lnTo>
                  <a:lnTo>
                    <a:pt x="19016" y="490"/>
                  </a:lnTo>
                  <a:lnTo>
                    <a:pt x="19016" y="62"/>
                  </a:lnTo>
                  <a:close/>
                  <a:moveTo>
                    <a:pt x="21362" y="2820"/>
                  </a:moveTo>
                  <a:lnTo>
                    <a:pt x="21362" y="2130"/>
                  </a:lnTo>
                  <a:lnTo>
                    <a:pt x="21362" y="1441"/>
                  </a:lnTo>
                  <a:lnTo>
                    <a:pt x="21362" y="751"/>
                  </a:lnTo>
                  <a:lnTo>
                    <a:pt x="21362" y="62"/>
                  </a:lnTo>
                  <a:lnTo>
                    <a:pt x="21876" y="62"/>
                  </a:lnTo>
                  <a:lnTo>
                    <a:pt x="21876" y="751"/>
                  </a:lnTo>
                  <a:lnTo>
                    <a:pt x="21876" y="1441"/>
                  </a:lnTo>
                  <a:lnTo>
                    <a:pt x="21876" y="2130"/>
                  </a:lnTo>
                  <a:lnTo>
                    <a:pt x="21876" y="2820"/>
                  </a:lnTo>
                  <a:lnTo>
                    <a:pt x="21362" y="2820"/>
                  </a:lnTo>
                  <a:close/>
                  <a:moveTo>
                    <a:pt x="22287" y="62"/>
                  </a:moveTo>
                  <a:lnTo>
                    <a:pt x="23208" y="62"/>
                  </a:lnTo>
                  <a:lnTo>
                    <a:pt x="24131" y="62"/>
                  </a:lnTo>
                  <a:lnTo>
                    <a:pt x="24131" y="490"/>
                  </a:lnTo>
                  <a:lnTo>
                    <a:pt x="23466" y="490"/>
                  </a:lnTo>
                  <a:lnTo>
                    <a:pt x="22802" y="490"/>
                  </a:lnTo>
                  <a:lnTo>
                    <a:pt x="22802" y="1153"/>
                  </a:lnTo>
                  <a:lnTo>
                    <a:pt x="23409" y="1153"/>
                  </a:lnTo>
                  <a:lnTo>
                    <a:pt x="24016" y="1153"/>
                  </a:lnTo>
                  <a:lnTo>
                    <a:pt x="23889" y="1581"/>
                  </a:lnTo>
                  <a:lnTo>
                    <a:pt x="23338" y="1581"/>
                  </a:lnTo>
                  <a:lnTo>
                    <a:pt x="22786" y="1581"/>
                  </a:lnTo>
                  <a:lnTo>
                    <a:pt x="22802" y="1653"/>
                  </a:lnTo>
                  <a:lnTo>
                    <a:pt x="22802" y="2392"/>
                  </a:lnTo>
                  <a:lnTo>
                    <a:pt x="23468" y="2392"/>
                  </a:lnTo>
                  <a:lnTo>
                    <a:pt x="24135" y="2392"/>
                  </a:lnTo>
                  <a:lnTo>
                    <a:pt x="24135" y="2820"/>
                  </a:lnTo>
                  <a:lnTo>
                    <a:pt x="23211" y="2820"/>
                  </a:lnTo>
                  <a:lnTo>
                    <a:pt x="22287" y="2820"/>
                  </a:lnTo>
                  <a:lnTo>
                    <a:pt x="22287" y="2130"/>
                  </a:lnTo>
                  <a:lnTo>
                    <a:pt x="22287" y="1441"/>
                  </a:lnTo>
                  <a:lnTo>
                    <a:pt x="22287" y="751"/>
                  </a:lnTo>
                  <a:lnTo>
                    <a:pt x="22287" y="62"/>
                  </a:lnTo>
                  <a:close/>
                  <a:moveTo>
                    <a:pt x="24299" y="62"/>
                  </a:moveTo>
                  <a:lnTo>
                    <a:pt x="24824" y="62"/>
                  </a:lnTo>
                  <a:lnTo>
                    <a:pt x="25351" y="62"/>
                  </a:lnTo>
                  <a:lnTo>
                    <a:pt x="25877" y="62"/>
                  </a:lnTo>
                  <a:lnTo>
                    <a:pt x="26404" y="62"/>
                  </a:lnTo>
                  <a:lnTo>
                    <a:pt x="26404" y="490"/>
                  </a:lnTo>
                  <a:lnTo>
                    <a:pt x="25612" y="490"/>
                  </a:lnTo>
                  <a:lnTo>
                    <a:pt x="25612" y="1072"/>
                  </a:lnTo>
                  <a:lnTo>
                    <a:pt x="25612" y="1655"/>
                  </a:lnTo>
                  <a:lnTo>
                    <a:pt x="25612" y="2237"/>
                  </a:lnTo>
                  <a:lnTo>
                    <a:pt x="25612" y="2820"/>
                  </a:lnTo>
                  <a:lnTo>
                    <a:pt x="25095" y="2820"/>
                  </a:lnTo>
                  <a:lnTo>
                    <a:pt x="25095" y="2237"/>
                  </a:lnTo>
                  <a:lnTo>
                    <a:pt x="25095" y="1655"/>
                  </a:lnTo>
                  <a:lnTo>
                    <a:pt x="25095" y="1072"/>
                  </a:lnTo>
                  <a:lnTo>
                    <a:pt x="25095" y="490"/>
                  </a:lnTo>
                  <a:lnTo>
                    <a:pt x="24299" y="490"/>
                  </a:lnTo>
                  <a:lnTo>
                    <a:pt x="24299" y="62"/>
                  </a:lnTo>
                  <a:close/>
                  <a:moveTo>
                    <a:pt x="27590" y="2442"/>
                  </a:moveTo>
                  <a:lnTo>
                    <a:pt x="27637" y="2441"/>
                  </a:lnTo>
                  <a:lnTo>
                    <a:pt x="27681" y="2438"/>
                  </a:lnTo>
                  <a:lnTo>
                    <a:pt x="27724" y="2433"/>
                  </a:lnTo>
                  <a:lnTo>
                    <a:pt x="27764" y="2427"/>
                  </a:lnTo>
                  <a:lnTo>
                    <a:pt x="27839" y="2409"/>
                  </a:lnTo>
                  <a:lnTo>
                    <a:pt x="27907" y="2382"/>
                  </a:lnTo>
                  <a:lnTo>
                    <a:pt x="27938" y="2366"/>
                  </a:lnTo>
                  <a:lnTo>
                    <a:pt x="27968" y="2348"/>
                  </a:lnTo>
                  <a:lnTo>
                    <a:pt x="27997" y="2328"/>
                  </a:lnTo>
                  <a:lnTo>
                    <a:pt x="28022" y="2306"/>
                  </a:lnTo>
                  <a:lnTo>
                    <a:pt x="28047" y="2281"/>
                  </a:lnTo>
                  <a:lnTo>
                    <a:pt x="28070" y="2255"/>
                  </a:lnTo>
                  <a:lnTo>
                    <a:pt x="28092" y="2227"/>
                  </a:lnTo>
                  <a:lnTo>
                    <a:pt x="28103" y="2212"/>
                  </a:lnTo>
                  <a:lnTo>
                    <a:pt x="28112" y="2196"/>
                  </a:lnTo>
                  <a:lnTo>
                    <a:pt x="28131" y="2164"/>
                  </a:lnTo>
                  <a:lnTo>
                    <a:pt x="28148" y="2129"/>
                  </a:lnTo>
                  <a:lnTo>
                    <a:pt x="28178" y="2053"/>
                  </a:lnTo>
                  <a:lnTo>
                    <a:pt x="28202" y="1969"/>
                  </a:lnTo>
                  <a:lnTo>
                    <a:pt x="28213" y="1923"/>
                  </a:lnTo>
                  <a:lnTo>
                    <a:pt x="28222" y="1875"/>
                  </a:lnTo>
                  <a:lnTo>
                    <a:pt x="28236" y="1773"/>
                  </a:lnTo>
                  <a:lnTo>
                    <a:pt x="28246" y="1661"/>
                  </a:lnTo>
                  <a:lnTo>
                    <a:pt x="28253" y="1540"/>
                  </a:lnTo>
                  <a:lnTo>
                    <a:pt x="28254" y="1408"/>
                  </a:lnTo>
                  <a:lnTo>
                    <a:pt x="28253" y="1291"/>
                  </a:lnTo>
                  <a:lnTo>
                    <a:pt x="28246" y="1180"/>
                  </a:lnTo>
                  <a:lnTo>
                    <a:pt x="28236" y="1078"/>
                  </a:lnTo>
                  <a:lnTo>
                    <a:pt x="28222" y="983"/>
                  </a:lnTo>
                  <a:lnTo>
                    <a:pt x="28213" y="939"/>
                  </a:lnTo>
                  <a:lnTo>
                    <a:pt x="28202" y="897"/>
                  </a:lnTo>
                  <a:lnTo>
                    <a:pt x="28179" y="817"/>
                  </a:lnTo>
                  <a:lnTo>
                    <a:pt x="28165" y="780"/>
                  </a:lnTo>
                  <a:lnTo>
                    <a:pt x="28149" y="744"/>
                  </a:lnTo>
                  <a:lnTo>
                    <a:pt x="28132" y="712"/>
                  </a:lnTo>
                  <a:lnTo>
                    <a:pt x="28113" y="681"/>
                  </a:lnTo>
                  <a:lnTo>
                    <a:pt x="28094" y="652"/>
                  </a:lnTo>
                  <a:lnTo>
                    <a:pt x="28072" y="624"/>
                  </a:lnTo>
                  <a:lnTo>
                    <a:pt x="28050" y="599"/>
                  </a:lnTo>
                  <a:lnTo>
                    <a:pt x="28025" y="575"/>
                  </a:lnTo>
                  <a:lnTo>
                    <a:pt x="27998" y="554"/>
                  </a:lnTo>
                  <a:lnTo>
                    <a:pt x="27971" y="534"/>
                  </a:lnTo>
                  <a:lnTo>
                    <a:pt x="27941" y="516"/>
                  </a:lnTo>
                  <a:lnTo>
                    <a:pt x="27909" y="501"/>
                  </a:lnTo>
                  <a:lnTo>
                    <a:pt x="27876" y="487"/>
                  </a:lnTo>
                  <a:lnTo>
                    <a:pt x="27841" y="475"/>
                  </a:lnTo>
                  <a:lnTo>
                    <a:pt x="27804" y="465"/>
                  </a:lnTo>
                  <a:lnTo>
                    <a:pt x="27765" y="456"/>
                  </a:lnTo>
                  <a:lnTo>
                    <a:pt x="27725" y="449"/>
                  </a:lnTo>
                  <a:lnTo>
                    <a:pt x="27681" y="444"/>
                  </a:lnTo>
                  <a:lnTo>
                    <a:pt x="27637" y="441"/>
                  </a:lnTo>
                  <a:lnTo>
                    <a:pt x="27590" y="441"/>
                  </a:lnTo>
                  <a:lnTo>
                    <a:pt x="27544" y="441"/>
                  </a:lnTo>
                  <a:lnTo>
                    <a:pt x="27498" y="444"/>
                  </a:lnTo>
                  <a:lnTo>
                    <a:pt x="27457" y="449"/>
                  </a:lnTo>
                  <a:lnTo>
                    <a:pt x="27416" y="456"/>
                  </a:lnTo>
                  <a:lnTo>
                    <a:pt x="27342" y="475"/>
                  </a:lnTo>
                  <a:lnTo>
                    <a:pt x="27275" y="501"/>
                  </a:lnTo>
                  <a:lnTo>
                    <a:pt x="27244" y="516"/>
                  </a:lnTo>
                  <a:lnTo>
                    <a:pt x="27214" y="534"/>
                  </a:lnTo>
                  <a:lnTo>
                    <a:pt x="27187" y="554"/>
                  </a:lnTo>
                  <a:lnTo>
                    <a:pt x="27161" y="575"/>
                  </a:lnTo>
                  <a:lnTo>
                    <a:pt x="27136" y="599"/>
                  </a:lnTo>
                  <a:lnTo>
                    <a:pt x="27114" y="624"/>
                  </a:lnTo>
                  <a:lnTo>
                    <a:pt x="27092" y="652"/>
                  </a:lnTo>
                  <a:lnTo>
                    <a:pt x="27073" y="681"/>
                  </a:lnTo>
                  <a:lnTo>
                    <a:pt x="27056" y="712"/>
                  </a:lnTo>
                  <a:lnTo>
                    <a:pt x="27039" y="744"/>
                  </a:lnTo>
                  <a:lnTo>
                    <a:pt x="27024" y="780"/>
                  </a:lnTo>
                  <a:lnTo>
                    <a:pt x="27009" y="817"/>
                  </a:lnTo>
                  <a:lnTo>
                    <a:pt x="26998" y="855"/>
                  </a:lnTo>
                  <a:lnTo>
                    <a:pt x="26986" y="897"/>
                  </a:lnTo>
                  <a:lnTo>
                    <a:pt x="26968" y="983"/>
                  </a:lnTo>
                  <a:lnTo>
                    <a:pt x="26954" y="1078"/>
                  </a:lnTo>
                  <a:lnTo>
                    <a:pt x="26945" y="1180"/>
                  </a:lnTo>
                  <a:lnTo>
                    <a:pt x="26938" y="1291"/>
                  </a:lnTo>
                  <a:lnTo>
                    <a:pt x="26937" y="1408"/>
                  </a:lnTo>
                  <a:lnTo>
                    <a:pt x="26940" y="1540"/>
                  </a:lnTo>
                  <a:lnTo>
                    <a:pt x="26945" y="1662"/>
                  </a:lnTo>
                  <a:lnTo>
                    <a:pt x="26949" y="1719"/>
                  </a:lnTo>
                  <a:lnTo>
                    <a:pt x="26954" y="1775"/>
                  </a:lnTo>
                  <a:lnTo>
                    <a:pt x="26968" y="1876"/>
                  </a:lnTo>
                  <a:lnTo>
                    <a:pt x="26977" y="1925"/>
                  </a:lnTo>
                  <a:lnTo>
                    <a:pt x="26987" y="1970"/>
                  </a:lnTo>
                  <a:lnTo>
                    <a:pt x="26999" y="2014"/>
                  </a:lnTo>
                  <a:lnTo>
                    <a:pt x="27011" y="2056"/>
                  </a:lnTo>
                  <a:lnTo>
                    <a:pt x="27025" y="2094"/>
                  </a:lnTo>
                  <a:lnTo>
                    <a:pt x="27040" y="2130"/>
                  </a:lnTo>
                  <a:lnTo>
                    <a:pt x="27057" y="2165"/>
                  </a:lnTo>
                  <a:lnTo>
                    <a:pt x="27075" y="2197"/>
                  </a:lnTo>
                  <a:lnTo>
                    <a:pt x="27095" y="2228"/>
                  </a:lnTo>
                  <a:lnTo>
                    <a:pt x="27115" y="2257"/>
                  </a:lnTo>
                  <a:lnTo>
                    <a:pt x="27137" y="2282"/>
                  </a:lnTo>
                  <a:lnTo>
                    <a:pt x="27162" y="2307"/>
                  </a:lnTo>
                  <a:lnTo>
                    <a:pt x="27188" y="2329"/>
                  </a:lnTo>
                  <a:lnTo>
                    <a:pt x="27215" y="2348"/>
                  </a:lnTo>
                  <a:lnTo>
                    <a:pt x="27245" y="2366"/>
                  </a:lnTo>
                  <a:lnTo>
                    <a:pt x="27276" y="2383"/>
                  </a:lnTo>
                  <a:lnTo>
                    <a:pt x="27308" y="2397"/>
                  </a:lnTo>
                  <a:lnTo>
                    <a:pt x="27343" y="2409"/>
                  </a:lnTo>
                  <a:lnTo>
                    <a:pt x="27379" y="2419"/>
                  </a:lnTo>
                  <a:lnTo>
                    <a:pt x="27398" y="2423"/>
                  </a:lnTo>
                  <a:lnTo>
                    <a:pt x="27417" y="2427"/>
                  </a:lnTo>
                  <a:lnTo>
                    <a:pt x="27457" y="2433"/>
                  </a:lnTo>
                  <a:lnTo>
                    <a:pt x="27500" y="2438"/>
                  </a:lnTo>
                  <a:lnTo>
                    <a:pt x="27544" y="2441"/>
                  </a:lnTo>
                  <a:lnTo>
                    <a:pt x="27590" y="2442"/>
                  </a:lnTo>
                  <a:close/>
                  <a:moveTo>
                    <a:pt x="27590" y="0"/>
                  </a:moveTo>
                  <a:lnTo>
                    <a:pt x="27677" y="3"/>
                  </a:lnTo>
                  <a:lnTo>
                    <a:pt x="27761" y="8"/>
                  </a:lnTo>
                  <a:lnTo>
                    <a:pt x="27840" y="18"/>
                  </a:lnTo>
                  <a:lnTo>
                    <a:pt x="27915" y="31"/>
                  </a:lnTo>
                  <a:lnTo>
                    <a:pt x="27986" y="48"/>
                  </a:lnTo>
                  <a:lnTo>
                    <a:pt x="28055" y="67"/>
                  </a:lnTo>
                  <a:lnTo>
                    <a:pt x="28118" y="91"/>
                  </a:lnTo>
                  <a:lnTo>
                    <a:pt x="28149" y="104"/>
                  </a:lnTo>
                  <a:lnTo>
                    <a:pt x="28179" y="118"/>
                  </a:lnTo>
                  <a:lnTo>
                    <a:pt x="28236" y="147"/>
                  </a:lnTo>
                  <a:lnTo>
                    <a:pt x="28289" y="180"/>
                  </a:lnTo>
                  <a:lnTo>
                    <a:pt x="28338" y="214"/>
                  </a:lnTo>
                  <a:lnTo>
                    <a:pt x="28386" y="253"/>
                  </a:lnTo>
                  <a:lnTo>
                    <a:pt x="28429" y="293"/>
                  </a:lnTo>
                  <a:lnTo>
                    <a:pt x="28470" y="336"/>
                  </a:lnTo>
                  <a:lnTo>
                    <a:pt x="28508" y="382"/>
                  </a:lnTo>
                  <a:lnTo>
                    <a:pt x="28541" y="430"/>
                  </a:lnTo>
                  <a:lnTo>
                    <a:pt x="28574" y="479"/>
                  </a:lnTo>
                  <a:lnTo>
                    <a:pt x="28602" y="532"/>
                  </a:lnTo>
                  <a:lnTo>
                    <a:pt x="28629" y="584"/>
                  </a:lnTo>
                  <a:lnTo>
                    <a:pt x="28653" y="640"/>
                  </a:lnTo>
                  <a:lnTo>
                    <a:pt x="28675" y="698"/>
                  </a:lnTo>
                  <a:lnTo>
                    <a:pt x="28694" y="757"/>
                  </a:lnTo>
                  <a:lnTo>
                    <a:pt x="28711" y="817"/>
                  </a:lnTo>
                  <a:lnTo>
                    <a:pt x="28725" y="878"/>
                  </a:lnTo>
                  <a:lnTo>
                    <a:pt x="28738" y="942"/>
                  </a:lnTo>
                  <a:lnTo>
                    <a:pt x="28748" y="1006"/>
                  </a:lnTo>
                  <a:lnTo>
                    <a:pt x="28757" y="1072"/>
                  </a:lnTo>
                  <a:lnTo>
                    <a:pt x="28765" y="1138"/>
                  </a:lnTo>
                  <a:lnTo>
                    <a:pt x="28774" y="1272"/>
                  </a:lnTo>
                  <a:lnTo>
                    <a:pt x="28777" y="1408"/>
                  </a:lnTo>
                  <a:lnTo>
                    <a:pt x="28774" y="1559"/>
                  </a:lnTo>
                  <a:lnTo>
                    <a:pt x="28770" y="1634"/>
                  </a:lnTo>
                  <a:lnTo>
                    <a:pt x="28765" y="1706"/>
                  </a:lnTo>
                  <a:lnTo>
                    <a:pt x="28757" y="1777"/>
                  </a:lnTo>
                  <a:lnTo>
                    <a:pt x="28748" y="1847"/>
                  </a:lnTo>
                  <a:lnTo>
                    <a:pt x="28738" y="1915"/>
                  </a:lnTo>
                  <a:lnTo>
                    <a:pt x="28725" y="1982"/>
                  </a:lnTo>
                  <a:lnTo>
                    <a:pt x="28711" y="2048"/>
                  </a:lnTo>
                  <a:lnTo>
                    <a:pt x="28694" y="2111"/>
                  </a:lnTo>
                  <a:lnTo>
                    <a:pt x="28675" y="2173"/>
                  </a:lnTo>
                  <a:lnTo>
                    <a:pt x="28653" y="2232"/>
                  </a:lnTo>
                  <a:lnTo>
                    <a:pt x="28629" y="2289"/>
                  </a:lnTo>
                  <a:lnTo>
                    <a:pt x="28602" y="2344"/>
                  </a:lnTo>
                  <a:lnTo>
                    <a:pt x="28574" y="2399"/>
                  </a:lnTo>
                  <a:lnTo>
                    <a:pt x="28541" y="2449"/>
                  </a:lnTo>
                  <a:lnTo>
                    <a:pt x="28508" y="2498"/>
                  </a:lnTo>
                  <a:lnTo>
                    <a:pt x="28470" y="2544"/>
                  </a:lnTo>
                  <a:lnTo>
                    <a:pt x="28429" y="2587"/>
                  </a:lnTo>
                  <a:lnTo>
                    <a:pt x="28386" y="2628"/>
                  </a:lnTo>
                  <a:lnTo>
                    <a:pt x="28338" y="2667"/>
                  </a:lnTo>
                  <a:lnTo>
                    <a:pt x="28314" y="2685"/>
                  </a:lnTo>
                  <a:lnTo>
                    <a:pt x="28289" y="2702"/>
                  </a:lnTo>
                  <a:lnTo>
                    <a:pt x="28236" y="2734"/>
                  </a:lnTo>
                  <a:lnTo>
                    <a:pt x="28179" y="2763"/>
                  </a:lnTo>
                  <a:lnTo>
                    <a:pt x="28118" y="2789"/>
                  </a:lnTo>
                  <a:lnTo>
                    <a:pt x="28055" y="2812"/>
                  </a:lnTo>
                  <a:lnTo>
                    <a:pt x="28021" y="2823"/>
                  </a:lnTo>
                  <a:lnTo>
                    <a:pt x="27986" y="2832"/>
                  </a:lnTo>
                  <a:lnTo>
                    <a:pt x="27915" y="2848"/>
                  </a:lnTo>
                  <a:lnTo>
                    <a:pt x="27840" y="2861"/>
                  </a:lnTo>
                  <a:lnTo>
                    <a:pt x="27761" y="2870"/>
                  </a:lnTo>
                  <a:lnTo>
                    <a:pt x="27677" y="2877"/>
                  </a:lnTo>
                  <a:lnTo>
                    <a:pt x="27590" y="2878"/>
                  </a:lnTo>
                  <a:lnTo>
                    <a:pt x="27502" y="2877"/>
                  </a:lnTo>
                  <a:lnTo>
                    <a:pt x="27418" y="2870"/>
                  </a:lnTo>
                  <a:lnTo>
                    <a:pt x="27339" y="2861"/>
                  </a:lnTo>
                  <a:lnTo>
                    <a:pt x="27264" y="2848"/>
                  </a:lnTo>
                  <a:lnTo>
                    <a:pt x="27192" y="2832"/>
                  </a:lnTo>
                  <a:lnTo>
                    <a:pt x="27125" y="2812"/>
                  </a:lnTo>
                  <a:lnTo>
                    <a:pt x="27061" y="2789"/>
                  </a:lnTo>
                  <a:lnTo>
                    <a:pt x="27002" y="2763"/>
                  </a:lnTo>
                  <a:lnTo>
                    <a:pt x="26945" y="2734"/>
                  </a:lnTo>
                  <a:lnTo>
                    <a:pt x="26892" y="2702"/>
                  </a:lnTo>
                  <a:lnTo>
                    <a:pt x="26842" y="2667"/>
                  </a:lnTo>
                  <a:lnTo>
                    <a:pt x="26796" y="2628"/>
                  </a:lnTo>
                  <a:lnTo>
                    <a:pt x="26753" y="2587"/>
                  </a:lnTo>
                  <a:lnTo>
                    <a:pt x="26713" y="2544"/>
                  </a:lnTo>
                  <a:lnTo>
                    <a:pt x="26677" y="2498"/>
                  </a:lnTo>
                  <a:lnTo>
                    <a:pt x="26642" y="2449"/>
                  </a:lnTo>
                  <a:lnTo>
                    <a:pt x="26611" y="2399"/>
                  </a:lnTo>
                  <a:lnTo>
                    <a:pt x="26582" y="2344"/>
                  </a:lnTo>
                  <a:lnTo>
                    <a:pt x="26557" y="2289"/>
                  </a:lnTo>
                  <a:lnTo>
                    <a:pt x="26533" y="2232"/>
                  </a:lnTo>
                  <a:lnTo>
                    <a:pt x="26513" y="2173"/>
                  </a:lnTo>
                  <a:lnTo>
                    <a:pt x="26494" y="2111"/>
                  </a:lnTo>
                  <a:lnTo>
                    <a:pt x="26478" y="2048"/>
                  </a:lnTo>
                  <a:lnTo>
                    <a:pt x="26463" y="1982"/>
                  </a:lnTo>
                  <a:lnTo>
                    <a:pt x="26457" y="1949"/>
                  </a:lnTo>
                  <a:lnTo>
                    <a:pt x="26452" y="1915"/>
                  </a:lnTo>
                  <a:lnTo>
                    <a:pt x="26441" y="1847"/>
                  </a:lnTo>
                  <a:lnTo>
                    <a:pt x="26432" y="1777"/>
                  </a:lnTo>
                  <a:lnTo>
                    <a:pt x="26426" y="1706"/>
                  </a:lnTo>
                  <a:lnTo>
                    <a:pt x="26418" y="1559"/>
                  </a:lnTo>
                  <a:lnTo>
                    <a:pt x="26414" y="1408"/>
                  </a:lnTo>
                  <a:lnTo>
                    <a:pt x="26418" y="1272"/>
                  </a:lnTo>
                  <a:lnTo>
                    <a:pt x="26421" y="1205"/>
                  </a:lnTo>
                  <a:lnTo>
                    <a:pt x="26426" y="1138"/>
                  </a:lnTo>
                  <a:lnTo>
                    <a:pt x="26441" y="1006"/>
                  </a:lnTo>
                  <a:lnTo>
                    <a:pt x="26463" y="878"/>
                  </a:lnTo>
                  <a:lnTo>
                    <a:pt x="26479" y="817"/>
                  </a:lnTo>
                  <a:lnTo>
                    <a:pt x="26494" y="757"/>
                  </a:lnTo>
                  <a:lnTo>
                    <a:pt x="26514" y="698"/>
                  </a:lnTo>
                  <a:lnTo>
                    <a:pt x="26535" y="640"/>
                  </a:lnTo>
                  <a:lnTo>
                    <a:pt x="26558" y="584"/>
                  </a:lnTo>
                  <a:lnTo>
                    <a:pt x="26584" y="532"/>
                  </a:lnTo>
                  <a:lnTo>
                    <a:pt x="26612" y="479"/>
                  </a:lnTo>
                  <a:lnTo>
                    <a:pt x="26643" y="430"/>
                  </a:lnTo>
                  <a:lnTo>
                    <a:pt x="26678" y="382"/>
                  </a:lnTo>
                  <a:lnTo>
                    <a:pt x="26714" y="336"/>
                  </a:lnTo>
                  <a:lnTo>
                    <a:pt x="26735" y="314"/>
                  </a:lnTo>
                  <a:lnTo>
                    <a:pt x="26755" y="293"/>
                  </a:lnTo>
                  <a:lnTo>
                    <a:pt x="26798" y="253"/>
                  </a:lnTo>
                  <a:lnTo>
                    <a:pt x="26820" y="234"/>
                  </a:lnTo>
                  <a:lnTo>
                    <a:pt x="26844" y="214"/>
                  </a:lnTo>
                  <a:lnTo>
                    <a:pt x="26894" y="180"/>
                  </a:lnTo>
                  <a:lnTo>
                    <a:pt x="26946" y="147"/>
                  </a:lnTo>
                  <a:lnTo>
                    <a:pt x="27003" y="118"/>
                  </a:lnTo>
                  <a:lnTo>
                    <a:pt x="27062" y="91"/>
                  </a:lnTo>
                  <a:lnTo>
                    <a:pt x="27126" y="67"/>
                  </a:lnTo>
                  <a:lnTo>
                    <a:pt x="27193" y="48"/>
                  </a:lnTo>
                  <a:lnTo>
                    <a:pt x="27264" y="31"/>
                  </a:lnTo>
                  <a:lnTo>
                    <a:pt x="27339" y="18"/>
                  </a:lnTo>
                  <a:lnTo>
                    <a:pt x="27420" y="8"/>
                  </a:lnTo>
                  <a:lnTo>
                    <a:pt x="27502" y="3"/>
                  </a:lnTo>
                  <a:lnTo>
                    <a:pt x="27590" y="0"/>
                  </a:lnTo>
                  <a:close/>
                  <a:moveTo>
                    <a:pt x="2968" y="1692"/>
                  </a:moveTo>
                  <a:lnTo>
                    <a:pt x="3643" y="1692"/>
                  </a:lnTo>
                  <a:lnTo>
                    <a:pt x="3364" y="869"/>
                  </a:lnTo>
                  <a:lnTo>
                    <a:pt x="3344" y="811"/>
                  </a:lnTo>
                  <a:lnTo>
                    <a:pt x="3328" y="752"/>
                  </a:lnTo>
                  <a:lnTo>
                    <a:pt x="3315" y="697"/>
                  </a:lnTo>
                  <a:lnTo>
                    <a:pt x="3306" y="652"/>
                  </a:lnTo>
                  <a:lnTo>
                    <a:pt x="3298" y="698"/>
                  </a:lnTo>
                  <a:lnTo>
                    <a:pt x="3285" y="755"/>
                  </a:lnTo>
                  <a:lnTo>
                    <a:pt x="3269" y="814"/>
                  </a:lnTo>
                  <a:lnTo>
                    <a:pt x="3253" y="869"/>
                  </a:lnTo>
                  <a:lnTo>
                    <a:pt x="2968" y="1692"/>
                  </a:lnTo>
                  <a:close/>
                  <a:moveTo>
                    <a:pt x="941" y="1328"/>
                  </a:moveTo>
                  <a:lnTo>
                    <a:pt x="1005" y="1327"/>
                  </a:lnTo>
                  <a:lnTo>
                    <a:pt x="1066" y="1321"/>
                  </a:lnTo>
                  <a:lnTo>
                    <a:pt x="1122" y="1312"/>
                  </a:lnTo>
                  <a:lnTo>
                    <a:pt x="1172" y="1300"/>
                  </a:lnTo>
                  <a:lnTo>
                    <a:pt x="1217" y="1283"/>
                  </a:lnTo>
                  <a:lnTo>
                    <a:pt x="1259" y="1264"/>
                  </a:lnTo>
                  <a:lnTo>
                    <a:pt x="1295" y="1242"/>
                  </a:lnTo>
                  <a:lnTo>
                    <a:pt x="1327" y="1216"/>
                  </a:lnTo>
                  <a:lnTo>
                    <a:pt x="1356" y="1188"/>
                  </a:lnTo>
                  <a:lnTo>
                    <a:pt x="1379" y="1157"/>
                  </a:lnTo>
                  <a:lnTo>
                    <a:pt x="1391" y="1140"/>
                  </a:lnTo>
                  <a:lnTo>
                    <a:pt x="1400" y="1123"/>
                  </a:lnTo>
                  <a:lnTo>
                    <a:pt x="1415" y="1086"/>
                  </a:lnTo>
                  <a:lnTo>
                    <a:pt x="1428" y="1047"/>
                  </a:lnTo>
                  <a:lnTo>
                    <a:pt x="1437" y="1006"/>
                  </a:lnTo>
                  <a:lnTo>
                    <a:pt x="1443" y="961"/>
                  </a:lnTo>
                  <a:lnTo>
                    <a:pt x="1444" y="916"/>
                  </a:lnTo>
                  <a:lnTo>
                    <a:pt x="1441" y="866"/>
                  </a:lnTo>
                  <a:lnTo>
                    <a:pt x="1436" y="818"/>
                  </a:lnTo>
                  <a:lnTo>
                    <a:pt x="1427" y="774"/>
                  </a:lnTo>
                  <a:lnTo>
                    <a:pt x="1414" y="733"/>
                  </a:lnTo>
                  <a:lnTo>
                    <a:pt x="1397" y="694"/>
                  </a:lnTo>
                  <a:lnTo>
                    <a:pt x="1377" y="659"/>
                  </a:lnTo>
                  <a:lnTo>
                    <a:pt x="1352" y="628"/>
                  </a:lnTo>
                  <a:lnTo>
                    <a:pt x="1324" y="600"/>
                  </a:lnTo>
                  <a:lnTo>
                    <a:pt x="1290" y="574"/>
                  </a:lnTo>
                  <a:lnTo>
                    <a:pt x="1254" y="552"/>
                  </a:lnTo>
                  <a:lnTo>
                    <a:pt x="1212" y="533"/>
                  </a:lnTo>
                  <a:lnTo>
                    <a:pt x="1167" y="519"/>
                  </a:lnTo>
                  <a:lnTo>
                    <a:pt x="1142" y="512"/>
                  </a:lnTo>
                  <a:lnTo>
                    <a:pt x="1117" y="506"/>
                  </a:lnTo>
                  <a:lnTo>
                    <a:pt x="1062" y="497"/>
                  </a:lnTo>
                  <a:lnTo>
                    <a:pt x="1004" y="492"/>
                  </a:lnTo>
                  <a:lnTo>
                    <a:pt x="941" y="490"/>
                  </a:lnTo>
                  <a:lnTo>
                    <a:pt x="515" y="490"/>
                  </a:lnTo>
                  <a:lnTo>
                    <a:pt x="515" y="1328"/>
                  </a:lnTo>
                  <a:lnTo>
                    <a:pt x="941" y="1328"/>
                  </a:lnTo>
                  <a:close/>
                  <a:moveTo>
                    <a:pt x="3048" y="62"/>
                  </a:moveTo>
                  <a:lnTo>
                    <a:pt x="3575" y="62"/>
                  </a:lnTo>
                  <a:lnTo>
                    <a:pt x="3824" y="751"/>
                  </a:lnTo>
                  <a:lnTo>
                    <a:pt x="4074" y="1441"/>
                  </a:lnTo>
                  <a:lnTo>
                    <a:pt x="4324" y="2130"/>
                  </a:lnTo>
                  <a:lnTo>
                    <a:pt x="4574" y="2820"/>
                  </a:lnTo>
                  <a:lnTo>
                    <a:pt x="4031" y="2820"/>
                  </a:lnTo>
                  <a:lnTo>
                    <a:pt x="3793" y="2120"/>
                  </a:lnTo>
                  <a:lnTo>
                    <a:pt x="2822" y="2120"/>
                  </a:lnTo>
                  <a:lnTo>
                    <a:pt x="2580" y="2820"/>
                  </a:lnTo>
                  <a:lnTo>
                    <a:pt x="2127" y="2820"/>
                  </a:lnTo>
                  <a:lnTo>
                    <a:pt x="2047" y="2820"/>
                  </a:lnTo>
                  <a:lnTo>
                    <a:pt x="1509" y="2820"/>
                  </a:lnTo>
                  <a:lnTo>
                    <a:pt x="872" y="1849"/>
                  </a:lnTo>
                  <a:lnTo>
                    <a:pt x="837" y="1756"/>
                  </a:lnTo>
                  <a:lnTo>
                    <a:pt x="515" y="1756"/>
                  </a:lnTo>
                  <a:lnTo>
                    <a:pt x="515" y="2288"/>
                  </a:lnTo>
                  <a:lnTo>
                    <a:pt x="515" y="2820"/>
                  </a:lnTo>
                  <a:lnTo>
                    <a:pt x="0" y="2820"/>
                  </a:lnTo>
                  <a:lnTo>
                    <a:pt x="0" y="2130"/>
                  </a:lnTo>
                  <a:lnTo>
                    <a:pt x="0" y="1441"/>
                  </a:lnTo>
                  <a:lnTo>
                    <a:pt x="0" y="751"/>
                  </a:lnTo>
                  <a:lnTo>
                    <a:pt x="0" y="62"/>
                  </a:lnTo>
                  <a:lnTo>
                    <a:pt x="941" y="62"/>
                  </a:lnTo>
                  <a:lnTo>
                    <a:pt x="1005" y="62"/>
                  </a:lnTo>
                  <a:lnTo>
                    <a:pt x="1067" y="66"/>
                  </a:lnTo>
                  <a:lnTo>
                    <a:pt x="1128" y="71"/>
                  </a:lnTo>
                  <a:lnTo>
                    <a:pt x="1186" y="78"/>
                  </a:lnTo>
                  <a:lnTo>
                    <a:pt x="1242" y="87"/>
                  </a:lnTo>
                  <a:lnTo>
                    <a:pt x="1296" y="97"/>
                  </a:lnTo>
                  <a:lnTo>
                    <a:pt x="1348" y="110"/>
                  </a:lnTo>
                  <a:lnTo>
                    <a:pt x="1397" y="124"/>
                  </a:lnTo>
                  <a:lnTo>
                    <a:pt x="1490" y="158"/>
                  </a:lnTo>
                  <a:lnTo>
                    <a:pt x="1573" y="198"/>
                  </a:lnTo>
                  <a:lnTo>
                    <a:pt x="1613" y="221"/>
                  </a:lnTo>
                  <a:lnTo>
                    <a:pt x="1650" y="244"/>
                  </a:lnTo>
                  <a:lnTo>
                    <a:pt x="1717" y="298"/>
                  </a:lnTo>
                  <a:lnTo>
                    <a:pt x="1776" y="356"/>
                  </a:lnTo>
                  <a:lnTo>
                    <a:pt x="1802" y="389"/>
                  </a:lnTo>
                  <a:lnTo>
                    <a:pt x="1827" y="422"/>
                  </a:lnTo>
                  <a:lnTo>
                    <a:pt x="1849" y="456"/>
                  </a:lnTo>
                  <a:lnTo>
                    <a:pt x="1870" y="492"/>
                  </a:lnTo>
                  <a:lnTo>
                    <a:pt x="1888" y="529"/>
                  </a:lnTo>
                  <a:lnTo>
                    <a:pt x="1904" y="568"/>
                  </a:lnTo>
                  <a:lnTo>
                    <a:pt x="1919" y="606"/>
                  </a:lnTo>
                  <a:lnTo>
                    <a:pt x="1932" y="648"/>
                  </a:lnTo>
                  <a:lnTo>
                    <a:pt x="1942" y="689"/>
                  </a:lnTo>
                  <a:lnTo>
                    <a:pt x="1951" y="733"/>
                  </a:lnTo>
                  <a:lnTo>
                    <a:pt x="1963" y="822"/>
                  </a:lnTo>
                  <a:lnTo>
                    <a:pt x="1965" y="916"/>
                  </a:lnTo>
                  <a:lnTo>
                    <a:pt x="1964" y="984"/>
                  </a:lnTo>
                  <a:lnTo>
                    <a:pt x="1958" y="1051"/>
                  </a:lnTo>
                  <a:lnTo>
                    <a:pt x="1946" y="1116"/>
                  </a:lnTo>
                  <a:lnTo>
                    <a:pt x="1930" y="1178"/>
                  </a:lnTo>
                  <a:lnTo>
                    <a:pt x="1911" y="1236"/>
                  </a:lnTo>
                  <a:lnTo>
                    <a:pt x="1886" y="1292"/>
                  </a:lnTo>
                  <a:lnTo>
                    <a:pt x="1858" y="1345"/>
                  </a:lnTo>
                  <a:lnTo>
                    <a:pt x="1824" y="1397"/>
                  </a:lnTo>
                  <a:lnTo>
                    <a:pt x="1787" y="1444"/>
                  </a:lnTo>
                  <a:lnTo>
                    <a:pt x="1744" y="1488"/>
                  </a:lnTo>
                  <a:lnTo>
                    <a:pt x="1697" y="1530"/>
                  </a:lnTo>
                  <a:lnTo>
                    <a:pt x="1646" y="1568"/>
                  </a:lnTo>
                  <a:lnTo>
                    <a:pt x="1589" y="1603"/>
                  </a:lnTo>
                  <a:lnTo>
                    <a:pt x="1527" y="1635"/>
                  </a:lnTo>
                  <a:lnTo>
                    <a:pt x="1461" y="1664"/>
                  </a:lnTo>
                  <a:lnTo>
                    <a:pt x="1390" y="1688"/>
                  </a:lnTo>
                  <a:lnTo>
                    <a:pt x="1732" y="2214"/>
                  </a:lnTo>
                  <a:lnTo>
                    <a:pt x="2075" y="2741"/>
                  </a:lnTo>
                  <a:lnTo>
                    <a:pt x="2318" y="2071"/>
                  </a:lnTo>
                  <a:lnTo>
                    <a:pt x="2562" y="1402"/>
                  </a:lnTo>
                  <a:lnTo>
                    <a:pt x="2805" y="731"/>
                  </a:lnTo>
                  <a:lnTo>
                    <a:pt x="3048" y="62"/>
                  </a:lnTo>
                  <a:close/>
                  <a:moveTo>
                    <a:pt x="16185" y="1673"/>
                  </a:moveTo>
                  <a:lnTo>
                    <a:pt x="16185" y="867"/>
                  </a:lnTo>
                  <a:lnTo>
                    <a:pt x="16185" y="62"/>
                  </a:lnTo>
                  <a:lnTo>
                    <a:pt x="16700" y="62"/>
                  </a:lnTo>
                  <a:lnTo>
                    <a:pt x="16700" y="867"/>
                  </a:lnTo>
                  <a:lnTo>
                    <a:pt x="16700" y="1673"/>
                  </a:lnTo>
                  <a:lnTo>
                    <a:pt x="16699" y="1751"/>
                  </a:lnTo>
                  <a:lnTo>
                    <a:pt x="16695" y="1827"/>
                  </a:lnTo>
                  <a:lnTo>
                    <a:pt x="16689" y="1900"/>
                  </a:lnTo>
                  <a:lnTo>
                    <a:pt x="16678" y="1969"/>
                  </a:lnTo>
                  <a:lnTo>
                    <a:pt x="16667" y="2038"/>
                  </a:lnTo>
                  <a:lnTo>
                    <a:pt x="16653" y="2101"/>
                  </a:lnTo>
                  <a:lnTo>
                    <a:pt x="16636" y="2163"/>
                  </a:lnTo>
                  <a:lnTo>
                    <a:pt x="16616" y="2222"/>
                  </a:lnTo>
                  <a:lnTo>
                    <a:pt x="16594" y="2277"/>
                  </a:lnTo>
                  <a:lnTo>
                    <a:pt x="16570" y="2331"/>
                  </a:lnTo>
                  <a:lnTo>
                    <a:pt x="16544" y="2382"/>
                  </a:lnTo>
                  <a:lnTo>
                    <a:pt x="16514" y="2431"/>
                  </a:lnTo>
                  <a:lnTo>
                    <a:pt x="16484" y="2476"/>
                  </a:lnTo>
                  <a:lnTo>
                    <a:pt x="16451" y="2518"/>
                  </a:lnTo>
                  <a:lnTo>
                    <a:pt x="16416" y="2560"/>
                  </a:lnTo>
                  <a:lnTo>
                    <a:pt x="16380" y="2597"/>
                  </a:lnTo>
                  <a:lnTo>
                    <a:pt x="16339" y="2633"/>
                  </a:lnTo>
                  <a:lnTo>
                    <a:pt x="16299" y="2665"/>
                  </a:lnTo>
                  <a:lnTo>
                    <a:pt x="16257" y="2696"/>
                  </a:lnTo>
                  <a:lnTo>
                    <a:pt x="16213" y="2725"/>
                  </a:lnTo>
                  <a:lnTo>
                    <a:pt x="16166" y="2750"/>
                  </a:lnTo>
                  <a:lnTo>
                    <a:pt x="16118" y="2774"/>
                  </a:lnTo>
                  <a:lnTo>
                    <a:pt x="16068" y="2794"/>
                  </a:lnTo>
                  <a:lnTo>
                    <a:pt x="16017" y="2814"/>
                  </a:lnTo>
                  <a:lnTo>
                    <a:pt x="15964" y="2829"/>
                  </a:lnTo>
                  <a:lnTo>
                    <a:pt x="15910" y="2843"/>
                  </a:lnTo>
                  <a:lnTo>
                    <a:pt x="15854" y="2855"/>
                  </a:lnTo>
                  <a:lnTo>
                    <a:pt x="15797" y="2865"/>
                  </a:lnTo>
                  <a:lnTo>
                    <a:pt x="15739" y="2873"/>
                  </a:lnTo>
                  <a:lnTo>
                    <a:pt x="15680" y="2878"/>
                  </a:lnTo>
                  <a:lnTo>
                    <a:pt x="15557" y="2882"/>
                  </a:lnTo>
                  <a:lnTo>
                    <a:pt x="15434" y="2878"/>
                  </a:lnTo>
                  <a:lnTo>
                    <a:pt x="15374" y="2873"/>
                  </a:lnTo>
                  <a:lnTo>
                    <a:pt x="15316" y="2865"/>
                  </a:lnTo>
                  <a:lnTo>
                    <a:pt x="15259" y="2855"/>
                  </a:lnTo>
                  <a:lnTo>
                    <a:pt x="15203" y="2843"/>
                  </a:lnTo>
                  <a:lnTo>
                    <a:pt x="15149" y="2829"/>
                  </a:lnTo>
                  <a:lnTo>
                    <a:pt x="15097" y="2814"/>
                  </a:lnTo>
                  <a:lnTo>
                    <a:pt x="15046" y="2794"/>
                  </a:lnTo>
                  <a:lnTo>
                    <a:pt x="14996" y="2774"/>
                  </a:lnTo>
                  <a:lnTo>
                    <a:pt x="14949" y="2750"/>
                  </a:lnTo>
                  <a:lnTo>
                    <a:pt x="14903" y="2725"/>
                  </a:lnTo>
                  <a:lnTo>
                    <a:pt x="14859" y="2696"/>
                  </a:lnTo>
                  <a:lnTo>
                    <a:pt x="14817" y="2665"/>
                  </a:lnTo>
                  <a:lnTo>
                    <a:pt x="14776" y="2633"/>
                  </a:lnTo>
                  <a:lnTo>
                    <a:pt x="14738" y="2597"/>
                  </a:lnTo>
                  <a:lnTo>
                    <a:pt x="14701" y="2560"/>
                  </a:lnTo>
                  <a:lnTo>
                    <a:pt x="14667" y="2518"/>
                  </a:lnTo>
                  <a:lnTo>
                    <a:pt x="14634" y="2476"/>
                  </a:lnTo>
                  <a:lnTo>
                    <a:pt x="14603" y="2431"/>
                  </a:lnTo>
                  <a:lnTo>
                    <a:pt x="14575" y="2382"/>
                  </a:lnTo>
                  <a:lnTo>
                    <a:pt x="14549" y="2331"/>
                  </a:lnTo>
                  <a:lnTo>
                    <a:pt x="14525" y="2277"/>
                  </a:lnTo>
                  <a:lnTo>
                    <a:pt x="14504" y="2222"/>
                  </a:lnTo>
                  <a:lnTo>
                    <a:pt x="14484" y="2163"/>
                  </a:lnTo>
                  <a:lnTo>
                    <a:pt x="14467" y="2101"/>
                  </a:lnTo>
                  <a:lnTo>
                    <a:pt x="14453" y="2038"/>
                  </a:lnTo>
                  <a:lnTo>
                    <a:pt x="14441" y="1969"/>
                  </a:lnTo>
                  <a:lnTo>
                    <a:pt x="14432" y="1900"/>
                  </a:lnTo>
                  <a:lnTo>
                    <a:pt x="14425" y="1827"/>
                  </a:lnTo>
                  <a:lnTo>
                    <a:pt x="14421" y="1751"/>
                  </a:lnTo>
                  <a:lnTo>
                    <a:pt x="14419" y="1673"/>
                  </a:lnTo>
                  <a:lnTo>
                    <a:pt x="14419" y="867"/>
                  </a:lnTo>
                  <a:lnTo>
                    <a:pt x="14419" y="62"/>
                  </a:lnTo>
                  <a:lnTo>
                    <a:pt x="14934" y="62"/>
                  </a:lnTo>
                  <a:lnTo>
                    <a:pt x="14934" y="867"/>
                  </a:lnTo>
                  <a:lnTo>
                    <a:pt x="14934" y="1673"/>
                  </a:lnTo>
                  <a:lnTo>
                    <a:pt x="14937" y="1773"/>
                  </a:lnTo>
                  <a:lnTo>
                    <a:pt x="14940" y="1821"/>
                  </a:lnTo>
                  <a:lnTo>
                    <a:pt x="14945" y="1866"/>
                  </a:lnTo>
                  <a:lnTo>
                    <a:pt x="14956" y="1951"/>
                  </a:lnTo>
                  <a:lnTo>
                    <a:pt x="14974" y="2028"/>
                  </a:lnTo>
                  <a:lnTo>
                    <a:pt x="14996" y="2099"/>
                  </a:lnTo>
                  <a:lnTo>
                    <a:pt x="15009" y="2132"/>
                  </a:lnTo>
                  <a:lnTo>
                    <a:pt x="15024" y="2161"/>
                  </a:lnTo>
                  <a:lnTo>
                    <a:pt x="15039" y="2191"/>
                  </a:lnTo>
                  <a:lnTo>
                    <a:pt x="15056" y="2218"/>
                  </a:lnTo>
                  <a:lnTo>
                    <a:pt x="15092" y="2267"/>
                  </a:lnTo>
                  <a:lnTo>
                    <a:pt x="15113" y="2289"/>
                  </a:lnTo>
                  <a:lnTo>
                    <a:pt x="15135" y="2310"/>
                  </a:lnTo>
                  <a:lnTo>
                    <a:pt x="15157" y="2329"/>
                  </a:lnTo>
                  <a:lnTo>
                    <a:pt x="15180" y="2346"/>
                  </a:lnTo>
                  <a:lnTo>
                    <a:pt x="15206" y="2361"/>
                  </a:lnTo>
                  <a:lnTo>
                    <a:pt x="15232" y="2377"/>
                  </a:lnTo>
                  <a:lnTo>
                    <a:pt x="15288" y="2400"/>
                  </a:lnTo>
                  <a:lnTo>
                    <a:pt x="15317" y="2410"/>
                  </a:lnTo>
                  <a:lnTo>
                    <a:pt x="15348" y="2419"/>
                  </a:lnTo>
                  <a:lnTo>
                    <a:pt x="15413" y="2432"/>
                  </a:lnTo>
                  <a:lnTo>
                    <a:pt x="15447" y="2436"/>
                  </a:lnTo>
                  <a:lnTo>
                    <a:pt x="15483" y="2440"/>
                  </a:lnTo>
                  <a:lnTo>
                    <a:pt x="15557" y="2442"/>
                  </a:lnTo>
                  <a:lnTo>
                    <a:pt x="15630" y="2440"/>
                  </a:lnTo>
                  <a:lnTo>
                    <a:pt x="15665" y="2436"/>
                  </a:lnTo>
                  <a:lnTo>
                    <a:pt x="15700" y="2432"/>
                  </a:lnTo>
                  <a:lnTo>
                    <a:pt x="15765" y="2419"/>
                  </a:lnTo>
                  <a:lnTo>
                    <a:pt x="15796" y="2410"/>
                  </a:lnTo>
                  <a:lnTo>
                    <a:pt x="15827" y="2400"/>
                  </a:lnTo>
                  <a:lnTo>
                    <a:pt x="15883" y="2375"/>
                  </a:lnTo>
                  <a:lnTo>
                    <a:pt x="15909" y="2361"/>
                  </a:lnTo>
                  <a:lnTo>
                    <a:pt x="15934" y="2344"/>
                  </a:lnTo>
                  <a:lnTo>
                    <a:pt x="15959" y="2328"/>
                  </a:lnTo>
                  <a:lnTo>
                    <a:pt x="15981" y="2308"/>
                  </a:lnTo>
                  <a:lnTo>
                    <a:pt x="16003" y="2288"/>
                  </a:lnTo>
                  <a:lnTo>
                    <a:pt x="16024" y="2266"/>
                  </a:lnTo>
                  <a:lnTo>
                    <a:pt x="16061" y="2215"/>
                  </a:lnTo>
                  <a:lnTo>
                    <a:pt x="16094" y="2160"/>
                  </a:lnTo>
                  <a:lnTo>
                    <a:pt x="16109" y="2129"/>
                  </a:lnTo>
                  <a:lnTo>
                    <a:pt x="16122" y="2097"/>
                  </a:lnTo>
                  <a:lnTo>
                    <a:pt x="16134" y="2063"/>
                  </a:lnTo>
                  <a:lnTo>
                    <a:pt x="16145" y="2027"/>
                  </a:lnTo>
                  <a:lnTo>
                    <a:pt x="16163" y="1950"/>
                  </a:lnTo>
                  <a:lnTo>
                    <a:pt x="16175" y="1865"/>
                  </a:lnTo>
                  <a:lnTo>
                    <a:pt x="16180" y="1820"/>
                  </a:lnTo>
                  <a:lnTo>
                    <a:pt x="16183" y="1773"/>
                  </a:lnTo>
                  <a:lnTo>
                    <a:pt x="16185" y="1673"/>
                  </a:lnTo>
                  <a:close/>
                  <a:moveTo>
                    <a:pt x="18240" y="1167"/>
                  </a:moveTo>
                  <a:lnTo>
                    <a:pt x="18316" y="1181"/>
                  </a:lnTo>
                  <a:lnTo>
                    <a:pt x="18391" y="1199"/>
                  </a:lnTo>
                  <a:lnTo>
                    <a:pt x="18464" y="1221"/>
                  </a:lnTo>
                  <a:lnTo>
                    <a:pt x="18499" y="1234"/>
                  </a:lnTo>
                  <a:lnTo>
                    <a:pt x="18532" y="1248"/>
                  </a:lnTo>
                  <a:lnTo>
                    <a:pt x="18598" y="1279"/>
                  </a:lnTo>
                  <a:lnTo>
                    <a:pt x="18660" y="1316"/>
                  </a:lnTo>
                  <a:lnTo>
                    <a:pt x="18719" y="1357"/>
                  </a:lnTo>
                  <a:lnTo>
                    <a:pt x="18746" y="1380"/>
                  </a:lnTo>
                  <a:lnTo>
                    <a:pt x="18772" y="1403"/>
                  </a:lnTo>
                  <a:lnTo>
                    <a:pt x="18796" y="1429"/>
                  </a:lnTo>
                  <a:lnTo>
                    <a:pt x="18821" y="1456"/>
                  </a:lnTo>
                  <a:lnTo>
                    <a:pt x="18843" y="1484"/>
                  </a:lnTo>
                  <a:lnTo>
                    <a:pt x="18864" y="1515"/>
                  </a:lnTo>
                  <a:lnTo>
                    <a:pt x="18901" y="1580"/>
                  </a:lnTo>
                  <a:lnTo>
                    <a:pt x="18933" y="1652"/>
                  </a:lnTo>
                  <a:lnTo>
                    <a:pt x="18959" y="1729"/>
                  </a:lnTo>
                  <a:lnTo>
                    <a:pt x="18968" y="1772"/>
                  </a:lnTo>
                  <a:lnTo>
                    <a:pt x="18977" y="1816"/>
                  </a:lnTo>
                  <a:lnTo>
                    <a:pt x="18984" y="1861"/>
                  </a:lnTo>
                  <a:lnTo>
                    <a:pt x="18989" y="1909"/>
                  </a:lnTo>
                  <a:lnTo>
                    <a:pt x="18992" y="1958"/>
                  </a:lnTo>
                  <a:lnTo>
                    <a:pt x="18993" y="2009"/>
                  </a:lnTo>
                  <a:lnTo>
                    <a:pt x="18992" y="2057"/>
                  </a:lnTo>
                  <a:lnTo>
                    <a:pt x="18989" y="2102"/>
                  </a:lnTo>
                  <a:lnTo>
                    <a:pt x="18984" y="2148"/>
                  </a:lnTo>
                  <a:lnTo>
                    <a:pt x="18977" y="2192"/>
                  </a:lnTo>
                  <a:lnTo>
                    <a:pt x="18968" y="2235"/>
                  </a:lnTo>
                  <a:lnTo>
                    <a:pt x="18958" y="2277"/>
                  </a:lnTo>
                  <a:lnTo>
                    <a:pt x="18945" y="2319"/>
                  </a:lnTo>
                  <a:lnTo>
                    <a:pt x="18931" y="2359"/>
                  </a:lnTo>
                  <a:lnTo>
                    <a:pt x="18914" y="2399"/>
                  </a:lnTo>
                  <a:lnTo>
                    <a:pt x="18905" y="2417"/>
                  </a:lnTo>
                  <a:lnTo>
                    <a:pt x="18895" y="2436"/>
                  </a:lnTo>
                  <a:lnTo>
                    <a:pt x="18874" y="2472"/>
                  </a:lnTo>
                  <a:lnTo>
                    <a:pt x="18851" y="2508"/>
                  </a:lnTo>
                  <a:lnTo>
                    <a:pt x="18825" y="2542"/>
                  </a:lnTo>
                  <a:lnTo>
                    <a:pt x="18798" y="2574"/>
                  </a:lnTo>
                  <a:lnTo>
                    <a:pt x="18768" y="2605"/>
                  </a:lnTo>
                  <a:lnTo>
                    <a:pt x="18737" y="2636"/>
                  </a:lnTo>
                  <a:lnTo>
                    <a:pt x="18702" y="2663"/>
                  </a:lnTo>
                  <a:lnTo>
                    <a:pt x="18666" y="2690"/>
                  </a:lnTo>
                  <a:lnTo>
                    <a:pt x="18587" y="2739"/>
                  </a:lnTo>
                  <a:lnTo>
                    <a:pt x="18544" y="2761"/>
                  </a:lnTo>
                  <a:lnTo>
                    <a:pt x="18497" y="2781"/>
                  </a:lnTo>
                  <a:lnTo>
                    <a:pt x="18450" y="2799"/>
                  </a:lnTo>
                  <a:lnTo>
                    <a:pt x="18400" y="2816"/>
                  </a:lnTo>
                  <a:lnTo>
                    <a:pt x="18292" y="2845"/>
                  </a:lnTo>
                  <a:lnTo>
                    <a:pt x="18235" y="2856"/>
                  </a:lnTo>
                  <a:lnTo>
                    <a:pt x="18175" y="2865"/>
                  </a:lnTo>
                  <a:lnTo>
                    <a:pt x="18112" y="2873"/>
                  </a:lnTo>
                  <a:lnTo>
                    <a:pt x="18047" y="2878"/>
                  </a:lnTo>
                  <a:lnTo>
                    <a:pt x="17980" y="2881"/>
                  </a:lnTo>
                  <a:lnTo>
                    <a:pt x="17910" y="2882"/>
                  </a:lnTo>
                  <a:lnTo>
                    <a:pt x="17807" y="2879"/>
                  </a:lnTo>
                  <a:lnTo>
                    <a:pt x="17710" y="2870"/>
                  </a:lnTo>
                  <a:lnTo>
                    <a:pt x="17618" y="2856"/>
                  </a:lnTo>
                  <a:lnTo>
                    <a:pt x="17575" y="2847"/>
                  </a:lnTo>
                  <a:lnTo>
                    <a:pt x="17534" y="2837"/>
                  </a:lnTo>
                  <a:lnTo>
                    <a:pt x="17455" y="2812"/>
                  </a:lnTo>
                  <a:lnTo>
                    <a:pt x="17381" y="2784"/>
                  </a:lnTo>
                  <a:lnTo>
                    <a:pt x="17312" y="2752"/>
                  </a:lnTo>
                  <a:lnTo>
                    <a:pt x="17249" y="2714"/>
                  </a:lnTo>
                  <a:lnTo>
                    <a:pt x="17191" y="2676"/>
                  </a:lnTo>
                  <a:lnTo>
                    <a:pt x="17136" y="2633"/>
                  </a:lnTo>
                  <a:lnTo>
                    <a:pt x="17086" y="2588"/>
                  </a:lnTo>
                  <a:lnTo>
                    <a:pt x="17039" y="2542"/>
                  </a:lnTo>
                  <a:lnTo>
                    <a:pt x="17017" y="2517"/>
                  </a:lnTo>
                  <a:lnTo>
                    <a:pt x="16995" y="2493"/>
                  </a:lnTo>
                  <a:lnTo>
                    <a:pt x="16957" y="2442"/>
                  </a:lnTo>
                  <a:lnTo>
                    <a:pt x="16919" y="2391"/>
                  </a:lnTo>
                  <a:lnTo>
                    <a:pt x="16885" y="2339"/>
                  </a:lnTo>
                  <a:lnTo>
                    <a:pt x="17311" y="2116"/>
                  </a:lnTo>
                  <a:lnTo>
                    <a:pt x="17359" y="2181"/>
                  </a:lnTo>
                  <a:lnTo>
                    <a:pt x="17385" y="2212"/>
                  </a:lnTo>
                  <a:lnTo>
                    <a:pt x="17413" y="2241"/>
                  </a:lnTo>
                  <a:lnTo>
                    <a:pt x="17443" y="2270"/>
                  </a:lnTo>
                  <a:lnTo>
                    <a:pt x="17474" y="2297"/>
                  </a:lnTo>
                  <a:lnTo>
                    <a:pt x="17544" y="2346"/>
                  </a:lnTo>
                  <a:lnTo>
                    <a:pt x="17581" y="2366"/>
                  </a:lnTo>
                  <a:lnTo>
                    <a:pt x="17622" y="2386"/>
                  </a:lnTo>
                  <a:lnTo>
                    <a:pt x="17663" y="2402"/>
                  </a:lnTo>
                  <a:lnTo>
                    <a:pt x="17707" y="2415"/>
                  </a:lnTo>
                  <a:lnTo>
                    <a:pt x="17754" y="2427"/>
                  </a:lnTo>
                  <a:lnTo>
                    <a:pt x="17777" y="2432"/>
                  </a:lnTo>
                  <a:lnTo>
                    <a:pt x="17801" y="2435"/>
                  </a:lnTo>
                  <a:lnTo>
                    <a:pt x="17853" y="2440"/>
                  </a:lnTo>
                  <a:lnTo>
                    <a:pt x="17906" y="2442"/>
                  </a:lnTo>
                  <a:lnTo>
                    <a:pt x="17984" y="2440"/>
                  </a:lnTo>
                  <a:lnTo>
                    <a:pt x="18055" y="2433"/>
                  </a:lnTo>
                  <a:lnTo>
                    <a:pt x="18120" y="2423"/>
                  </a:lnTo>
                  <a:lnTo>
                    <a:pt x="18178" y="2409"/>
                  </a:lnTo>
                  <a:lnTo>
                    <a:pt x="18230" y="2392"/>
                  </a:lnTo>
                  <a:lnTo>
                    <a:pt x="18275" y="2370"/>
                  </a:lnTo>
                  <a:lnTo>
                    <a:pt x="18297" y="2359"/>
                  </a:lnTo>
                  <a:lnTo>
                    <a:pt x="18316" y="2347"/>
                  </a:lnTo>
                  <a:lnTo>
                    <a:pt x="18351" y="2319"/>
                  </a:lnTo>
                  <a:lnTo>
                    <a:pt x="18367" y="2304"/>
                  </a:lnTo>
                  <a:lnTo>
                    <a:pt x="18381" y="2289"/>
                  </a:lnTo>
                  <a:lnTo>
                    <a:pt x="18407" y="2255"/>
                  </a:lnTo>
                  <a:lnTo>
                    <a:pt x="18428" y="2221"/>
                  </a:lnTo>
                  <a:lnTo>
                    <a:pt x="18443" y="2182"/>
                  </a:lnTo>
                  <a:lnTo>
                    <a:pt x="18456" y="2142"/>
                  </a:lnTo>
                  <a:lnTo>
                    <a:pt x="18464" y="2099"/>
                  </a:lnTo>
                  <a:lnTo>
                    <a:pt x="18469" y="2056"/>
                  </a:lnTo>
                  <a:lnTo>
                    <a:pt x="18470" y="2009"/>
                  </a:lnTo>
                  <a:lnTo>
                    <a:pt x="18469" y="1977"/>
                  </a:lnTo>
                  <a:lnTo>
                    <a:pt x="18466" y="1945"/>
                  </a:lnTo>
                  <a:lnTo>
                    <a:pt x="18461" y="1914"/>
                  </a:lnTo>
                  <a:lnTo>
                    <a:pt x="18453" y="1884"/>
                  </a:lnTo>
                  <a:lnTo>
                    <a:pt x="18443" y="1857"/>
                  </a:lnTo>
                  <a:lnTo>
                    <a:pt x="18430" y="1830"/>
                  </a:lnTo>
                  <a:lnTo>
                    <a:pt x="18416" y="1805"/>
                  </a:lnTo>
                  <a:lnTo>
                    <a:pt x="18398" y="1782"/>
                  </a:lnTo>
                  <a:lnTo>
                    <a:pt x="18377" y="1760"/>
                  </a:lnTo>
                  <a:lnTo>
                    <a:pt x="18353" y="1741"/>
                  </a:lnTo>
                  <a:lnTo>
                    <a:pt x="18325" y="1723"/>
                  </a:lnTo>
                  <a:lnTo>
                    <a:pt x="18296" y="1706"/>
                  </a:lnTo>
                  <a:lnTo>
                    <a:pt x="18262" y="1692"/>
                  </a:lnTo>
                  <a:lnTo>
                    <a:pt x="18224" y="1680"/>
                  </a:lnTo>
                  <a:lnTo>
                    <a:pt x="18184" y="1670"/>
                  </a:lnTo>
                  <a:lnTo>
                    <a:pt x="18162" y="1665"/>
                  </a:lnTo>
                  <a:lnTo>
                    <a:pt x="18140" y="1661"/>
                  </a:lnTo>
                  <a:lnTo>
                    <a:pt x="17576" y="1570"/>
                  </a:lnTo>
                  <a:lnTo>
                    <a:pt x="17503" y="1555"/>
                  </a:lnTo>
                  <a:lnTo>
                    <a:pt x="17433" y="1539"/>
                  </a:lnTo>
                  <a:lnTo>
                    <a:pt x="17367" y="1517"/>
                  </a:lnTo>
                  <a:lnTo>
                    <a:pt x="17305" y="1491"/>
                  </a:lnTo>
                  <a:lnTo>
                    <a:pt x="17246" y="1461"/>
                  </a:lnTo>
                  <a:lnTo>
                    <a:pt x="17192" y="1428"/>
                  </a:lnTo>
                  <a:lnTo>
                    <a:pt x="17143" y="1388"/>
                  </a:lnTo>
                  <a:lnTo>
                    <a:pt x="17098" y="1344"/>
                  </a:lnTo>
                  <a:lnTo>
                    <a:pt x="17057" y="1295"/>
                  </a:lnTo>
                  <a:lnTo>
                    <a:pt x="17021" y="1241"/>
                  </a:lnTo>
                  <a:lnTo>
                    <a:pt x="17006" y="1211"/>
                  </a:lnTo>
                  <a:lnTo>
                    <a:pt x="16991" y="1180"/>
                  </a:lnTo>
                  <a:lnTo>
                    <a:pt x="16966" y="1114"/>
                  </a:lnTo>
                  <a:lnTo>
                    <a:pt x="16946" y="1043"/>
                  </a:lnTo>
                  <a:lnTo>
                    <a:pt x="16931" y="965"/>
                  </a:lnTo>
                  <a:lnTo>
                    <a:pt x="16923" y="880"/>
                  </a:lnTo>
                  <a:lnTo>
                    <a:pt x="16920" y="836"/>
                  </a:lnTo>
                  <a:lnTo>
                    <a:pt x="16919" y="789"/>
                  </a:lnTo>
                  <a:lnTo>
                    <a:pt x="16923" y="715"/>
                  </a:lnTo>
                  <a:lnTo>
                    <a:pt x="16927" y="677"/>
                  </a:lnTo>
                  <a:lnTo>
                    <a:pt x="16932" y="641"/>
                  </a:lnTo>
                  <a:lnTo>
                    <a:pt x="16940" y="604"/>
                  </a:lnTo>
                  <a:lnTo>
                    <a:pt x="16950" y="569"/>
                  </a:lnTo>
                  <a:lnTo>
                    <a:pt x="16960" y="533"/>
                  </a:lnTo>
                  <a:lnTo>
                    <a:pt x="16973" y="498"/>
                  </a:lnTo>
                  <a:lnTo>
                    <a:pt x="16989" y="463"/>
                  </a:lnTo>
                  <a:lnTo>
                    <a:pt x="17006" y="430"/>
                  </a:lnTo>
                  <a:lnTo>
                    <a:pt x="17025" y="396"/>
                  </a:lnTo>
                  <a:lnTo>
                    <a:pt x="17046" y="365"/>
                  </a:lnTo>
                  <a:lnTo>
                    <a:pt x="17068" y="333"/>
                  </a:lnTo>
                  <a:lnTo>
                    <a:pt x="17092" y="303"/>
                  </a:lnTo>
                  <a:lnTo>
                    <a:pt x="17149" y="245"/>
                  </a:lnTo>
                  <a:lnTo>
                    <a:pt x="17180" y="218"/>
                  </a:lnTo>
                  <a:lnTo>
                    <a:pt x="17213" y="193"/>
                  </a:lnTo>
                  <a:lnTo>
                    <a:pt x="17286" y="145"/>
                  </a:lnTo>
                  <a:lnTo>
                    <a:pt x="17327" y="123"/>
                  </a:lnTo>
                  <a:lnTo>
                    <a:pt x="17369" y="104"/>
                  </a:lnTo>
                  <a:lnTo>
                    <a:pt x="17413" y="84"/>
                  </a:lnTo>
                  <a:lnTo>
                    <a:pt x="17460" y="67"/>
                  </a:lnTo>
                  <a:lnTo>
                    <a:pt x="17510" y="53"/>
                  </a:lnTo>
                  <a:lnTo>
                    <a:pt x="17562" y="39"/>
                  </a:lnTo>
                  <a:lnTo>
                    <a:pt x="17616" y="28"/>
                  </a:lnTo>
                  <a:lnTo>
                    <a:pt x="17672" y="18"/>
                  </a:lnTo>
                  <a:lnTo>
                    <a:pt x="17732" y="11"/>
                  </a:lnTo>
                  <a:lnTo>
                    <a:pt x="17794" y="6"/>
                  </a:lnTo>
                  <a:lnTo>
                    <a:pt x="17858" y="2"/>
                  </a:lnTo>
                  <a:lnTo>
                    <a:pt x="17926" y="0"/>
                  </a:lnTo>
                  <a:lnTo>
                    <a:pt x="18029" y="3"/>
                  </a:lnTo>
                  <a:lnTo>
                    <a:pt x="18078" y="7"/>
                  </a:lnTo>
                  <a:lnTo>
                    <a:pt x="18125" y="11"/>
                  </a:lnTo>
                  <a:lnTo>
                    <a:pt x="18171" y="16"/>
                  </a:lnTo>
                  <a:lnTo>
                    <a:pt x="18214" y="22"/>
                  </a:lnTo>
                  <a:lnTo>
                    <a:pt x="18298" y="39"/>
                  </a:lnTo>
                  <a:lnTo>
                    <a:pt x="18375" y="58"/>
                  </a:lnTo>
                  <a:lnTo>
                    <a:pt x="18446" y="83"/>
                  </a:lnTo>
                  <a:lnTo>
                    <a:pt x="18512" y="111"/>
                  </a:lnTo>
                  <a:lnTo>
                    <a:pt x="18573" y="142"/>
                  </a:lnTo>
                  <a:lnTo>
                    <a:pt x="18629" y="177"/>
                  </a:lnTo>
                  <a:lnTo>
                    <a:pt x="18681" y="216"/>
                  </a:lnTo>
                  <a:lnTo>
                    <a:pt x="18729" y="256"/>
                  </a:lnTo>
                  <a:lnTo>
                    <a:pt x="18773" y="300"/>
                  </a:lnTo>
                  <a:lnTo>
                    <a:pt x="18814" y="345"/>
                  </a:lnTo>
                  <a:lnTo>
                    <a:pt x="18853" y="392"/>
                  </a:lnTo>
                  <a:lnTo>
                    <a:pt x="18889" y="443"/>
                  </a:lnTo>
                  <a:lnTo>
                    <a:pt x="18923" y="494"/>
                  </a:lnTo>
                  <a:lnTo>
                    <a:pt x="18497" y="716"/>
                  </a:lnTo>
                  <a:lnTo>
                    <a:pt x="18451" y="654"/>
                  </a:lnTo>
                  <a:lnTo>
                    <a:pt x="18399" y="599"/>
                  </a:lnTo>
                  <a:lnTo>
                    <a:pt x="18371" y="574"/>
                  </a:lnTo>
                  <a:lnTo>
                    <a:pt x="18341" y="552"/>
                  </a:lnTo>
                  <a:lnTo>
                    <a:pt x="18310" y="532"/>
                  </a:lnTo>
                  <a:lnTo>
                    <a:pt x="18276" y="512"/>
                  </a:lnTo>
                  <a:lnTo>
                    <a:pt x="18241" y="496"/>
                  </a:lnTo>
                  <a:lnTo>
                    <a:pt x="18204" y="481"/>
                  </a:lnTo>
                  <a:lnTo>
                    <a:pt x="18164" y="470"/>
                  </a:lnTo>
                  <a:lnTo>
                    <a:pt x="18121" y="459"/>
                  </a:lnTo>
                  <a:lnTo>
                    <a:pt x="18076" y="452"/>
                  </a:lnTo>
                  <a:lnTo>
                    <a:pt x="18029" y="445"/>
                  </a:lnTo>
                  <a:lnTo>
                    <a:pt x="17979" y="441"/>
                  </a:lnTo>
                  <a:lnTo>
                    <a:pt x="17926" y="441"/>
                  </a:lnTo>
                  <a:lnTo>
                    <a:pt x="17860" y="443"/>
                  </a:lnTo>
                  <a:lnTo>
                    <a:pt x="17799" y="448"/>
                  </a:lnTo>
                  <a:lnTo>
                    <a:pt x="17743" y="456"/>
                  </a:lnTo>
                  <a:lnTo>
                    <a:pt x="17693" y="466"/>
                  </a:lnTo>
                  <a:lnTo>
                    <a:pt x="17647" y="480"/>
                  </a:lnTo>
                  <a:lnTo>
                    <a:pt x="17606" y="497"/>
                  </a:lnTo>
                  <a:lnTo>
                    <a:pt x="17571" y="516"/>
                  </a:lnTo>
                  <a:lnTo>
                    <a:pt x="17540" y="537"/>
                  </a:lnTo>
                  <a:lnTo>
                    <a:pt x="17513" y="561"/>
                  </a:lnTo>
                  <a:lnTo>
                    <a:pt x="17490" y="588"/>
                  </a:lnTo>
                  <a:lnTo>
                    <a:pt x="17470" y="617"/>
                  </a:lnTo>
                  <a:lnTo>
                    <a:pt x="17456" y="648"/>
                  </a:lnTo>
                  <a:lnTo>
                    <a:pt x="17444" y="680"/>
                  </a:lnTo>
                  <a:lnTo>
                    <a:pt x="17437" y="715"/>
                  </a:lnTo>
                  <a:lnTo>
                    <a:pt x="17431" y="751"/>
                  </a:lnTo>
                  <a:lnTo>
                    <a:pt x="17430" y="789"/>
                  </a:lnTo>
                  <a:lnTo>
                    <a:pt x="17431" y="824"/>
                  </a:lnTo>
                  <a:lnTo>
                    <a:pt x="17434" y="857"/>
                  </a:lnTo>
                  <a:lnTo>
                    <a:pt x="17444" y="912"/>
                  </a:lnTo>
                  <a:lnTo>
                    <a:pt x="17462" y="958"/>
                  </a:lnTo>
                  <a:lnTo>
                    <a:pt x="17475" y="979"/>
                  </a:lnTo>
                  <a:lnTo>
                    <a:pt x="17490" y="996"/>
                  </a:lnTo>
                  <a:lnTo>
                    <a:pt x="17506" y="1011"/>
                  </a:lnTo>
                  <a:lnTo>
                    <a:pt x="17526" y="1025"/>
                  </a:lnTo>
                  <a:lnTo>
                    <a:pt x="17547" y="1038"/>
                  </a:lnTo>
                  <a:lnTo>
                    <a:pt x="17571" y="1049"/>
                  </a:lnTo>
                  <a:lnTo>
                    <a:pt x="17625" y="1067"/>
                  </a:lnTo>
                  <a:lnTo>
                    <a:pt x="17691" y="1080"/>
                  </a:lnTo>
                  <a:lnTo>
                    <a:pt x="18240" y="116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  <p:sp>
        <p:nvSpPr>
          <p:cNvPr id="18" name="Freeform 10">
            <a:extLst>
              <a:ext uri="{FF2B5EF4-FFF2-40B4-BE49-F238E27FC236}">
                <a16:creationId xmlns:a16="http://schemas.microsoft.com/office/drawing/2014/main" id="{0F493ED7-A063-6865-EF9F-1F541D602183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2062239" y="260350"/>
            <a:ext cx="4033761" cy="6337300"/>
          </a:xfrm>
          <a:custGeom>
            <a:avLst/>
            <a:gdLst>
              <a:gd name="T0" fmla="*/ 0 w 5503"/>
              <a:gd name="T1" fmla="*/ 0 h 8644"/>
              <a:gd name="T2" fmla="*/ 448 w 5503"/>
              <a:gd name="T3" fmla="*/ 540 h 8644"/>
              <a:gd name="T4" fmla="*/ 897 w 5503"/>
              <a:gd name="T5" fmla="*/ 1082 h 8644"/>
              <a:gd name="T6" fmla="*/ 1345 w 5503"/>
              <a:gd name="T7" fmla="*/ 1622 h 8644"/>
              <a:gd name="T8" fmla="*/ 1793 w 5503"/>
              <a:gd name="T9" fmla="*/ 2164 h 8644"/>
              <a:gd name="T10" fmla="*/ 2241 w 5503"/>
              <a:gd name="T11" fmla="*/ 2705 h 8644"/>
              <a:gd name="T12" fmla="*/ 2690 w 5503"/>
              <a:gd name="T13" fmla="*/ 3246 h 8644"/>
              <a:gd name="T14" fmla="*/ 3138 w 5503"/>
              <a:gd name="T15" fmla="*/ 3787 h 8644"/>
              <a:gd name="T16" fmla="*/ 3587 w 5503"/>
              <a:gd name="T17" fmla="*/ 4328 h 8644"/>
              <a:gd name="T18" fmla="*/ 3140 w 5503"/>
              <a:gd name="T19" fmla="*/ 4868 h 8644"/>
              <a:gd name="T20" fmla="*/ 2693 w 5503"/>
              <a:gd name="T21" fmla="*/ 5407 h 8644"/>
              <a:gd name="T22" fmla="*/ 2246 w 5503"/>
              <a:gd name="T23" fmla="*/ 5947 h 8644"/>
              <a:gd name="T24" fmla="*/ 1799 w 5503"/>
              <a:gd name="T25" fmla="*/ 6486 h 8644"/>
              <a:gd name="T26" fmla="*/ 1351 w 5503"/>
              <a:gd name="T27" fmla="*/ 7026 h 8644"/>
              <a:gd name="T28" fmla="*/ 904 w 5503"/>
              <a:gd name="T29" fmla="*/ 7565 h 8644"/>
              <a:gd name="T30" fmla="*/ 457 w 5503"/>
              <a:gd name="T31" fmla="*/ 8105 h 8644"/>
              <a:gd name="T32" fmla="*/ 10 w 5503"/>
              <a:gd name="T33" fmla="*/ 8644 h 8644"/>
              <a:gd name="T34" fmla="*/ 488 w 5503"/>
              <a:gd name="T35" fmla="*/ 8644 h 8644"/>
              <a:gd name="T36" fmla="*/ 967 w 5503"/>
              <a:gd name="T37" fmla="*/ 8644 h 8644"/>
              <a:gd name="T38" fmla="*/ 1445 w 5503"/>
              <a:gd name="T39" fmla="*/ 8644 h 8644"/>
              <a:gd name="T40" fmla="*/ 1924 w 5503"/>
              <a:gd name="T41" fmla="*/ 8644 h 8644"/>
              <a:gd name="T42" fmla="*/ 2371 w 5503"/>
              <a:gd name="T43" fmla="*/ 8103 h 8644"/>
              <a:gd name="T44" fmla="*/ 2818 w 5503"/>
              <a:gd name="T45" fmla="*/ 7564 h 8644"/>
              <a:gd name="T46" fmla="*/ 3265 w 5503"/>
              <a:gd name="T47" fmla="*/ 7023 h 8644"/>
              <a:gd name="T48" fmla="*/ 3713 w 5503"/>
              <a:gd name="T49" fmla="*/ 6484 h 8644"/>
              <a:gd name="T50" fmla="*/ 4160 w 5503"/>
              <a:gd name="T51" fmla="*/ 5943 h 8644"/>
              <a:gd name="T52" fmla="*/ 4607 w 5503"/>
              <a:gd name="T53" fmla="*/ 5404 h 8644"/>
              <a:gd name="T54" fmla="*/ 5055 w 5503"/>
              <a:gd name="T55" fmla="*/ 4865 h 8644"/>
              <a:gd name="T56" fmla="*/ 5503 w 5503"/>
              <a:gd name="T57" fmla="*/ 4325 h 8644"/>
              <a:gd name="T58" fmla="*/ 5054 w 5503"/>
              <a:gd name="T59" fmla="*/ 3783 h 8644"/>
              <a:gd name="T60" fmla="*/ 4605 w 5503"/>
              <a:gd name="T61" fmla="*/ 3243 h 8644"/>
              <a:gd name="T62" fmla="*/ 4157 w 5503"/>
              <a:gd name="T63" fmla="*/ 2702 h 8644"/>
              <a:gd name="T64" fmla="*/ 3709 w 5503"/>
              <a:gd name="T65" fmla="*/ 2162 h 8644"/>
              <a:gd name="T66" fmla="*/ 3260 w 5503"/>
              <a:gd name="T67" fmla="*/ 1621 h 8644"/>
              <a:gd name="T68" fmla="*/ 2812 w 5503"/>
              <a:gd name="T69" fmla="*/ 1081 h 8644"/>
              <a:gd name="T70" fmla="*/ 2364 w 5503"/>
              <a:gd name="T71" fmla="*/ 540 h 8644"/>
              <a:gd name="T72" fmla="*/ 1916 w 5503"/>
              <a:gd name="T73" fmla="*/ 0 h 8644"/>
              <a:gd name="T74" fmla="*/ 1436 w 5503"/>
              <a:gd name="T75" fmla="*/ 0 h 8644"/>
              <a:gd name="T76" fmla="*/ 958 w 5503"/>
              <a:gd name="T77" fmla="*/ 0 h 8644"/>
              <a:gd name="T78" fmla="*/ 478 w 5503"/>
              <a:gd name="T79" fmla="*/ 0 h 8644"/>
              <a:gd name="T80" fmla="*/ 0 w 5503"/>
              <a:gd name="T81" fmla="*/ 0 h 8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5503" h="8644">
                <a:moveTo>
                  <a:pt x="0" y="0"/>
                </a:moveTo>
                <a:lnTo>
                  <a:pt x="448" y="540"/>
                </a:lnTo>
                <a:lnTo>
                  <a:pt x="897" y="1082"/>
                </a:lnTo>
                <a:lnTo>
                  <a:pt x="1345" y="1622"/>
                </a:lnTo>
                <a:lnTo>
                  <a:pt x="1793" y="2164"/>
                </a:lnTo>
                <a:lnTo>
                  <a:pt x="2241" y="2705"/>
                </a:lnTo>
                <a:lnTo>
                  <a:pt x="2690" y="3246"/>
                </a:lnTo>
                <a:lnTo>
                  <a:pt x="3138" y="3787"/>
                </a:lnTo>
                <a:lnTo>
                  <a:pt x="3587" y="4328"/>
                </a:lnTo>
                <a:lnTo>
                  <a:pt x="3140" y="4868"/>
                </a:lnTo>
                <a:lnTo>
                  <a:pt x="2693" y="5407"/>
                </a:lnTo>
                <a:lnTo>
                  <a:pt x="2246" y="5947"/>
                </a:lnTo>
                <a:lnTo>
                  <a:pt x="1799" y="6486"/>
                </a:lnTo>
                <a:lnTo>
                  <a:pt x="1351" y="7026"/>
                </a:lnTo>
                <a:lnTo>
                  <a:pt x="904" y="7565"/>
                </a:lnTo>
                <a:lnTo>
                  <a:pt x="457" y="8105"/>
                </a:lnTo>
                <a:lnTo>
                  <a:pt x="10" y="8644"/>
                </a:lnTo>
                <a:lnTo>
                  <a:pt x="488" y="8644"/>
                </a:lnTo>
                <a:lnTo>
                  <a:pt x="967" y="8644"/>
                </a:lnTo>
                <a:lnTo>
                  <a:pt x="1445" y="8644"/>
                </a:lnTo>
                <a:lnTo>
                  <a:pt x="1924" y="8644"/>
                </a:lnTo>
                <a:lnTo>
                  <a:pt x="2371" y="8103"/>
                </a:lnTo>
                <a:lnTo>
                  <a:pt x="2818" y="7564"/>
                </a:lnTo>
                <a:lnTo>
                  <a:pt x="3265" y="7023"/>
                </a:lnTo>
                <a:lnTo>
                  <a:pt x="3713" y="6484"/>
                </a:lnTo>
                <a:lnTo>
                  <a:pt x="4160" y="5943"/>
                </a:lnTo>
                <a:lnTo>
                  <a:pt x="4607" y="5404"/>
                </a:lnTo>
                <a:lnTo>
                  <a:pt x="5055" y="4865"/>
                </a:lnTo>
                <a:lnTo>
                  <a:pt x="5503" y="4325"/>
                </a:lnTo>
                <a:lnTo>
                  <a:pt x="5054" y="3783"/>
                </a:lnTo>
                <a:lnTo>
                  <a:pt x="4605" y="3243"/>
                </a:lnTo>
                <a:lnTo>
                  <a:pt x="4157" y="2702"/>
                </a:lnTo>
                <a:lnTo>
                  <a:pt x="3709" y="2162"/>
                </a:lnTo>
                <a:lnTo>
                  <a:pt x="3260" y="1621"/>
                </a:lnTo>
                <a:lnTo>
                  <a:pt x="2812" y="1081"/>
                </a:lnTo>
                <a:lnTo>
                  <a:pt x="2364" y="540"/>
                </a:lnTo>
                <a:lnTo>
                  <a:pt x="1916" y="0"/>
                </a:lnTo>
                <a:lnTo>
                  <a:pt x="1436" y="0"/>
                </a:lnTo>
                <a:lnTo>
                  <a:pt x="958" y="0"/>
                </a:lnTo>
                <a:lnTo>
                  <a:pt x="47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 noProof="0" dirty="0"/>
          </a:p>
        </p:txBody>
      </p:sp>
      <p:sp>
        <p:nvSpPr>
          <p:cNvPr id="35" name="Picture Placeholder 34">
            <a:extLst>
              <a:ext uri="{FF2B5EF4-FFF2-40B4-BE49-F238E27FC236}">
                <a16:creationId xmlns:a16="http://schemas.microsoft.com/office/drawing/2014/main" id="{015A3CD9-DAEA-A12B-4302-776CA84443C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4965" y="260350"/>
            <a:ext cx="4356587" cy="6337300"/>
          </a:xfrm>
          <a:custGeom>
            <a:avLst/>
            <a:gdLst>
              <a:gd name="connsiteX0" fmla="*/ 0 w 4356587"/>
              <a:gd name="connsiteY0" fmla="*/ 0 h 6337300"/>
              <a:gd name="connsiteX1" fmla="*/ 1727275 w 4356587"/>
              <a:gd name="connsiteY1" fmla="*/ 0 h 6337300"/>
              <a:gd name="connsiteX2" fmla="*/ 2055664 w 4356587"/>
              <a:gd name="connsiteY2" fmla="*/ 395898 h 6337300"/>
              <a:gd name="connsiteX3" fmla="*/ 2384786 w 4356587"/>
              <a:gd name="connsiteY3" fmla="*/ 793262 h 6337300"/>
              <a:gd name="connsiteX4" fmla="*/ 2713175 w 4356587"/>
              <a:gd name="connsiteY4" fmla="*/ 1189160 h 6337300"/>
              <a:gd name="connsiteX5" fmla="*/ 3041565 w 4356587"/>
              <a:gd name="connsiteY5" fmla="*/ 1586525 h 6337300"/>
              <a:gd name="connsiteX6" fmla="*/ 3369953 w 4356587"/>
              <a:gd name="connsiteY6" fmla="*/ 1983156 h 6337300"/>
              <a:gd name="connsiteX7" fmla="*/ 3699076 w 4356587"/>
              <a:gd name="connsiteY7" fmla="*/ 2379787 h 6337300"/>
              <a:gd name="connsiteX8" fmla="*/ 4027464 w 4356587"/>
              <a:gd name="connsiteY8" fmla="*/ 2776418 h 6337300"/>
              <a:gd name="connsiteX9" fmla="*/ 4356587 w 4356587"/>
              <a:gd name="connsiteY9" fmla="*/ 3173049 h 6337300"/>
              <a:gd name="connsiteX10" fmla="*/ 4028931 w 4356587"/>
              <a:gd name="connsiteY10" fmla="*/ 3568947 h 6337300"/>
              <a:gd name="connsiteX11" fmla="*/ 3701275 w 4356587"/>
              <a:gd name="connsiteY11" fmla="*/ 3964112 h 6337300"/>
              <a:gd name="connsiteX12" fmla="*/ 3373619 w 4356587"/>
              <a:gd name="connsiteY12" fmla="*/ 4360010 h 6337300"/>
              <a:gd name="connsiteX13" fmla="*/ 3045963 w 4356587"/>
              <a:gd name="connsiteY13" fmla="*/ 4755175 h 6337300"/>
              <a:gd name="connsiteX14" fmla="*/ 2717573 w 4356587"/>
              <a:gd name="connsiteY14" fmla="*/ 5151073 h 6337300"/>
              <a:gd name="connsiteX15" fmla="*/ 2389917 w 4356587"/>
              <a:gd name="connsiteY15" fmla="*/ 5546237 h 6337300"/>
              <a:gd name="connsiteX16" fmla="*/ 2062261 w 4356587"/>
              <a:gd name="connsiteY16" fmla="*/ 5942135 h 6337300"/>
              <a:gd name="connsiteX17" fmla="*/ 1734605 w 4356587"/>
              <a:gd name="connsiteY17" fmla="*/ 6337300 h 6337300"/>
              <a:gd name="connsiteX18" fmla="*/ 0 w 4356587"/>
              <a:gd name="connsiteY18" fmla="*/ 6337300 h 633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356587" h="6337300">
                <a:moveTo>
                  <a:pt x="0" y="0"/>
                </a:moveTo>
                <a:lnTo>
                  <a:pt x="1727275" y="0"/>
                </a:lnTo>
                <a:lnTo>
                  <a:pt x="2055664" y="395898"/>
                </a:lnTo>
                <a:lnTo>
                  <a:pt x="2384786" y="793262"/>
                </a:lnTo>
                <a:lnTo>
                  <a:pt x="2713175" y="1189160"/>
                </a:lnTo>
                <a:lnTo>
                  <a:pt x="3041565" y="1586525"/>
                </a:lnTo>
                <a:lnTo>
                  <a:pt x="3369953" y="1983156"/>
                </a:lnTo>
                <a:lnTo>
                  <a:pt x="3699076" y="2379787"/>
                </a:lnTo>
                <a:lnTo>
                  <a:pt x="4027464" y="2776418"/>
                </a:lnTo>
                <a:lnTo>
                  <a:pt x="4356587" y="3173049"/>
                </a:lnTo>
                <a:lnTo>
                  <a:pt x="4028931" y="3568947"/>
                </a:lnTo>
                <a:lnTo>
                  <a:pt x="3701275" y="3964112"/>
                </a:lnTo>
                <a:lnTo>
                  <a:pt x="3373619" y="4360010"/>
                </a:lnTo>
                <a:lnTo>
                  <a:pt x="3045963" y="4755175"/>
                </a:lnTo>
                <a:lnTo>
                  <a:pt x="2717573" y="5151073"/>
                </a:lnTo>
                <a:lnTo>
                  <a:pt x="2389917" y="5546237"/>
                </a:lnTo>
                <a:lnTo>
                  <a:pt x="2062261" y="5942135"/>
                </a:lnTo>
                <a:lnTo>
                  <a:pt x="1734605" y="6337300"/>
                </a:lnTo>
                <a:lnTo>
                  <a:pt x="0" y="633730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>
            <a:noAutofit/>
          </a:bodyPr>
          <a:lstStyle>
            <a:lvl1pPr marL="0" indent="0">
              <a:buFontTx/>
              <a:buNone/>
              <a:defRPr sz="1000"/>
            </a:lvl1pPr>
          </a:lstStyle>
          <a:p>
            <a:r>
              <a:rPr lang="fi-FI" noProof="0"/>
              <a:t>Lisää kuva napsauttamalla kuvaketta</a:t>
            </a:r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19677978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2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47A29478-7F51-08F1-D3B4-FCB5BA3910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4963" y="549275"/>
            <a:ext cx="11522075" cy="5327650"/>
          </a:xfrm>
          <a:solidFill>
            <a:schemeClr val="tx2"/>
          </a:solidFill>
        </p:spPr>
        <p:txBody>
          <a:bodyPr/>
          <a:lstStyle>
            <a:lvl1pPr marL="0" indent="0">
              <a:buFontTx/>
              <a:buNone/>
              <a:defRPr sz="1000"/>
            </a:lvl1pPr>
          </a:lstStyle>
          <a:p>
            <a:r>
              <a:rPr lang="fi-FI" noProof="0"/>
              <a:t>Lisää kuva napsauttamalla kuvaketta</a:t>
            </a:r>
            <a:endParaRPr lang="fi-FI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C34B5B-D5F2-872F-F25A-04A4298B9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noProof="0"/>
              <a:t>14.3.2025</a:t>
            </a:r>
            <a:endParaRPr lang="fi-FI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A25238-4118-1139-F9A1-4A4FC3ACA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Jamk | Petri Jaarto</a:t>
            </a:r>
            <a:endParaRPr lang="fi-FI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3DDAE4-8050-6337-2845-B331AB613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202E-AD3A-4C5D-97CC-3CD5D6135FB2}" type="slidenum">
              <a:rPr lang="fi-FI" noProof="0" smtClean="0"/>
              <a:t>‹#›</a:t>
            </a:fld>
            <a:endParaRPr lang="fi-FI" noProof="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CDC6AC3-C400-781D-DA01-692E4D56C4B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525121" y="6461625"/>
            <a:ext cx="1343649" cy="126000"/>
            <a:chOff x="0" y="2859088"/>
            <a:chExt cx="12188826" cy="1143000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735EBB6B-BDF1-FFAB-9751-2C1F1992FB2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472863" y="2874963"/>
              <a:ext cx="715963" cy="1125538"/>
            </a:xfrm>
            <a:custGeom>
              <a:avLst/>
              <a:gdLst>
                <a:gd name="T0" fmla="*/ 0 w 1807"/>
                <a:gd name="T1" fmla="*/ 0 h 2834"/>
                <a:gd name="T2" fmla="*/ 589 w 1807"/>
                <a:gd name="T3" fmla="*/ 709 h 2834"/>
                <a:gd name="T4" fmla="*/ 1178 w 1807"/>
                <a:gd name="T5" fmla="*/ 1418 h 2834"/>
                <a:gd name="T6" fmla="*/ 590 w 1807"/>
                <a:gd name="T7" fmla="*/ 2126 h 2834"/>
                <a:gd name="T8" fmla="*/ 4 w 1807"/>
                <a:gd name="T9" fmla="*/ 2834 h 2834"/>
                <a:gd name="T10" fmla="*/ 632 w 1807"/>
                <a:gd name="T11" fmla="*/ 2834 h 2834"/>
                <a:gd name="T12" fmla="*/ 1219 w 1807"/>
                <a:gd name="T13" fmla="*/ 2126 h 2834"/>
                <a:gd name="T14" fmla="*/ 1807 w 1807"/>
                <a:gd name="T15" fmla="*/ 1418 h 2834"/>
                <a:gd name="T16" fmla="*/ 1218 w 1807"/>
                <a:gd name="T17" fmla="*/ 709 h 2834"/>
                <a:gd name="T18" fmla="*/ 629 w 1807"/>
                <a:gd name="T19" fmla="*/ 0 h 2834"/>
                <a:gd name="T20" fmla="*/ 0 w 1807"/>
                <a:gd name="T21" fmla="*/ 0 h 2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07" h="2834">
                  <a:moveTo>
                    <a:pt x="0" y="0"/>
                  </a:moveTo>
                  <a:lnTo>
                    <a:pt x="589" y="709"/>
                  </a:lnTo>
                  <a:lnTo>
                    <a:pt x="1178" y="1418"/>
                  </a:lnTo>
                  <a:lnTo>
                    <a:pt x="590" y="2126"/>
                  </a:lnTo>
                  <a:lnTo>
                    <a:pt x="4" y="2834"/>
                  </a:lnTo>
                  <a:lnTo>
                    <a:pt x="632" y="2834"/>
                  </a:lnTo>
                  <a:lnTo>
                    <a:pt x="1219" y="2126"/>
                  </a:lnTo>
                  <a:lnTo>
                    <a:pt x="1807" y="1418"/>
                  </a:lnTo>
                  <a:lnTo>
                    <a:pt x="1218" y="709"/>
                  </a:lnTo>
                  <a:lnTo>
                    <a:pt x="62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0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D98A1FA2-6B32-425B-BE15-D73CD65AB24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0" y="2859088"/>
              <a:ext cx="11420475" cy="1143000"/>
            </a:xfrm>
            <a:custGeom>
              <a:avLst/>
              <a:gdLst>
                <a:gd name="T0" fmla="*/ 8918 w 28777"/>
                <a:gd name="T1" fmla="*/ 490 h 2882"/>
                <a:gd name="T2" fmla="*/ 6350 w 28777"/>
                <a:gd name="T3" fmla="*/ 673 h 2882"/>
                <a:gd name="T4" fmla="*/ 4706 w 28777"/>
                <a:gd name="T5" fmla="*/ 62 h 2882"/>
                <a:gd name="T6" fmla="*/ 9662 w 28777"/>
                <a:gd name="T7" fmla="*/ 976 h 2882"/>
                <a:gd name="T8" fmla="*/ 10949 w 28777"/>
                <a:gd name="T9" fmla="*/ 62 h 2882"/>
                <a:gd name="T10" fmla="*/ 11820 w 28777"/>
                <a:gd name="T11" fmla="*/ 2130 h 2882"/>
                <a:gd name="T12" fmla="*/ 21120 w 28777"/>
                <a:gd name="T13" fmla="*/ 62 h 2882"/>
                <a:gd name="T14" fmla="*/ 21362 w 28777"/>
                <a:gd name="T15" fmla="*/ 2820 h 2882"/>
                <a:gd name="T16" fmla="*/ 24131 w 28777"/>
                <a:gd name="T17" fmla="*/ 490 h 2882"/>
                <a:gd name="T18" fmla="*/ 23211 w 28777"/>
                <a:gd name="T19" fmla="*/ 2820 h 2882"/>
                <a:gd name="T20" fmla="*/ 25612 w 28777"/>
                <a:gd name="T21" fmla="*/ 1655 h 2882"/>
                <a:gd name="T22" fmla="*/ 27764 w 28777"/>
                <a:gd name="T23" fmla="*/ 2427 h 2882"/>
                <a:gd name="T24" fmla="*/ 28178 w 28777"/>
                <a:gd name="T25" fmla="*/ 2053 h 2882"/>
                <a:gd name="T26" fmla="*/ 28179 w 28777"/>
                <a:gd name="T27" fmla="*/ 817 h 2882"/>
                <a:gd name="T28" fmla="*/ 27841 w 28777"/>
                <a:gd name="T29" fmla="*/ 475 h 2882"/>
                <a:gd name="T30" fmla="*/ 27214 w 28777"/>
                <a:gd name="T31" fmla="*/ 534 h 2882"/>
                <a:gd name="T32" fmla="*/ 26954 w 28777"/>
                <a:gd name="T33" fmla="*/ 1078 h 2882"/>
                <a:gd name="T34" fmla="*/ 27040 w 28777"/>
                <a:gd name="T35" fmla="*/ 2130 h 2882"/>
                <a:gd name="T36" fmla="*/ 27398 w 28777"/>
                <a:gd name="T37" fmla="*/ 2423 h 2882"/>
                <a:gd name="T38" fmla="*/ 28149 w 28777"/>
                <a:gd name="T39" fmla="*/ 104 h 2882"/>
                <a:gd name="T40" fmla="*/ 28675 w 28777"/>
                <a:gd name="T41" fmla="*/ 698 h 2882"/>
                <a:gd name="T42" fmla="*/ 28748 w 28777"/>
                <a:gd name="T43" fmla="*/ 1847 h 2882"/>
                <a:gd name="T44" fmla="*/ 28386 w 28777"/>
                <a:gd name="T45" fmla="*/ 2628 h 2882"/>
                <a:gd name="T46" fmla="*/ 27590 w 28777"/>
                <a:gd name="T47" fmla="*/ 2878 h 2882"/>
                <a:gd name="T48" fmla="*/ 26713 w 28777"/>
                <a:gd name="T49" fmla="*/ 2544 h 2882"/>
                <a:gd name="T50" fmla="*/ 26432 w 28777"/>
                <a:gd name="T51" fmla="*/ 1777 h 2882"/>
                <a:gd name="T52" fmla="*/ 26584 w 28777"/>
                <a:gd name="T53" fmla="*/ 532 h 2882"/>
                <a:gd name="T54" fmla="*/ 27126 w 28777"/>
                <a:gd name="T55" fmla="*/ 67 h 2882"/>
                <a:gd name="T56" fmla="*/ 3298 w 28777"/>
                <a:gd name="T57" fmla="*/ 698 h 2882"/>
                <a:gd name="T58" fmla="*/ 1356 w 28777"/>
                <a:gd name="T59" fmla="*/ 1188 h 2882"/>
                <a:gd name="T60" fmla="*/ 1377 w 28777"/>
                <a:gd name="T61" fmla="*/ 659 h 2882"/>
                <a:gd name="T62" fmla="*/ 941 w 28777"/>
                <a:gd name="T63" fmla="*/ 1328 h 2882"/>
                <a:gd name="T64" fmla="*/ 872 w 28777"/>
                <a:gd name="T65" fmla="*/ 1849 h 2882"/>
                <a:gd name="T66" fmla="*/ 1186 w 28777"/>
                <a:gd name="T67" fmla="*/ 78 h 2882"/>
                <a:gd name="T68" fmla="*/ 1870 w 28777"/>
                <a:gd name="T69" fmla="*/ 492 h 2882"/>
                <a:gd name="T70" fmla="*/ 1886 w 28777"/>
                <a:gd name="T71" fmla="*/ 1292 h 2882"/>
                <a:gd name="T72" fmla="*/ 2562 w 28777"/>
                <a:gd name="T73" fmla="*/ 1402 h 2882"/>
                <a:gd name="T74" fmla="*/ 16653 w 28777"/>
                <a:gd name="T75" fmla="*/ 2101 h 2882"/>
                <a:gd name="T76" fmla="*/ 16213 w 28777"/>
                <a:gd name="T77" fmla="*/ 2725 h 2882"/>
                <a:gd name="T78" fmla="*/ 15316 w 28777"/>
                <a:gd name="T79" fmla="*/ 2865 h 2882"/>
                <a:gd name="T80" fmla="*/ 14667 w 28777"/>
                <a:gd name="T81" fmla="*/ 2518 h 2882"/>
                <a:gd name="T82" fmla="*/ 14419 w 28777"/>
                <a:gd name="T83" fmla="*/ 1673 h 2882"/>
                <a:gd name="T84" fmla="*/ 15039 w 28777"/>
                <a:gd name="T85" fmla="*/ 2191 h 2882"/>
                <a:gd name="T86" fmla="*/ 15483 w 28777"/>
                <a:gd name="T87" fmla="*/ 2440 h 2882"/>
                <a:gd name="T88" fmla="*/ 16024 w 28777"/>
                <a:gd name="T89" fmla="*/ 2266 h 2882"/>
                <a:gd name="T90" fmla="*/ 18391 w 28777"/>
                <a:gd name="T91" fmla="*/ 1199 h 2882"/>
                <a:gd name="T92" fmla="*/ 18933 w 28777"/>
                <a:gd name="T93" fmla="*/ 1652 h 2882"/>
                <a:gd name="T94" fmla="*/ 18945 w 28777"/>
                <a:gd name="T95" fmla="*/ 2319 h 2882"/>
                <a:gd name="T96" fmla="*/ 18544 w 28777"/>
                <a:gd name="T97" fmla="*/ 2761 h 2882"/>
                <a:gd name="T98" fmla="*/ 17575 w 28777"/>
                <a:gd name="T99" fmla="*/ 2847 h 2882"/>
                <a:gd name="T100" fmla="*/ 16885 w 28777"/>
                <a:gd name="T101" fmla="*/ 2339 h 2882"/>
                <a:gd name="T102" fmla="*/ 17801 w 28777"/>
                <a:gd name="T103" fmla="*/ 2435 h 2882"/>
                <a:gd name="T104" fmla="*/ 18407 w 28777"/>
                <a:gd name="T105" fmla="*/ 2255 h 2882"/>
                <a:gd name="T106" fmla="*/ 18398 w 28777"/>
                <a:gd name="T107" fmla="*/ 1782 h 2882"/>
                <a:gd name="T108" fmla="*/ 17305 w 28777"/>
                <a:gd name="T109" fmla="*/ 1491 h 2882"/>
                <a:gd name="T110" fmla="*/ 16919 w 28777"/>
                <a:gd name="T111" fmla="*/ 789 h 2882"/>
                <a:gd name="T112" fmla="*/ 17149 w 28777"/>
                <a:gd name="T113" fmla="*/ 245 h 2882"/>
                <a:gd name="T114" fmla="*/ 17858 w 28777"/>
                <a:gd name="T115" fmla="*/ 2 h 2882"/>
                <a:gd name="T116" fmla="*/ 18729 w 28777"/>
                <a:gd name="T117" fmla="*/ 256 h 2882"/>
                <a:gd name="T118" fmla="*/ 18204 w 28777"/>
                <a:gd name="T119" fmla="*/ 481 h 2882"/>
                <a:gd name="T120" fmla="*/ 17540 w 28777"/>
                <a:gd name="T121" fmla="*/ 537 h 2882"/>
                <a:gd name="T122" fmla="*/ 17490 w 28777"/>
                <a:gd name="T123" fmla="*/ 996 h 2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8777" h="2882">
                  <a:moveTo>
                    <a:pt x="7589" y="1653"/>
                  </a:moveTo>
                  <a:lnTo>
                    <a:pt x="7589" y="2392"/>
                  </a:lnTo>
                  <a:lnTo>
                    <a:pt x="8256" y="2392"/>
                  </a:lnTo>
                  <a:lnTo>
                    <a:pt x="8922" y="2392"/>
                  </a:lnTo>
                  <a:lnTo>
                    <a:pt x="8922" y="2821"/>
                  </a:lnTo>
                  <a:lnTo>
                    <a:pt x="7998" y="2821"/>
                  </a:lnTo>
                  <a:lnTo>
                    <a:pt x="7075" y="2821"/>
                  </a:lnTo>
                  <a:lnTo>
                    <a:pt x="7075" y="2132"/>
                  </a:lnTo>
                  <a:lnTo>
                    <a:pt x="7075" y="1442"/>
                  </a:lnTo>
                  <a:lnTo>
                    <a:pt x="7075" y="752"/>
                  </a:lnTo>
                  <a:lnTo>
                    <a:pt x="7075" y="62"/>
                  </a:lnTo>
                  <a:lnTo>
                    <a:pt x="7996" y="62"/>
                  </a:lnTo>
                  <a:lnTo>
                    <a:pt x="8918" y="62"/>
                  </a:lnTo>
                  <a:lnTo>
                    <a:pt x="8918" y="490"/>
                  </a:lnTo>
                  <a:lnTo>
                    <a:pt x="8253" y="490"/>
                  </a:lnTo>
                  <a:lnTo>
                    <a:pt x="7589" y="490"/>
                  </a:lnTo>
                  <a:lnTo>
                    <a:pt x="7589" y="1152"/>
                  </a:lnTo>
                  <a:lnTo>
                    <a:pt x="8196" y="1152"/>
                  </a:lnTo>
                  <a:lnTo>
                    <a:pt x="8803" y="1152"/>
                  </a:lnTo>
                  <a:lnTo>
                    <a:pt x="8676" y="1581"/>
                  </a:lnTo>
                  <a:lnTo>
                    <a:pt x="8125" y="1581"/>
                  </a:lnTo>
                  <a:lnTo>
                    <a:pt x="7574" y="1581"/>
                  </a:lnTo>
                  <a:lnTo>
                    <a:pt x="7582" y="1602"/>
                  </a:lnTo>
                  <a:lnTo>
                    <a:pt x="7586" y="1621"/>
                  </a:lnTo>
                  <a:lnTo>
                    <a:pt x="7589" y="1653"/>
                  </a:lnTo>
                  <a:close/>
                  <a:moveTo>
                    <a:pt x="6288" y="62"/>
                  </a:moveTo>
                  <a:lnTo>
                    <a:pt x="6963" y="62"/>
                  </a:lnTo>
                  <a:lnTo>
                    <a:pt x="6350" y="673"/>
                  </a:lnTo>
                  <a:lnTo>
                    <a:pt x="5738" y="1286"/>
                  </a:lnTo>
                  <a:lnTo>
                    <a:pt x="6346" y="2053"/>
                  </a:lnTo>
                  <a:lnTo>
                    <a:pt x="6955" y="2820"/>
                  </a:lnTo>
                  <a:lnTo>
                    <a:pt x="6292" y="2820"/>
                  </a:lnTo>
                  <a:lnTo>
                    <a:pt x="5867" y="2286"/>
                  </a:lnTo>
                  <a:lnTo>
                    <a:pt x="5443" y="1753"/>
                  </a:lnTo>
                  <a:lnTo>
                    <a:pt x="5396" y="1630"/>
                  </a:lnTo>
                  <a:lnTo>
                    <a:pt x="5220" y="1807"/>
                  </a:lnTo>
                  <a:lnTo>
                    <a:pt x="5220" y="2820"/>
                  </a:lnTo>
                  <a:lnTo>
                    <a:pt x="4706" y="2820"/>
                  </a:lnTo>
                  <a:lnTo>
                    <a:pt x="4706" y="2130"/>
                  </a:lnTo>
                  <a:lnTo>
                    <a:pt x="4706" y="1441"/>
                  </a:lnTo>
                  <a:lnTo>
                    <a:pt x="4706" y="751"/>
                  </a:lnTo>
                  <a:lnTo>
                    <a:pt x="4706" y="62"/>
                  </a:lnTo>
                  <a:lnTo>
                    <a:pt x="5220" y="62"/>
                  </a:lnTo>
                  <a:lnTo>
                    <a:pt x="5220" y="604"/>
                  </a:lnTo>
                  <a:lnTo>
                    <a:pt x="5220" y="1145"/>
                  </a:lnTo>
                  <a:lnTo>
                    <a:pt x="5754" y="604"/>
                  </a:lnTo>
                  <a:lnTo>
                    <a:pt x="6288" y="62"/>
                  </a:lnTo>
                  <a:close/>
                  <a:moveTo>
                    <a:pt x="10949" y="62"/>
                  </a:moveTo>
                  <a:lnTo>
                    <a:pt x="11463" y="62"/>
                  </a:lnTo>
                  <a:lnTo>
                    <a:pt x="11463" y="751"/>
                  </a:lnTo>
                  <a:lnTo>
                    <a:pt x="11463" y="1441"/>
                  </a:lnTo>
                  <a:lnTo>
                    <a:pt x="11463" y="2130"/>
                  </a:lnTo>
                  <a:lnTo>
                    <a:pt x="11463" y="2820"/>
                  </a:lnTo>
                  <a:lnTo>
                    <a:pt x="11022" y="2820"/>
                  </a:lnTo>
                  <a:lnTo>
                    <a:pt x="10341" y="1898"/>
                  </a:lnTo>
                  <a:lnTo>
                    <a:pt x="9662" y="976"/>
                  </a:lnTo>
                  <a:lnTo>
                    <a:pt x="9678" y="1087"/>
                  </a:lnTo>
                  <a:lnTo>
                    <a:pt x="9678" y="1954"/>
                  </a:lnTo>
                  <a:lnTo>
                    <a:pt x="9678" y="2820"/>
                  </a:lnTo>
                  <a:lnTo>
                    <a:pt x="9164" y="2820"/>
                  </a:lnTo>
                  <a:lnTo>
                    <a:pt x="9164" y="2130"/>
                  </a:lnTo>
                  <a:lnTo>
                    <a:pt x="9164" y="1441"/>
                  </a:lnTo>
                  <a:lnTo>
                    <a:pt x="9164" y="751"/>
                  </a:lnTo>
                  <a:lnTo>
                    <a:pt x="9164" y="62"/>
                  </a:lnTo>
                  <a:lnTo>
                    <a:pt x="9605" y="62"/>
                  </a:lnTo>
                  <a:lnTo>
                    <a:pt x="10286" y="988"/>
                  </a:lnTo>
                  <a:lnTo>
                    <a:pt x="10968" y="1914"/>
                  </a:lnTo>
                  <a:lnTo>
                    <a:pt x="10949" y="1746"/>
                  </a:lnTo>
                  <a:lnTo>
                    <a:pt x="10949" y="904"/>
                  </a:lnTo>
                  <a:lnTo>
                    <a:pt x="10949" y="62"/>
                  </a:lnTo>
                  <a:close/>
                  <a:moveTo>
                    <a:pt x="13606" y="62"/>
                  </a:moveTo>
                  <a:lnTo>
                    <a:pt x="14121" y="62"/>
                  </a:lnTo>
                  <a:lnTo>
                    <a:pt x="14121" y="751"/>
                  </a:lnTo>
                  <a:lnTo>
                    <a:pt x="14121" y="1441"/>
                  </a:lnTo>
                  <a:lnTo>
                    <a:pt x="14121" y="2130"/>
                  </a:lnTo>
                  <a:lnTo>
                    <a:pt x="14121" y="2820"/>
                  </a:lnTo>
                  <a:lnTo>
                    <a:pt x="13679" y="2820"/>
                  </a:lnTo>
                  <a:lnTo>
                    <a:pt x="12999" y="1898"/>
                  </a:lnTo>
                  <a:lnTo>
                    <a:pt x="12320" y="976"/>
                  </a:lnTo>
                  <a:lnTo>
                    <a:pt x="12335" y="1087"/>
                  </a:lnTo>
                  <a:lnTo>
                    <a:pt x="12335" y="1954"/>
                  </a:lnTo>
                  <a:lnTo>
                    <a:pt x="12335" y="2820"/>
                  </a:lnTo>
                  <a:lnTo>
                    <a:pt x="11820" y="2820"/>
                  </a:lnTo>
                  <a:lnTo>
                    <a:pt x="11820" y="2130"/>
                  </a:lnTo>
                  <a:lnTo>
                    <a:pt x="11820" y="1441"/>
                  </a:lnTo>
                  <a:lnTo>
                    <a:pt x="11820" y="751"/>
                  </a:lnTo>
                  <a:lnTo>
                    <a:pt x="11820" y="62"/>
                  </a:lnTo>
                  <a:lnTo>
                    <a:pt x="12263" y="62"/>
                  </a:lnTo>
                  <a:lnTo>
                    <a:pt x="12943" y="988"/>
                  </a:lnTo>
                  <a:lnTo>
                    <a:pt x="13625" y="1914"/>
                  </a:lnTo>
                  <a:lnTo>
                    <a:pt x="13606" y="1746"/>
                  </a:lnTo>
                  <a:lnTo>
                    <a:pt x="13606" y="904"/>
                  </a:lnTo>
                  <a:lnTo>
                    <a:pt x="13606" y="62"/>
                  </a:lnTo>
                  <a:close/>
                  <a:moveTo>
                    <a:pt x="19016" y="62"/>
                  </a:moveTo>
                  <a:lnTo>
                    <a:pt x="19542" y="62"/>
                  </a:lnTo>
                  <a:lnTo>
                    <a:pt x="20068" y="62"/>
                  </a:lnTo>
                  <a:lnTo>
                    <a:pt x="20593" y="62"/>
                  </a:lnTo>
                  <a:lnTo>
                    <a:pt x="21120" y="62"/>
                  </a:lnTo>
                  <a:lnTo>
                    <a:pt x="21120" y="490"/>
                  </a:lnTo>
                  <a:lnTo>
                    <a:pt x="20329" y="490"/>
                  </a:lnTo>
                  <a:lnTo>
                    <a:pt x="20329" y="1072"/>
                  </a:lnTo>
                  <a:lnTo>
                    <a:pt x="20329" y="1655"/>
                  </a:lnTo>
                  <a:lnTo>
                    <a:pt x="20329" y="2237"/>
                  </a:lnTo>
                  <a:lnTo>
                    <a:pt x="20329" y="2820"/>
                  </a:lnTo>
                  <a:lnTo>
                    <a:pt x="19811" y="2820"/>
                  </a:lnTo>
                  <a:lnTo>
                    <a:pt x="19811" y="2237"/>
                  </a:lnTo>
                  <a:lnTo>
                    <a:pt x="19811" y="1655"/>
                  </a:lnTo>
                  <a:lnTo>
                    <a:pt x="19811" y="1072"/>
                  </a:lnTo>
                  <a:lnTo>
                    <a:pt x="19811" y="490"/>
                  </a:lnTo>
                  <a:lnTo>
                    <a:pt x="19016" y="490"/>
                  </a:lnTo>
                  <a:lnTo>
                    <a:pt x="19016" y="62"/>
                  </a:lnTo>
                  <a:close/>
                  <a:moveTo>
                    <a:pt x="21362" y="2820"/>
                  </a:moveTo>
                  <a:lnTo>
                    <a:pt x="21362" y="2130"/>
                  </a:lnTo>
                  <a:lnTo>
                    <a:pt x="21362" y="1441"/>
                  </a:lnTo>
                  <a:lnTo>
                    <a:pt x="21362" y="751"/>
                  </a:lnTo>
                  <a:lnTo>
                    <a:pt x="21362" y="62"/>
                  </a:lnTo>
                  <a:lnTo>
                    <a:pt x="21876" y="62"/>
                  </a:lnTo>
                  <a:lnTo>
                    <a:pt x="21876" y="751"/>
                  </a:lnTo>
                  <a:lnTo>
                    <a:pt x="21876" y="1441"/>
                  </a:lnTo>
                  <a:lnTo>
                    <a:pt x="21876" y="2130"/>
                  </a:lnTo>
                  <a:lnTo>
                    <a:pt x="21876" y="2820"/>
                  </a:lnTo>
                  <a:lnTo>
                    <a:pt x="21362" y="2820"/>
                  </a:lnTo>
                  <a:close/>
                  <a:moveTo>
                    <a:pt x="22287" y="62"/>
                  </a:moveTo>
                  <a:lnTo>
                    <a:pt x="23208" y="62"/>
                  </a:lnTo>
                  <a:lnTo>
                    <a:pt x="24131" y="62"/>
                  </a:lnTo>
                  <a:lnTo>
                    <a:pt x="24131" y="490"/>
                  </a:lnTo>
                  <a:lnTo>
                    <a:pt x="23466" y="490"/>
                  </a:lnTo>
                  <a:lnTo>
                    <a:pt x="22802" y="490"/>
                  </a:lnTo>
                  <a:lnTo>
                    <a:pt x="22802" y="1153"/>
                  </a:lnTo>
                  <a:lnTo>
                    <a:pt x="23409" y="1153"/>
                  </a:lnTo>
                  <a:lnTo>
                    <a:pt x="24016" y="1153"/>
                  </a:lnTo>
                  <a:lnTo>
                    <a:pt x="23889" y="1581"/>
                  </a:lnTo>
                  <a:lnTo>
                    <a:pt x="23338" y="1581"/>
                  </a:lnTo>
                  <a:lnTo>
                    <a:pt x="22786" y="1581"/>
                  </a:lnTo>
                  <a:lnTo>
                    <a:pt x="22802" y="1653"/>
                  </a:lnTo>
                  <a:lnTo>
                    <a:pt x="22802" y="2392"/>
                  </a:lnTo>
                  <a:lnTo>
                    <a:pt x="23468" y="2392"/>
                  </a:lnTo>
                  <a:lnTo>
                    <a:pt x="24135" y="2392"/>
                  </a:lnTo>
                  <a:lnTo>
                    <a:pt x="24135" y="2820"/>
                  </a:lnTo>
                  <a:lnTo>
                    <a:pt x="23211" y="2820"/>
                  </a:lnTo>
                  <a:lnTo>
                    <a:pt x="22287" y="2820"/>
                  </a:lnTo>
                  <a:lnTo>
                    <a:pt x="22287" y="2130"/>
                  </a:lnTo>
                  <a:lnTo>
                    <a:pt x="22287" y="1441"/>
                  </a:lnTo>
                  <a:lnTo>
                    <a:pt x="22287" y="751"/>
                  </a:lnTo>
                  <a:lnTo>
                    <a:pt x="22287" y="62"/>
                  </a:lnTo>
                  <a:close/>
                  <a:moveTo>
                    <a:pt x="24299" y="62"/>
                  </a:moveTo>
                  <a:lnTo>
                    <a:pt x="24824" y="62"/>
                  </a:lnTo>
                  <a:lnTo>
                    <a:pt x="25351" y="62"/>
                  </a:lnTo>
                  <a:lnTo>
                    <a:pt x="25877" y="62"/>
                  </a:lnTo>
                  <a:lnTo>
                    <a:pt x="26404" y="62"/>
                  </a:lnTo>
                  <a:lnTo>
                    <a:pt x="26404" y="490"/>
                  </a:lnTo>
                  <a:lnTo>
                    <a:pt x="25612" y="490"/>
                  </a:lnTo>
                  <a:lnTo>
                    <a:pt x="25612" y="1072"/>
                  </a:lnTo>
                  <a:lnTo>
                    <a:pt x="25612" y="1655"/>
                  </a:lnTo>
                  <a:lnTo>
                    <a:pt x="25612" y="2237"/>
                  </a:lnTo>
                  <a:lnTo>
                    <a:pt x="25612" y="2820"/>
                  </a:lnTo>
                  <a:lnTo>
                    <a:pt x="25095" y="2820"/>
                  </a:lnTo>
                  <a:lnTo>
                    <a:pt x="25095" y="2237"/>
                  </a:lnTo>
                  <a:lnTo>
                    <a:pt x="25095" y="1655"/>
                  </a:lnTo>
                  <a:lnTo>
                    <a:pt x="25095" y="1072"/>
                  </a:lnTo>
                  <a:lnTo>
                    <a:pt x="25095" y="490"/>
                  </a:lnTo>
                  <a:lnTo>
                    <a:pt x="24299" y="490"/>
                  </a:lnTo>
                  <a:lnTo>
                    <a:pt x="24299" y="62"/>
                  </a:lnTo>
                  <a:close/>
                  <a:moveTo>
                    <a:pt x="27590" y="2442"/>
                  </a:moveTo>
                  <a:lnTo>
                    <a:pt x="27637" y="2441"/>
                  </a:lnTo>
                  <a:lnTo>
                    <a:pt x="27681" y="2438"/>
                  </a:lnTo>
                  <a:lnTo>
                    <a:pt x="27724" y="2433"/>
                  </a:lnTo>
                  <a:lnTo>
                    <a:pt x="27764" y="2427"/>
                  </a:lnTo>
                  <a:lnTo>
                    <a:pt x="27839" y="2409"/>
                  </a:lnTo>
                  <a:lnTo>
                    <a:pt x="27907" y="2382"/>
                  </a:lnTo>
                  <a:lnTo>
                    <a:pt x="27938" y="2366"/>
                  </a:lnTo>
                  <a:lnTo>
                    <a:pt x="27968" y="2348"/>
                  </a:lnTo>
                  <a:lnTo>
                    <a:pt x="27997" y="2328"/>
                  </a:lnTo>
                  <a:lnTo>
                    <a:pt x="28022" y="2306"/>
                  </a:lnTo>
                  <a:lnTo>
                    <a:pt x="28047" y="2281"/>
                  </a:lnTo>
                  <a:lnTo>
                    <a:pt x="28070" y="2255"/>
                  </a:lnTo>
                  <a:lnTo>
                    <a:pt x="28092" y="2227"/>
                  </a:lnTo>
                  <a:lnTo>
                    <a:pt x="28103" y="2212"/>
                  </a:lnTo>
                  <a:lnTo>
                    <a:pt x="28112" y="2196"/>
                  </a:lnTo>
                  <a:lnTo>
                    <a:pt x="28131" y="2164"/>
                  </a:lnTo>
                  <a:lnTo>
                    <a:pt x="28148" y="2129"/>
                  </a:lnTo>
                  <a:lnTo>
                    <a:pt x="28178" y="2053"/>
                  </a:lnTo>
                  <a:lnTo>
                    <a:pt x="28202" y="1969"/>
                  </a:lnTo>
                  <a:lnTo>
                    <a:pt x="28213" y="1923"/>
                  </a:lnTo>
                  <a:lnTo>
                    <a:pt x="28222" y="1875"/>
                  </a:lnTo>
                  <a:lnTo>
                    <a:pt x="28236" y="1773"/>
                  </a:lnTo>
                  <a:lnTo>
                    <a:pt x="28246" y="1661"/>
                  </a:lnTo>
                  <a:lnTo>
                    <a:pt x="28253" y="1540"/>
                  </a:lnTo>
                  <a:lnTo>
                    <a:pt x="28254" y="1408"/>
                  </a:lnTo>
                  <a:lnTo>
                    <a:pt x="28253" y="1291"/>
                  </a:lnTo>
                  <a:lnTo>
                    <a:pt x="28246" y="1180"/>
                  </a:lnTo>
                  <a:lnTo>
                    <a:pt x="28236" y="1078"/>
                  </a:lnTo>
                  <a:lnTo>
                    <a:pt x="28222" y="983"/>
                  </a:lnTo>
                  <a:lnTo>
                    <a:pt x="28213" y="939"/>
                  </a:lnTo>
                  <a:lnTo>
                    <a:pt x="28202" y="897"/>
                  </a:lnTo>
                  <a:lnTo>
                    <a:pt x="28179" y="817"/>
                  </a:lnTo>
                  <a:lnTo>
                    <a:pt x="28165" y="780"/>
                  </a:lnTo>
                  <a:lnTo>
                    <a:pt x="28149" y="744"/>
                  </a:lnTo>
                  <a:lnTo>
                    <a:pt x="28132" y="712"/>
                  </a:lnTo>
                  <a:lnTo>
                    <a:pt x="28113" y="681"/>
                  </a:lnTo>
                  <a:lnTo>
                    <a:pt x="28094" y="652"/>
                  </a:lnTo>
                  <a:lnTo>
                    <a:pt x="28072" y="624"/>
                  </a:lnTo>
                  <a:lnTo>
                    <a:pt x="28050" y="599"/>
                  </a:lnTo>
                  <a:lnTo>
                    <a:pt x="28025" y="575"/>
                  </a:lnTo>
                  <a:lnTo>
                    <a:pt x="27998" y="554"/>
                  </a:lnTo>
                  <a:lnTo>
                    <a:pt x="27971" y="534"/>
                  </a:lnTo>
                  <a:lnTo>
                    <a:pt x="27941" y="516"/>
                  </a:lnTo>
                  <a:lnTo>
                    <a:pt x="27909" y="501"/>
                  </a:lnTo>
                  <a:lnTo>
                    <a:pt x="27876" y="487"/>
                  </a:lnTo>
                  <a:lnTo>
                    <a:pt x="27841" y="475"/>
                  </a:lnTo>
                  <a:lnTo>
                    <a:pt x="27804" y="465"/>
                  </a:lnTo>
                  <a:lnTo>
                    <a:pt x="27765" y="456"/>
                  </a:lnTo>
                  <a:lnTo>
                    <a:pt x="27725" y="449"/>
                  </a:lnTo>
                  <a:lnTo>
                    <a:pt x="27681" y="444"/>
                  </a:lnTo>
                  <a:lnTo>
                    <a:pt x="27637" y="441"/>
                  </a:lnTo>
                  <a:lnTo>
                    <a:pt x="27590" y="441"/>
                  </a:lnTo>
                  <a:lnTo>
                    <a:pt x="27544" y="441"/>
                  </a:lnTo>
                  <a:lnTo>
                    <a:pt x="27498" y="444"/>
                  </a:lnTo>
                  <a:lnTo>
                    <a:pt x="27457" y="449"/>
                  </a:lnTo>
                  <a:lnTo>
                    <a:pt x="27416" y="456"/>
                  </a:lnTo>
                  <a:lnTo>
                    <a:pt x="27342" y="475"/>
                  </a:lnTo>
                  <a:lnTo>
                    <a:pt x="27275" y="501"/>
                  </a:lnTo>
                  <a:lnTo>
                    <a:pt x="27244" y="516"/>
                  </a:lnTo>
                  <a:lnTo>
                    <a:pt x="27214" y="534"/>
                  </a:lnTo>
                  <a:lnTo>
                    <a:pt x="27187" y="554"/>
                  </a:lnTo>
                  <a:lnTo>
                    <a:pt x="27161" y="575"/>
                  </a:lnTo>
                  <a:lnTo>
                    <a:pt x="27136" y="599"/>
                  </a:lnTo>
                  <a:lnTo>
                    <a:pt x="27114" y="624"/>
                  </a:lnTo>
                  <a:lnTo>
                    <a:pt x="27092" y="652"/>
                  </a:lnTo>
                  <a:lnTo>
                    <a:pt x="27073" y="681"/>
                  </a:lnTo>
                  <a:lnTo>
                    <a:pt x="27056" y="712"/>
                  </a:lnTo>
                  <a:lnTo>
                    <a:pt x="27039" y="744"/>
                  </a:lnTo>
                  <a:lnTo>
                    <a:pt x="27024" y="780"/>
                  </a:lnTo>
                  <a:lnTo>
                    <a:pt x="27009" y="817"/>
                  </a:lnTo>
                  <a:lnTo>
                    <a:pt x="26998" y="855"/>
                  </a:lnTo>
                  <a:lnTo>
                    <a:pt x="26986" y="897"/>
                  </a:lnTo>
                  <a:lnTo>
                    <a:pt x="26968" y="983"/>
                  </a:lnTo>
                  <a:lnTo>
                    <a:pt x="26954" y="1078"/>
                  </a:lnTo>
                  <a:lnTo>
                    <a:pt x="26945" y="1180"/>
                  </a:lnTo>
                  <a:lnTo>
                    <a:pt x="26938" y="1291"/>
                  </a:lnTo>
                  <a:lnTo>
                    <a:pt x="26937" y="1408"/>
                  </a:lnTo>
                  <a:lnTo>
                    <a:pt x="26940" y="1540"/>
                  </a:lnTo>
                  <a:lnTo>
                    <a:pt x="26945" y="1662"/>
                  </a:lnTo>
                  <a:lnTo>
                    <a:pt x="26949" y="1719"/>
                  </a:lnTo>
                  <a:lnTo>
                    <a:pt x="26954" y="1775"/>
                  </a:lnTo>
                  <a:lnTo>
                    <a:pt x="26968" y="1876"/>
                  </a:lnTo>
                  <a:lnTo>
                    <a:pt x="26977" y="1925"/>
                  </a:lnTo>
                  <a:lnTo>
                    <a:pt x="26987" y="1970"/>
                  </a:lnTo>
                  <a:lnTo>
                    <a:pt x="26999" y="2014"/>
                  </a:lnTo>
                  <a:lnTo>
                    <a:pt x="27011" y="2056"/>
                  </a:lnTo>
                  <a:lnTo>
                    <a:pt x="27025" y="2094"/>
                  </a:lnTo>
                  <a:lnTo>
                    <a:pt x="27040" y="2130"/>
                  </a:lnTo>
                  <a:lnTo>
                    <a:pt x="27057" y="2165"/>
                  </a:lnTo>
                  <a:lnTo>
                    <a:pt x="27075" y="2197"/>
                  </a:lnTo>
                  <a:lnTo>
                    <a:pt x="27095" y="2228"/>
                  </a:lnTo>
                  <a:lnTo>
                    <a:pt x="27115" y="2257"/>
                  </a:lnTo>
                  <a:lnTo>
                    <a:pt x="27137" y="2282"/>
                  </a:lnTo>
                  <a:lnTo>
                    <a:pt x="27162" y="2307"/>
                  </a:lnTo>
                  <a:lnTo>
                    <a:pt x="27188" y="2329"/>
                  </a:lnTo>
                  <a:lnTo>
                    <a:pt x="27215" y="2348"/>
                  </a:lnTo>
                  <a:lnTo>
                    <a:pt x="27245" y="2366"/>
                  </a:lnTo>
                  <a:lnTo>
                    <a:pt x="27276" y="2383"/>
                  </a:lnTo>
                  <a:lnTo>
                    <a:pt x="27308" y="2397"/>
                  </a:lnTo>
                  <a:lnTo>
                    <a:pt x="27343" y="2409"/>
                  </a:lnTo>
                  <a:lnTo>
                    <a:pt x="27379" y="2419"/>
                  </a:lnTo>
                  <a:lnTo>
                    <a:pt x="27398" y="2423"/>
                  </a:lnTo>
                  <a:lnTo>
                    <a:pt x="27417" y="2427"/>
                  </a:lnTo>
                  <a:lnTo>
                    <a:pt x="27457" y="2433"/>
                  </a:lnTo>
                  <a:lnTo>
                    <a:pt x="27500" y="2438"/>
                  </a:lnTo>
                  <a:lnTo>
                    <a:pt x="27544" y="2441"/>
                  </a:lnTo>
                  <a:lnTo>
                    <a:pt x="27590" y="2442"/>
                  </a:lnTo>
                  <a:close/>
                  <a:moveTo>
                    <a:pt x="27590" y="0"/>
                  </a:moveTo>
                  <a:lnTo>
                    <a:pt x="27677" y="3"/>
                  </a:lnTo>
                  <a:lnTo>
                    <a:pt x="27761" y="8"/>
                  </a:lnTo>
                  <a:lnTo>
                    <a:pt x="27840" y="18"/>
                  </a:lnTo>
                  <a:lnTo>
                    <a:pt x="27915" y="31"/>
                  </a:lnTo>
                  <a:lnTo>
                    <a:pt x="27986" y="48"/>
                  </a:lnTo>
                  <a:lnTo>
                    <a:pt x="28055" y="67"/>
                  </a:lnTo>
                  <a:lnTo>
                    <a:pt x="28118" y="91"/>
                  </a:lnTo>
                  <a:lnTo>
                    <a:pt x="28149" y="104"/>
                  </a:lnTo>
                  <a:lnTo>
                    <a:pt x="28179" y="118"/>
                  </a:lnTo>
                  <a:lnTo>
                    <a:pt x="28236" y="147"/>
                  </a:lnTo>
                  <a:lnTo>
                    <a:pt x="28289" y="180"/>
                  </a:lnTo>
                  <a:lnTo>
                    <a:pt x="28338" y="214"/>
                  </a:lnTo>
                  <a:lnTo>
                    <a:pt x="28386" y="253"/>
                  </a:lnTo>
                  <a:lnTo>
                    <a:pt x="28429" y="293"/>
                  </a:lnTo>
                  <a:lnTo>
                    <a:pt x="28470" y="336"/>
                  </a:lnTo>
                  <a:lnTo>
                    <a:pt x="28508" y="382"/>
                  </a:lnTo>
                  <a:lnTo>
                    <a:pt x="28541" y="430"/>
                  </a:lnTo>
                  <a:lnTo>
                    <a:pt x="28574" y="479"/>
                  </a:lnTo>
                  <a:lnTo>
                    <a:pt x="28602" y="532"/>
                  </a:lnTo>
                  <a:lnTo>
                    <a:pt x="28629" y="584"/>
                  </a:lnTo>
                  <a:lnTo>
                    <a:pt x="28653" y="640"/>
                  </a:lnTo>
                  <a:lnTo>
                    <a:pt x="28675" y="698"/>
                  </a:lnTo>
                  <a:lnTo>
                    <a:pt x="28694" y="757"/>
                  </a:lnTo>
                  <a:lnTo>
                    <a:pt x="28711" y="817"/>
                  </a:lnTo>
                  <a:lnTo>
                    <a:pt x="28725" y="878"/>
                  </a:lnTo>
                  <a:lnTo>
                    <a:pt x="28738" y="942"/>
                  </a:lnTo>
                  <a:lnTo>
                    <a:pt x="28748" y="1006"/>
                  </a:lnTo>
                  <a:lnTo>
                    <a:pt x="28757" y="1072"/>
                  </a:lnTo>
                  <a:lnTo>
                    <a:pt x="28765" y="1138"/>
                  </a:lnTo>
                  <a:lnTo>
                    <a:pt x="28774" y="1272"/>
                  </a:lnTo>
                  <a:lnTo>
                    <a:pt x="28777" y="1408"/>
                  </a:lnTo>
                  <a:lnTo>
                    <a:pt x="28774" y="1559"/>
                  </a:lnTo>
                  <a:lnTo>
                    <a:pt x="28770" y="1634"/>
                  </a:lnTo>
                  <a:lnTo>
                    <a:pt x="28765" y="1706"/>
                  </a:lnTo>
                  <a:lnTo>
                    <a:pt x="28757" y="1777"/>
                  </a:lnTo>
                  <a:lnTo>
                    <a:pt x="28748" y="1847"/>
                  </a:lnTo>
                  <a:lnTo>
                    <a:pt x="28738" y="1915"/>
                  </a:lnTo>
                  <a:lnTo>
                    <a:pt x="28725" y="1982"/>
                  </a:lnTo>
                  <a:lnTo>
                    <a:pt x="28711" y="2048"/>
                  </a:lnTo>
                  <a:lnTo>
                    <a:pt x="28694" y="2111"/>
                  </a:lnTo>
                  <a:lnTo>
                    <a:pt x="28675" y="2173"/>
                  </a:lnTo>
                  <a:lnTo>
                    <a:pt x="28653" y="2232"/>
                  </a:lnTo>
                  <a:lnTo>
                    <a:pt x="28629" y="2289"/>
                  </a:lnTo>
                  <a:lnTo>
                    <a:pt x="28602" y="2344"/>
                  </a:lnTo>
                  <a:lnTo>
                    <a:pt x="28574" y="2399"/>
                  </a:lnTo>
                  <a:lnTo>
                    <a:pt x="28541" y="2449"/>
                  </a:lnTo>
                  <a:lnTo>
                    <a:pt x="28508" y="2498"/>
                  </a:lnTo>
                  <a:lnTo>
                    <a:pt x="28470" y="2544"/>
                  </a:lnTo>
                  <a:lnTo>
                    <a:pt x="28429" y="2587"/>
                  </a:lnTo>
                  <a:lnTo>
                    <a:pt x="28386" y="2628"/>
                  </a:lnTo>
                  <a:lnTo>
                    <a:pt x="28338" y="2667"/>
                  </a:lnTo>
                  <a:lnTo>
                    <a:pt x="28314" y="2685"/>
                  </a:lnTo>
                  <a:lnTo>
                    <a:pt x="28289" y="2702"/>
                  </a:lnTo>
                  <a:lnTo>
                    <a:pt x="28236" y="2734"/>
                  </a:lnTo>
                  <a:lnTo>
                    <a:pt x="28179" y="2763"/>
                  </a:lnTo>
                  <a:lnTo>
                    <a:pt x="28118" y="2789"/>
                  </a:lnTo>
                  <a:lnTo>
                    <a:pt x="28055" y="2812"/>
                  </a:lnTo>
                  <a:lnTo>
                    <a:pt x="28021" y="2823"/>
                  </a:lnTo>
                  <a:lnTo>
                    <a:pt x="27986" y="2832"/>
                  </a:lnTo>
                  <a:lnTo>
                    <a:pt x="27915" y="2848"/>
                  </a:lnTo>
                  <a:lnTo>
                    <a:pt x="27840" y="2861"/>
                  </a:lnTo>
                  <a:lnTo>
                    <a:pt x="27761" y="2870"/>
                  </a:lnTo>
                  <a:lnTo>
                    <a:pt x="27677" y="2877"/>
                  </a:lnTo>
                  <a:lnTo>
                    <a:pt x="27590" y="2878"/>
                  </a:lnTo>
                  <a:lnTo>
                    <a:pt x="27502" y="2877"/>
                  </a:lnTo>
                  <a:lnTo>
                    <a:pt x="27418" y="2870"/>
                  </a:lnTo>
                  <a:lnTo>
                    <a:pt x="27339" y="2861"/>
                  </a:lnTo>
                  <a:lnTo>
                    <a:pt x="27264" y="2848"/>
                  </a:lnTo>
                  <a:lnTo>
                    <a:pt x="27192" y="2832"/>
                  </a:lnTo>
                  <a:lnTo>
                    <a:pt x="27125" y="2812"/>
                  </a:lnTo>
                  <a:lnTo>
                    <a:pt x="27061" y="2789"/>
                  </a:lnTo>
                  <a:lnTo>
                    <a:pt x="27002" y="2763"/>
                  </a:lnTo>
                  <a:lnTo>
                    <a:pt x="26945" y="2734"/>
                  </a:lnTo>
                  <a:lnTo>
                    <a:pt x="26892" y="2702"/>
                  </a:lnTo>
                  <a:lnTo>
                    <a:pt x="26842" y="2667"/>
                  </a:lnTo>
                  <a:lnTo>
                    <a:pt x="26796" y="2628"/>
                  </a:lnTo>
                  <a:lnTo>
                    <a:pt x="26753" y="2587"/>
                  </a:lnTo>
                  <a:lnTo>
                    <a:pt x="26713" y="2544"/>
                  </a:lnTo>
                  <a:lnTo>
                    <a:pt x="26677" y="2498"/>
                  </a:lnTo>
                  <a:lnTo>
                    <a:pt x="26642" y="2449"/>
                  </a:lnTo>
                  <a:lnTo>
                    <a:pt x="26611" y="2399"/>
                  </a:lnTo>
                  <a:lnTo>
                    <a:pt x="26582" y="2344"/>
                  </a:lnTo>
                  <a:lnTo>
                    <a:pt x="26557" y="2289"/>
                  </a:lnTo>
                  <a:lnTo>
                    <a:pt x="26533" y="2232"/>
                  </a:lnTo>
                  <a:lnTo>
                    <a:pt x="26513" y="2173"/>
                  </a:lnTo>
                  <a:lnTo>
                    <a:pt x="26494" y="2111"/>
                  </a:lnTo>
                  <a:lnTo>
                    <a:pt x="26478" y="2048"/>
                  </a:lnTo>
                  <a:lnTo>
                    <a:pt x="26463" y="1982"/>
                  </a:lnTo>
                  <a:lnTo>
                    <a:pt x="26457" y="1949"/>
                  </a:lnTo>
                  <a:lnTo>
                    <a:pt x="26452" y="1915"/>
                  </a:lnTo>
                  <a:lnTo>
                    <a:pt x="26441" y="1847"/>
                  </a:lnTo>
                  <a:lnTo>
                    <a:pt x="26432" y="1777"/>
                  </a:lnTo>
                  <a:lnTo>
                    <a:pt x="26426" y="1706"/>
                  </a:lnTo>
                  <a:lnTo>
                    <a:pt x="26418" y="1559"/>
                  </a:lnTo>
                  <a:lnTo>
                    <a:pt x="26414" y="1408"/>
                  </a:lnTo>
                  <a:lnTo>
                    <a:pt x="26418" y="1272"/>
                  </a:lnTo>
                  <a:lnTo>
                    <a:pt x="26421" y="1205"/>
                  </a:lnTo>
                  <a:lnTo>
                    <a:pt x="26426" y="1138"/>
                  </a:lnTo>
                  <a:lnTo>
                    <a:pt x="26441" y="1006"/>
                  </a:lnTo>
                  <a:lnTo>
                    <a:pt x="26463" y="878"/>
                  </a:lnTo>
                  <a:lnTo>
                    <a:pt x="26479" y="817"/>
                  </a:lnTo>
                  <a:lnTo>
                    <a:pt x="26494" y="757"/>
                  </a:lnTo>
                  <a:lnTo>
                    <a:pt x="26514" y="698"/>
                  </a:lnTo>
                  <a:lnTo>
                    <a:pt x="26535" y="640"/>
                  </a:lnTo>
                  <a:lnTo>
                    <a:pt x="26558" y="584"/>
                  </a:lnTo>
                  <a:lnTo>
                    <a:pt x="26584" y="532"/>
                  </a:lnTo>
                  <a:lnTo>
                    <a:pt x="26612" y="479"/>
                  </a:lnTo>
                  <a:lnTo>
                    <a:pt x="26643" y="430"/>
                  </a:lnTo>
                  <a:lnTo>
                    <a:pt x="26678" y="382"/>
                  </a:lnTo>
                  <a:lnTo>
                    <a:pt x="26714" y="336"/>
                  </a:lnTo>
                  <a:lnTo>
                    <a:pt x="26735" y="314"/>
                  </a:lnTo>
                  <a:lnTo>
                    <a:pt x="26755" y="293"/>
                  </a:lnTo>
                  <a:lnTo>
                    <a:pt x="26798" y="253"/>
                  </a:lnTo>
                  <a:lnTo>
                    <a:pt x="26820" y="234"/>
                  </a:lnTo>
                  <a:lnTo>
                    <a:pt x="26844" y="214"/>
                  </a:lnTo>
                  <a:lnTo>
                    <a:pt x="26894" y="180"/>
                  </a:lnTo>
                  <a:lnTo>
                    <a:pt x="26946" y="147"/>
                  </a:lnTo>
                  <a:lnTo>
                    <a:pt x="27003" y="118"/>
                  </a:lnTo>
                  <a:lnTo>
                    <a:pt x="27062" y="91"/>
                  </a:lnTo>
                  <a:lnTo>
                    <a:pt x="27126" y="67"/>
                  </a:lnTo>
                  <a:lnTo>
                    <a:pt x="27193" y="48"/>
                  </a:lnTo>
                  <a:lnTo>
                    <a:pt x="27264" y="31"/>
                  </a:lnTo>
                  <a:lnTo>
                    <a:pt x="27339" y="18"/>
                  </a:lnTo>
                  <a:lnTo>
                    <a:pt x="27420" y="8"/>
                  </a:lnTo>
                  <a:lnTo>
                    <a:pt x="27502" y="3"/>
                  </a:lnTo>
                  <a:lnTo>
                    <a:pt x="27590" y="0"/>
                  </a:lnTo>
                  <a:close/>
                  <a:moveTo>
                    <a:pt x="2968" y="1692"/>
                  </a:moveTo>
                  <a:lnTo>
                    <a:pt x="3643" y="1692"/>
                  </a:lnTo>
                  <a:lnTo>
                    <a:pt x="3364" y="869"/>
                  </a:lnTo>
                  <a:lnTo>
                    <a:pt x="3344" y="811"/>
                  </a:lnTo>
                  <a:lnTo>
                    <a:pt x="3328" y="752"/>
                  </a:lnTo>
                  <a:lnTo>
                    <a:pt x="3315" y="697"/>
                  </a:lnTo>
                  <a:lnTo>
                    <a:pt x="3306" y="652"/>
                  </a:lnTo>
                  <a:lnTo>
                    <a:pt x="3298" y="698"/>
                  </a:lnTo>
                  <a:lnTo>
                    <a:pt x="3285" y="755"/>
                  </a:lnTo>
                  <a:lnTo>
                    <a:pt x="3269" y="814"/>
                  </a:lnTo>
                  <a:lnTo>
                    <a:pt x="3253" y="869"/>
                  </a:lnTo>
                  <a:lnTo>
                    <a:pt x="2968" y="1692"/>
                  </a:lnTo>
                  <a:close/>
                  <a:moveTo>
                    <a:pt x="941" y="1328"/>
                  </a:moveTo>
                  <a:lnTo>
                    <a:pt x="1005" y="1327"/>
                  </a:lnTo>
                  <a:lnTo>
                    <a:pt x="1066" y="1321"/>
                  </a:lnTo>
                  <a:lnTo>
                    <a:pt x="1122" y="1312"/>
                  </a:lnTo>
                  <a:lnTo>
                    <a:pt x="1172" y="1300"/>
                  </a:lnTo>
                  <a:lnTo>
                    <a:pt x="1217" y="1283"/>
                  </a:lnTo>
                  <a:lnTo>
                    <a:pt x="1259" y="1264"/>
                  </a:lnTo>
                  <a:lnTo>
                    <a:pt x="1295" y="1242"/>
                  </a:lnTo>
                  <a:lnTo>
                    <a:pt x="1327" y="1216"/>
                  </a:lnTo>
                  <a:lnTo>
                    <a:pt x="1356" y="1188"/>
                  </a:lnTo>
                  <a:lnTo>
                    <a:pt x="1379" y="1157"/>
                  </a:lnTo>
                  <a:lnTo>
                    <a:pt x="1391" y="1140"/>
                  </a:lnTo>
                  <a:lnTo>
                    <a:pt x="1400" y="1123"/>
                  </a:lnTo>
                  <a:lnTo>
                    <a:pt x="1415" y="1086"/>
                  </a:lnTo>
                  <a:lnTo>
                    <a:pt x="1428" y="1047"/>
                  </a:lnTo>
                  <a:lnTo>
                    <a:pt x="1437" y="1006"/>
                  </a:lnTo>
                  <a:lnTo>
                    <a:pt x="1443" y="961"/>
                  </a:lnTo>
                  <a:lnTo>
                    <a:pt x="1444" y="916"/>
                  </a:lnTo>
                  <a:lnTo>
                    <a:pt x="1441" y="866"/>
                  </a:lnTo>
                  <a:lnTo>
                    <a:pt x="1436" y="818"/>
                  </a:lnTo>
                  <a:lnTo>
                    <a:pt x="1427" y="774"/>
                  </a:lnTo>
                  <a:lnTo>
                    <a:pt x="1414" y="733"/>
                  </a:lnTo>
                  <a:lnTo>
                    <a:pt x="1397" y="694"/>
                  </a:lnTo>
                  <a:lnTo>
                    <a:pt x="1377" y="659"/>
                  </a:lnTo>
                  <a:lnTo>
                    <a:pt x="1352" y="628"/>
                  </a:lnTo>
                  <a:lnTo>
                    <a:pt x="1324" y="600"/>
                  </a:lnTo>
                  <a:lnTo>
                    <a:pt x="1290" y="574"/>
                  </a:lnTo>
                  <a:lnTo>
                    <a:pt x="1254" y="552"/>
                  </a:lnTo>
                  <a:lnTo>
                    <a:pt x="1212" y="533"/>
                  </a:lnTo>
                  <a:lnTo>
                    <a:pt x="1167" y="519"/>
                  </a:lnTo>
                  <a:lnTo>
                    <a:pt x="1142" y="512"/>
                  </a:lnTo>
                  <a:lnTo>
                    <a:pt x="1117" y="506"/>
                  </a:lnTo>
                  <a:lnTo>
                    <a:pt x="1062" y="497"/>
                  </a:lnTo>
                  <a:lnTo>
                    <a:pt x="1004" y="492"/>
                  </a:lnTo>
                  <a:lnTo>
                    <a:pt x="941" y="490"/>
                  </a:lnTo>
                  <a:lnTo>
                    <a:pt x="515" y="490"/>
                  </a:lnTo>
                  <a:lnTo>
                    <a:pt x="515" y="1328"/>
                  </a:lnTo>
                  <a:lnTo>
                    <a:pt x="941" y="1328"/>
                  </a:lnTo>
                  <a:close/>
                  <a:moveTo>
                    <a:pt x="3048" y="62"/>
                  </a:moveTo>
                  <a:lnTo>
                    <a:pt x="3575" y="62"/>
                  </a:lnTo>
                  <a:lnTo>
                    <a:pt x="3824" y="751"/>
                  </a:lnTo>
                  <a:lnTo>
                    <a:pt x="4074" y="1441"/>
                  </a:lnTo>
                  <a:lnTo>
                    <a:pt x="4324" y="2130"/>
                  </a:lnTo>
                  <a:lnTo>
                    <a:pt x="4574" y="2820"/>
                  </a:lnTo>
                  <a:lnTo>
                    <a:pt x="4031" y="2820"/>
                  </a:lnTo>
                  <a:lnTo>
                    <a:pt x="3793" y="2120"/>
                  </a:lnTo>
                  <a:lnTo>
                    <a:pt x="2822" y="2120"/>
                  </a:lnTo>
                  <a:lnTo>
                    <a:pt x="2580" y="2820"/>
                  </a:lnTo>
                  <a:lnTo>
                    <a:pt x="2127" y="2820"/>
                  </a:lnTo>
                  <a:lnTo>
                    <a:pt x="2047" y="2820"/>
                  </a:lnTo>
                  <a:lnTo>
                    <a:pt x="1509" y="2820"/>
                  </a:lnTo>
                  <a:lnTo>
                    <a:pt x="872" y="1849"/>
                  </a:lnTo>
                  <a:lnTo>
                    <a:pt x="837" y="1756"/>
                  </a:lnTo>
                  <a:lnTo>
                    <a:pt x="515" y="1756"/>
                  </a:lnTo>
                  <a:lnTo>
                    <a:pt x="515" y="2288"/>
                  </a:lnTo>
                  <a:lnTo>
                    <a:pt x="515" y="2820"/>
                  </a:lnTo>
                  <a:lnTo>
                    <a:pt x="0" y="2820"/>
                  </a:lnTo>
                  <a:lnTo>
                    <a:pt x="0" y="2130"/>
                  </a:lnTo>
                  <a:lnTo>
                    <a:pt x="0" y="1441"/>
                  </a:lnTo>
                  <a:lnTo>
                    <a:pt x="0" y="751"/>
                  </a:lnTo>
                  <a:lnTo>
                    <a:pt x="0" y="62"/>
                  </a:lnTo>
                  <a:lnTo>
                    <a:pt x="941" y="62"/>
                  </a:lnTo>
                  <a:lnTo>
                    <a:pt x="1005" y="62"/>
                  </a:lnTo>
                  <a:lnTo>
                    <a:pt x="1067" y="66"/>
                  </a:lnTo>
                  <a:lnTo>
                    <a:pt x="1128" y="71"/>
                  </a:lnTo>
                  <a:lnTo>
                    <a:pt x="1186" y="78"/>
                  </a:lnTo>
                  <a:lnTo>
                    <a:pt x="1242" y="87"/>
                  </a:lnTo>
                  <a:lnTo>
                    <a:pt x="1296" y="97"/>
                  </a:lnTo>
                  <a:lnTo>
                    <a:pt x="1348" y="110"/>
                  </a:lnTo>
                  <a:lnTo>
                    <a:pt x="1397" y="124"/>
                  </a:lnTo>
                  <a:lnTo>
                    <a:pt x="1490" y="158"/>
                  </a:lnTo>
                  <a:lnTo>
                    <a:pt x="1573" y="198"/>
                  </a:lnTo>
                  <a:lnTo>
                    <a:pt x="1613" y="221"/>
                  </a:lnTo>
                  <a:lnTo>
                    <a:pt x="1650" y="244"/>
                  </a:lnTo>
                  <a:lnTo>
                    <a:pt x="1717" y="298"/>
                  </a:lnTo>
                  <a:lnTo>
                    <a:pt x="1776" y="356"/>
                  </a:lnTo>
                  <a:lnTo>
                    <a:pt x="1802" y="389"/>
                  </a:lnTo>
                  <a:lnTo>
                    <a:pt x="1827" y="422"/>
                  </a:lnTo>
                  <a:lnTo>
                    <a:pt x="1849" y="456"/>
                  </a:lnTo>
                  <a:lnTo>
                    <a:pt x="1870" y="492"/>
                  </a:lnTo>
                  <a:lnTo>
                    <a:pt x="1888" y="529"/>
                  </a:lnTo>
                  <a:lnTo>
                    <a:pt x="1904" y="568"/>
                  </a:lnTo>
                  <a:lnTo>
                    <a:pt x="1919" y="606"/>
                  </a:lnTo>
                  <a:lnTo>
                    <a:pt x="1932" y="648"/>
                  </a:lnTo>
                  <a:lnTo>
                    <a:pt x="1942" y="689"/>
                  </a:lnTo>
                  <a:lnTo>
                    <a:pt x="1951" y="733"/>
                  </a:lnTo>
                  <a:lnTo>
                    <a:pt x="1963" y="822"/>
                  </a:lnTo>
                  <a:lnTo>
                    <a:pt x="1965" y="916"/>
                  </a:lnTo>
                  <a:lnTo>
                    <a:pt x="1964" y="984"/>
                  </a:lnTo>
                  <a:lnTo>
                    <a:pt x="1958" y="1051"/>
                  </a:lnTo>
                  <a:lnTo>
                    <a:pt x="1946" y="1116"/>
                  </a:lnTo>
                  <a:lnTo>
                    <a:pt x="1930" y="1178"/>
                  </a:lnTo>
                  <a:lnTo>
                    <a:pt x="1911" y="1236"/>
                  </a:lnTo>
                  <a:lnTo>
                    <a:pt x="1886" y="1292"/>
                  </a:lnTo>
                  <a:lnTo>
                    <a:pt x="1858" y="1345"/>
                  </a:lnTo>
                  <a:lnTo>
                    <a:pt x="1824" y="1397"/>
                  </a:lnTo>
                  <a:lnTo>
                    <a:pt x="1787" y="1444"/>
                  </a:lnTo>
                  <a:lnTo>
                    <a:pt x="1744" y="1488"/>
                  </a:lnTo>
                  <a:lnTo>
                    <a:pt x="1697" y="1530"/>
                  </a:lnTo>
                  <a:lnTo>
                    <a:pt x="1646" y="1568"/>
                  </a:lnTo>
                  <a:lnTo>
                    <a:pt x="1589" y="1603"/>
                  </a:lnTo>
                  <a:lnTo>
                    <a:pt x="1527" y="1635"/>
                  </a:lnTo>
                  <a:lnTo>
                    <a:pt x="1461" y="1664"/>
                  </a:lnTo>
                  <a:lnTo>
                    <a:pt x="1390" y="1688"/>
                  </a:lnTo>
                  <a:lnTo>
                    <a:pt x="1732" y="2214"/>
                  </a:lnTo>
                  <a:lnTo>
                    <a:pt x="2075" y="2741"/>
                  </a:lnTo>
                  <a:lnTo>
                    <a:pt x="2318" y="2071"/>
                  </a:lnTo>
                  <a:lnTo>
                    <a:pt x="2562" y="1402"/>
                  </a:lnTo>
                  <a:lnTo>
                    <a:pt x="2805" y="731"/>
                  </a:lnTo>
                  <a:lnTo>
                    <a:pt x="3048" y="62"/>
                  </a:lnTo>
                  <a:close/>
                  <a:moveTo>
                    <a:pt x="16185" y="1673"/>
                  </a:moveTo>
                  <a:lnTo>
                    <a:pt x="16185" y="867"/>
                  </a:lnTo>
                  <a:lnTo>
                    <a:pt x="16185" y="62"/>
                  </a:lnTo>
                  <a:lnTo>
                    <a:pt x="16700" y="62"/>
                  </a:lnTo>
                  <a:lnTo>
                    <a:pt x="16700" y="867"/>
                  </a:lnTo>
                  <a:lnTo>
                    <a:pt x="16700" y="1673"/>
                  </a:lnTo>
                  <a:lnTo>
                    <a:pt x="16699" y="1751"/>
                  </a:lnTo>
                  <a:lnTo>
                    <a:pt x="16695" y="1827"/>
                  </a:lnTo>
                  <a:lnTo>
                    <a:pt x="16689" y="1900"/>
                  </a:lnTo>
                  <a:lnTo>
                    <a:pt x="16678" y="1969"/>
                  </a:lnTo>
                  <a:lnTo>
                    <a:pt x="16667" y="2038"/>
                  </a:lnTo>
                  <a:lnTo>
                    <a:pt x="16653" y="2101"/>
                  </a:lnTo>
                  <a:lnTo>
                    <a:pt x="16636" y="2163"/>
                  </a:lnTo>
                  <a:lnTo>
                    <a:pt x="16616" y="2222"/>
                  </a:lnTo>
                  <a:lnTo>
                    <a:pt x="16594" y="2277"/>
                  </a:lnTo>
                  <a:lnTo>
                    <a:pt x="16570" y="2331"/>
                  </a:lnTo>
                  <a:lnTo>
                    <a:pt x="16544" y="2382"/>
                  </a:lnTo>
                  <a:lnTo>
                    <a:pt x="16514" y="2431"/>
                  </a:lnTo>
                  <a:lnTo>
                    <a:pt x="16484" y="2476"/>
                  </a:lnTo>
                  <a:lnTo>
                    <a:pt x="16451" y="2518"/>
                  </a:lnTo>
                  <a:lnTo>
                    <a:pt x="16416" y="2560"/>
                  </a:lnTo>
                  <a:lnTo>
                    <a:pt x="16380" y="2597"/>
                  </a:lnTo>
                  <a:lnTo>
                    <a:pt x="16339" y="2633"/>
                  </a:lnTo>
                  <a:lnTo>
                    <a:pt x="16299" y="2665"/>
                  </a:lnTo>
                  <a:lnTo>
                    <a:pt x="16257" y="2696"/>
                  </a:lnTo>
                  <a:lnTo>
                    <a:pt x="16213" y="2725"/>
                  </a:lnTo>
                  <a:lnTo>
                    <a:pt x="16166" y="2750"/>
                  </a:lnTo>
                  <a:lnTo>
                    <a:pt x="16118" y="2774"/>
                  </a:lnTo>
                  <a:lnTo>
                    <a:pt x="16068" y="2794"/>
                  </a:lnTo>
                  <a:lnTo>
                    <a:pt x="16017" y="2814"/>
                  </a:lnTo>
                  <a:lnTo>
                    <a:pt x="15964" y="2829"/>
                  </a:lnTo>
                  <a:lnTo>
                    <a:pt x="15910" y="2843"/>
                  </a:lnTo>
                  <a:lnTo>
                    <a:pt x="15854" y="2855"/>
                  </a:lnTo>
                  <a:lnTo>
                    <a:pt x="15797" y="2865"/>
                  </a:lnTo>
                  <a:lnTo>
                    <a:pt x="15739" y="2873"/>
                  </a:lnTo>
                  <a:lnTo>
                    <a:pt x="15680" y="2878"/>
                  </a:lnTo>
                  <a:lnTo>
                    <a:pt x="15557" y="2882"/>
                  </a:lnTo>
                  <a:lnTo>
                    <a:pt x="15434" y="2878"/>
                  </a:lnTo>
                  <a:lnTo>
                    <a:pt x="15374" y="2873"/>
                  </a:lnTo>
                  <a:lnTo>
                    <a:pt x="15316" y="2865"/>
                  </a:lnTo>
                  <a:lnTo>
                    <a:pt x="15259" y="2855"/>
                  </a:lnTo>
                  <a:lnTo>
                    <a:pt x="15203" y="2843"/>
                  </a:lnTo>
                  <a:lnTo>
                    <a:pt x="15149" y="2829"/>
                  </a:lnTo>
                  <a:lnTo>
                    <a:pt x="15097" y="2814"/>
                  </a:lnTo>
                  <a:lnTo>
                    <a:pt x="15046" y="2794"/>
                  </a:lnTo>
                  <a:lnTo>
                    <a:pt x="14996" y="2774"/>
                  </a:lnTo>
                  <a:lnTo>
                    <a:pt x="14949" y="2750"/>
                  </a:lnTo>
                  <a:lnTo>
                    <a:pt x="14903" y="2725"/>
                  </a:lnTo>
                  <a:lnTo>
                    <a:pt x="14859" y="2696"/>
                  </a:lnTo>
                  <a:lnTo>
                    <a:pt x="14817" y="2665"/>
                  </a:lnTo>
                  <a:lnTo>
                    <a:pt x="14776" y="2633"/>
                  </a:lnTo>
                  <a:lnTo>
                    <a:pt x="14738" y="2597"/>
                  </a:lnTo>
                  <a:lnTo>
                    <a:pt x="14701" y="2560"/>
                  </a:lnTo>
                  <a:lnTo>
                    <a:pt x="14667" y="2518"/>
                  </a:lnTo>
                  <a:lnTo>
                    <a:pt x="14634" y="2476"/>
                  </a:lnTo>
                  <a:lnTo>
                    <a:pt x="14603" y="2431"/>
                  </a:lnTo>
                  <a:lnTo>
                    <a:pt x="14575" y="2382"/>
                  </a:lnTo>
                  <a:lnTo>
                    <a:pt x="14549" y="2331"/>
                  </a:lnTo>
                  <a:lnTo>
                    <a:pt x="14525" y="2277"/>
                  </a:lnTo>
                  <a:lnTo>
                    <a:pt x="14504" y="2222"/>
                  </a:lnTo>
                  <a:lnTo>
                    <a:pt x="14484" y="2163"/>
                  </a:lnTo>
                  <a:lnTo>
                    <a:pt x="14467" y="2101"/>
                  </a:lnTo>
                  <a:lnTo>
                    <a:pt x="14453" y="2038"/>
                  </a:lnTo>
                  <a:lnTo>
                    <a:pt x="14441" y="1969"/>
                  </a:lnTo>
                  <a:lnTo>
                    <a:pt x="14432" y="1900"/>
                  </a:lnTo>
                  <a:lnTo>
                    <a:pt x="14425" y="1827"/>
                  </a:lnTo>
                  <a:lnTo>
                    <a:pt x="14421" y="1751"/>
                  </a:lnTo>
                  <a:lnTo>
                    <a:pt x="14419" y="1673"/>
                  </a:lnTo>
                  <a:lnTo>
                    <a:pt x="14419" y="867"/>
                  </a:lnTo>
                  <a:lnTo>
                    <a:pt x="14419" y="62"/>
                  </a:lnTo>
                  <a:lnTo>
                    <a:pt x="14934" y="62"/>
                  </a:lnTo>
                  <a:lnTo>
                    <a:pt x="14934" y="867"/>
                  </a:lnTo>
                  <a:lnTo>
                    <a:pt x="14934" y="1673"/>
                  </a:lnTo>
                  <a:lnTo>
                    <a:pt x="14937" y="1773"/>
                  </a:lnTo>
                  <a:lnTo>
                    <a:pt x="14940" y="1821"/>
                  </a:lnTo>
                  <a:lnTo>
                    <a:pt x="14945" y="1866"/>
                  </a:lnTo>
                  <a:lnTo>
                    <a:pt x="14956" y="1951"/>
                  </a:lnTo>
                  <a:lnTo>
                    <a:pt x="14974" y="2028"/>
                  </a:lnTo>
                  <a:lnTo>
                    <a:pt x="14996" y="2099"/>
                  </a:lnTo>
                  <a:lnTo>
                    <a:pt x="15009" y="2132"/>
                  </a:lnTo>
                  <a:lnTo>
                    <a:pt x="15024" y="2161"/>
                  </a:lnTo>
                  <a:lnTo>
                    <a:pt x="15039" y="2191"/>
                  </a:lnTo>
                  <a:lnTo>
                    <a:pt x="15056" y="2218"/>
                  </a:lnTo>
                  <a:lnTo>
                    <a:pt x="15092" y="2267"/>
                  </a:lnTo>
                  <a:lnTo>
                    <a:pt x="15113" y="2289"/>
                  </a:lnTo>
                  <a:lnTo>
                    <a:pt x="15135" y="2310"/>
                  </a:lnTo>
                  <a:lnTo>
                    <a:pt x="15157" y="2329"/>
                  </a:lnTo>
                  <a:lnTo>
                    <a:pt x="15180" y="2346"/>
                  </a:lnTo>
                  <a:lnTo>
                    <a:pt x="15206" y="2361"/>
                  </a:lnTo>
                  <a:lnTo>
                    <a:pt x="15232" y="2377"/>
                  </a:lnTo>
                  <a:lnTo>
                    <a:pt x="15288" y="2400"/>
                  </a:lnTo>
                  <a:lnTo>
                    <a:pt x="15317" y="2410"/>
                  </a:lnTo>
                  <a:lnTo>
                    <a:pt x="15348" y="2419"/>
                  </a:lnTo>
                  <a:lnTo>
                    <a:pt x="15413" y="2432"/>
                  </a:lnTo>
                  <a:lnTo>
                    <a:pt x="15447" y="2436"/>
                  </a:lnTo>
                  <a:lnTo>
                    <a:pt x="15483" y="2440"/>
                  </a:lnTo>
                  <a:lnTo>
                    <a:pt x="15557" y="2442"/>
                  </a:lnTo>
                  <a:lnTo>
                    <a:pt x="15630" y="2440"/>
                  </a:lnTo>
                  <a:lnTo>
                    <a:pt x="15665" y="2436"/>
                  </a:lnTo>
                  <a:lnTo>
                    <a:pt x="15700" y="2432"/>
                  </a:lnTo>
                  <a:lnTo>
                    <a:pt x="15765" y="2419"/>
                  </a:lnTo>
                  <a:lnTo>
                    <a:pt x="15796" y="2410"/>
                  </a:lnTo>
                  <a:lnTo>
                    <a:pt x="15827" y="2400"/>
                  </a:lnTo>
                  <a:lnTo>
                    <a:pt x="15883" y="2375"/>
                  </a:lnTo>
                  <a:lnTo>
                    <a:pt x="15909" y="2361"/>
                  </a:lnTo>
                  <a:lnTo>
                    <a:pt x="15934" y="2344"/>
                  </a:lnTo>
                  <a:lnTo>
                    <a:pt x="15959" y="2328"/>
                  </a:lnTo>
                  <a:lnTo>
                    <a:pt x="15981" y="2308"/>
                  </a:lnTo>
                  <a:lnTo>
                    <a:pt x="16003" y="2288"/>
                  </a:lnTo>
                  <a:lnTo>
                    <a:pt x="16024" y="2266"/>
                  </a:lnTo>
                  <a:lnTo>
                    <a:pt x="16061" y="2215"/>
                  </a:lnTo>
                  <a:lnTo>
                    <a:pt x="16094" y="2160"/>
                  </a:lnTo>
                  <a:lnTo>
                    <a:pt x="16109" y="2129"/>
                  </a:lnTo>
                  <a:lnTo>
                    <a:pt x="16122" y="2097"/>
                  </a:lnTo>
                  <a:lnTo>
                    <a:pt x="16134" y="2063"/>
                  </a:lnTo>
                  <a:lnTo>
                    <a:pt x="16145" y="2027"/>
                  </a:lnTo>
                  <a:lnTo>
                    <a:pt x="16163" y="1950"/>
                  </a:lnTo>
                  <a:lnTo>
                    <a:pt x="16175" y="1865"/>
                  </a:lnTo>
                  <a:lnTo>
                    <a:pt x="16180" y="1820"/>
                  </a:lnTo>
                  <a:lnTo>
                    <a:pt x="16183" y="1773"/>
                  </a:lnTo>
                  <a:lnTo>
                    <a:pt x="16185" y="1673"/>
                  </a:lnTo>
                  <a:close/>
                  <a:moveTo>
                    <a:pt x="18240" y="1167"/>
                  </a:moveTo>
                  <a:lnTo>
                    <a:pt x="18316" y="1181"/>
                  </a:lnTo>
                  <a:lnTo>
                    <a:pt x="18391" y="1199"/>
                  </a:lnTo>
                  <a:lnTo>
                    <a:pt x="18464" y="1221"/>
                  </a:lnTo>
                  <a:lnTo>
                    <a:pt x="18499" y="1234"/>
                  </a:lnTo>
                  <a:lnTo>
                    <a:pt x="18532" y="1248"/>
                  </a:lnTo>
                  <a:lnTo>
                    <a:pt x="18598" y="1279"/>
                  </a:lnTo>
                  <a:lnTo>
                    <a:pt x="18660" y="1316"/>
                  </a:lnTo>
                  <a:lnTo>
                    <a:pt x="18719" y="1357"/>
                  </a:lnTo>
                  <a:lnTo>
                    <a:pt x="18746" y="1380"/>
                  </a:lnTo>
                  <a:lnTo>
                    <a:pt x="18772" y="1403"/>
                  </a:lnTo>
                  <a:lnTo>
                    <a:pt x="18796" y="1429"/>
                  </a:lnTo>
                  <a:lnTo>
                    <a:pt x="18821" y="1456"/>
                  </a:lnTo>
                  <a:lnTo>
                    <a:pt x="18843" y="1484"/>
                  </a:lnTo>
                  <a:lnTo>
                    <a:pt x="18864" y="1515"/>
                  </a:lnTo>
                  <a:lnTo>
                    <a:pt x="18901" y="1580"/>
                  </a:lnTo>
                  <a:lnTo>
                    <a:pt x="18933" y="1652"/>
                  </a:lnTo>
                  <a:lnTo>
                    <a:pt x="18959" y="1729"/>
                  </a:lnTo>
                  <a:lnTo>
                    <a:pt x="18968" y="1772"/>
                  </a:lnTo>
                  <a:lnTo>
                    <a:pt x="18977" y="1816"/>
                  </a:lnTo>
                  <a:lnTo>
                    <a:pt x="18984" y="1861"/>
                  </a:lnTo>
                  <a:lnTo>
                    <a:pt x="18989" y="1909"/>
                  </a:lnTo>
                  <a:lnTo>
                    <a:pt x="18992" y="1958"/>
                  </a:lnTo>
                  <a:lnTo>
                    <a:pt x="18993" y="2009"/>
                  </a:lnTo>
                  <a:lnTo>
                    <a:pt x="18992" y="2057"/>
                  </a:lnTo>
                  <a:lnTo>
                    <a:pt x="18989" y="2102"/>
                  </a:lnTo>
                  <a:lnTo>
                    <a:pt x="18984" y="2148"/>
                  </a:lnTo>
                  <a:lnTo>
                    <a:pt x="18977" y="2192"/>
                  </a:lnTo>
                  <a:lnTo>
                    <a:pt x="18968" y="2235"/>
                  </a:lnTo>
                  <a:lnTo>
                    <a:pt x="18958" y="2277"/>
                  </a:lnTo>
                  <a:lnTo>
                    <a:pt x="18945" y="2319"/>
                  </a:lnTo>
                  <a:lnTo>
                    <a:pt x="18931" y="2359"/>
                  </a:lnTo>
                  <a:lnTo>
                    <a:pt x="18914" y="2399"/>
                  </a:lnTo>
                  <a:lnTo>
                    <a:pt x="18905" y="2417"/>
                  </a:lnTo>
                  <a:lnTo>
                    <a:pt x="18895" y="2436"/>
                  </a:lnTo>
                  <a:lnTo>
                    <a:pt x="18874" y="2472"/>
                  </a:lnTo>
                  <a:lnTo>
                    <a:pt x="18851" y="2508"/>
                  </a:lnTo>
                  <a:lnTo>
                    <a:pt x="18825" y="2542"/>
                  </a:lnTo>
                  <a:lnTo>
                    <a:pt x="18798" y="2574"/>
                  </a:lnTo>
                  <a:lnTo>
                    <a:pt x="18768" y="2605"/>
                  </a:lnTo>
                  <a:lnTo>
                    <a:pt x="18737" y="2636"/>
                  </a:lnTo>
                  <a:lnTo>
                    <a:pt x="18702" y="2663"/>
                  </a:lnTo>
                  <a:lnTo>
                    <a:pt x="18666" y="2690"/>
                  </a:lnTo>
                  <a:lnTo>
                    <a:pt x="18587" y="2739"/>
                  </a:lnTo>
                  <a:lnTo>
                    <a:pt x="18544" y="2761"/>
                  </a:lnTo>
                  <a:lnTo>
                    <a:pt x="18497" y="2781"/>
                  </a:lnTo>
                  <a:lnTo>
                    <a:pt x="18450" y="2799"/>
                  </a:lnTo>
                  <a:lnTo>
                    <a:pt x="18400" y="2816"/>
                  </a:lnTo>
                  <a:lnTo>
                    <a:pt x="18292" y="2845"/>
                  </a:lnTo>
                  <a:lnTo>
                    <a:pt x="18235" y="2856"/>
                  </a:lnTo>
                  <a:lnTo>
                    <a:pt x="18175" y="2865"/>
                  </a:lnTo>
                  <a:lnTo>
                    <a:pt x="18112" y="2873"/>
                  </a:lnTo>
                  <a:lnTo>
                    <a:pt x="18047" y="2878"/>
                  </a:lnTo>
                  <a:lnTo>
                    <a:pt x="17980" y="2881"/>
                  </a:lnTo>
                  <a:lnTo>
                    <a:pt x="17910" y="2882"/>
                  </a:lnTo>
                  <a:lnTo>
                    <a:pt x="17807" y="2879"/>
                  </a:lnTo>
                  <a:lnTo>
                    <a:pt x="17710" y="2870"/>
                  </a:lnTo>
                  <a:lnTo>
                    <a:pt x="17618" y="2856"/>
                  </a:lnTo>
                  <a:lnTo>
                    <a:pt x="17575" y="2847"/>
                  </a:lnTo>
                  <a:lnTo>
                    <a:pt x="17534" y="2837"/>
                  </a:lnTo>
                  <a:lnTo>
                    <a:pt x="17455" y="2812"/>
                  </a:lnTo>
                  <a:lnTo>
                    <a:pt x="17381" y="2784"/>
                  </a:lnTo>
                  <a:lnTo>
                    <a:pt x="17312" y="2752"/>
                  </a:lnTo>
                  <a:lnTo>
                    <a:pt x="17249" y="2714"/>
                  </a:lnTo>
                  <a:lnTo>
                    <a:pt x="17191" y="2676"/>
                  </a:lnTo>
                  <a:lnTo>
                    <a:pt x="17136" y="2633"/>
                  </a:lnTo>
                  <a:lnTo>
                    <a:pt x="17086" y="2588"/>
                  </a:lnTo>
                  <a:lnTo>
                    <a:pt x="17039" y="2542"/>
                  </a:lnTo>
                  <a:lnTo>
                    <a:pt x="17017" y="2517"/>
                  </a:lnTo>
                  <a:lnTo>
                    <a:pt x="16995" y="2493"/>
                  </a:lnTo>
                  <a:lnTo>
                    <a:pt x="16957" y="2442"/>
                  </a:lnTo>
                  <a:lnTo>
                    <a:pt x="16919" y="2391"/>
                  </a:lnTo>
                  <a:lnTo>
                    <a:pt x="16885" y="2339"/>
                  </a:lnTo>
                  <a:lnTo>
                    <a:pt x="17311" y="2116"/>
                  </a:lnTo>
                  <a:lnTo>
                    <a:pt x="17359" y="2181"/>
                  </a:lnTo>
                  <a:lnTo>
                    <a:pt x="17385" y="2212"/>
                  </a:lnTo>
                  <a:lnTo>
                    <a:pt x="17413" y="2241"/>
                  </a:lnTo>
                  <a:lnTo>
                    <a:pt x="17443" y="2270"/>
                  </a:lnTo>
                  <a:lnTo>
                    <a:pt x="17474" y="2297"/>
                  </a:lnTo>
                  <a:lnTo>
                    <a:pt x="17544" y="2346"/>
                  </a:lnTo>
                  <a:lnTo>
                    <a:pt x="17581" y="2366"/>
                  </a:lnTo>
                  <a:lnTo>
                    <a:pt x="17622" y="2386"/>
                  </a:lnTo>
                  <a:lnTo>
                    <a:pt x="17663" y="2402"/>
                  </a:lnTo>
                  <a:lnTo>
                    <a:pt x="17707" y="2415"/>
                  </a:lnTo>
                  <a:lnTo>
                    <a:pt x="17754" y="2427"/>
                  </a:lnTo>
                  <a:lnTo>
                    <a:pt x="17777" y="2432"/>
                  </a:lnTo>
                  <a:lnTo>
                    <a:pt x="17801" y="2435"/>
                  </a:lnTo>
                  <a:lnTo>
                    <a:pt x="17853" y="2440"/>
                  </a:lnTo>
                  <a:lnTo>
                    <a:pt x="17906" y="2442"/>
                  </a:lnTo>
                  <a:lnTo>
                    <a:pt x="17984" y="2440"/>
                  </a:lnTo>
                  <a:lnTo>
                    <a:pt x="18055" y="2433"/>
                  </a:lnTo>
                  <a:lnTo>
                    <a:pt x="18120" y="2423"/>
                  </a:lnTo>
                  <a:lnTo>
                    <a:pt x="18178" y="2409"/>
                  </a:lnTo>
                  <a:lnTo>
                    <a:pt x="18230" y="2392"/>
                  </a:lnTo>
                  <a:lnTo>
                    <a:pt x="18275" y="2370"/>
                  </a:lnTo>
                  <a:lnTo>
                    <a:pt x="18297" y="2359"/>
                  </a:lnTo>
                  <a:lnTo>
                    <a:pt x="18316" y="2347"/>
                  </a:lnTo>
                  <a:lnTo>
                    <a:pt x="18351" y="2319"/>
                  </a:lnTo>
                  <a:lnTo>
                    <a:pt x="18367" y="2304"/>
                  </a:lnTo>
                  <a:lnTo>
                    <a:pt x="18381" y="2289"/>
                  </a:lnTo>
                  <a:lnTo>
                    <a:pt x="18407" y="2255"/>
                  </a:lnTo>
                  <a:lnTo>
                    <a:pt x="18428" y="2221"/>
                  </a:lnTo>
                  <a:lnTo>
                    <a:pt x="18443" y="2182"/>
                  </a:lnTo>
                  <a:lnTo>
                    <a:pt x="18456" y="2142"/>
                  </a:lnTo>
                  <a:lnTo>
                    <a:pt x="18464" y="2099"/>
                  </a:lnTo>
                  <a:lnTo>
                    <a:pt x="18469" y="2056"/>
                  </a:lnTo>
                  <a:lnTo>
                    <a:pt x="18470" y="2009"/>
                  </a:lnTo>
                  <a:lnTo>
                    <a:pt x="18469" y="1977"/>
                  </a:lnTo>
                  <a:lnTo>
                    <a:pt x="18466" y="1945"/>
                  </a:lnTo>
                  <a:lnTo>
                    <a:pt x="18461" y="1914"/>
                  </a:lnTo>
                  <a:lnTo>
                    <a:pt x="18453" y="1884"/>
                  </a:lnTo>
                  <a:lnTo>
                    <a:pt x="18443" y="1857"/>
                  </a:lnTo>
                  <a:lnTo>
                    <a:pt x="18430" y="1830"/>
                  </a:lnTo>
                  <a:lnTo>
                    <a:pt x="18416" y="1805"/>
                  </a:lnTo>
                  <a:lnTo>
                    <a:pt x="18398" y="1782"/>
                  </a:lnTo>
                  <a:lnTo>
                    <a:pt x="18377" y="1760"/>
                  </a:lnTo>
                  <a:lnTo>
                    <a:pt x="18353" y="1741"/>
                  </a:lnTo>
                  <a:lnTo>
                    <a:pt x="18325" y="1723"/>
                  </a:lnTo>
                  <a:lnTo>
                    <a:pt x="18296" y="1706"/>
                  </a:lnTo>
                  <a:lnTo>
                    <a:pt x="18262" y="1692"/>
                  </a:lnTo>
                  <a:lnTo>
                    <a:pt x="18224" y="1680"/>
                  </a:lnTo>
                  <a:lnTo>
                    <a:pt x="18184" y="1670"/>
                  </a:lnTo>
                  <a:lnTo>
                    <a:pt x="18162" y="1665"/>
                  </a:lnTo>
                  <a:lnTo>
                    <a:pt x="18140" y="1661"/>
                  </a:lnTo>
                  <a:lnTo>
                    <a:pt x="17576" y="1570"/>
                  </a:lnTo>
                  <a:lnTo>
                    <a:pt x="17503" y="1555"/>
                  </a:lnTo>
                  <a:lnTo>
                    <a:pt x="17433" y="1539"/>
                  </a:lnTo>
                  <a:lnTo>
                    <a:pt x="17367" y="1517"/>
                  </a:lnTo>
                  <a:lnTo>
                    <a:pt x="17305" y="1491"/>
                  </a:lnTo>
                  <a:lnTo>
                    <a:pt x="17246" y="1461"/>
                  </a:lnTo>
                  <a:lnTo>
                    <a:pt x="17192" y="1428"/>
                  </a:lnTo>
                  <a:lnTo>
                    <a:pt x="17143" y="1388"/>
                  </a:lnTo>
                  <a:lnTo>
                    <a:pt x="17098" y="1344"/>
                  </a:lnTo>
                  <a:lnTo>
                    <a:pt x="17057" y="1295"/>
                  </a:lnTo>
                  <a:lnTo>
                    <a:pt x="17021" y="1241"/>
                  </a:lnTo>
                  <a:lnTo>
                    <a:pt x="17006" y="1211"/>
                  </a:lnTo>
                  <a:lnTo>
                    <a:pt x="16991" y="1180"/>
                  </a:lnTo>
                  <a:lnTo>
                    <a:pt x="16966" y="1114"/>
                  </a:lnTo>
                  <a:lnTo>
                    <a:pt x="16946" y="1043"/>
                  </a:lnTo>
                  <a:lnTo>
                    <a:pt x="16931" y="965"/>
                  </a:lnTo>
                  <a:lnTo>
                    <a:pt x="16923" y="880"/>
                  </a:lnTo>
                  <a:lnTo>
                    <a:pt x="16920" y="836"/>
                  </a:lnTo>
                  <a:lnTo>
                    <a:pt x="16919" y="789"/>
                  </a:lnTo>
                  <a:lnTo>
                    <a:pt x="16923" y="715"/>
                  </a:lnTo>
                  <a:lnTo>
                    <a:pt x="16927" y="677"/>
                  </a:lnTo>
                  <a:lnTo>
                    <a:pt x="16932" y="641"/>
                  </a:lnTo>
                  <a:lnTo>
                    <a:pt x="16940" y="604"/>
                  </a:lnTo>
                  <a:lnTo>
                    <a:pt x="16950" y="569"/>
                  </a:lnTo>
                  <a:lnTo>
                    <a:pt x="16960" y="533"/>
                  </a:lnTo>
                  <a:lnTo>
                    <a:pt x="16973" y="498"/>
                  </a:lnTo>
                  <a:lnTo>
                    <a:pt x="16989" y="463"/>
                  </a:lnTo>
                  <a:lnTo>
                    <a:pt x="17006" y="430"/>
                  </a:lnTo>
                  <a:lnTo>
                    <a:pt x="17025" y="396"/>
                  </a:lnTo>
                  <a:lnTo>
                    <a:pt x="17046" y="365"/>
                  </a:lnTo>
                  <a:lnTo>
                    <a:pt x="17068" y="333"/>
                  </a:lnTo>
                  <a:lnTo>
                    <a:pt x="17092" y="303"/>
                  </a:lnTo>
                  <a:lnTo>
                    <a:pt x="17149" y="245"/>
                  </a:lnTo>
                  <a:lnTo>
                    <a:pt x="17180" y="218"/>
                  </a:lnTo>
                  <a:lnTo>
                    <a:pt x="17213" y="193"/>
                  </a:lnTo>
                  <a:lnTo>
                    <a:pt x="17286" y="145"/>
                  </a:lnTo>
                  <a:lnTo>
                    <a:pt x="17327" y="123"/>
                  </a:lnTo>
                  <a:lnTo>
                    <a:pt x="17369" y="104"/>
                  </a:lnTo>
                  <a:lnTo>
                    <a:pt x="17413" y="84"/>
                  </a:lnTo>
                  <a:lnTo>
                    <a:pt x="17460" y="67"/>
                  </a:lnTo>
                  <a:lnTo>
                    <a:pt x="17510" y="53"/>
                  </a:lnTo>
                  <a:lnTo>
                    <a:pt x="17562" y="39"/>
                  </a:lnTo>
                  <a:lnTo>
                    <a:pt x="17616" y="28"/>
                  </a:lnTo>
                  <a:lnTo>
                    <a:pt x="17672" y="18"/>
                  </a:lnTo>
                  <a:lnTo>
                    <a:pt x="17732" y="11"/>
                  </a:lnTo>
                  <a:lnTo>
                    <a:pt x="17794" y="6"/>
                  </a:lnTo>
                  <a:lnTo>
                    <a:pt x="17858" y="2"/>
                  </a:lnTo>
                  <a:lnTo>
                    <a:pt x="17926" y="0"/>
                  </a:lnTo>
                  <a:lnTo>
                    <a:pt x="18029" y="3"/>
                  </a:lnTo>
                  <a:lnTo>
                    <a:pt x="18078" y="7"/>
                  </a:lnTo>
                  <a:lnTo>
                    <a:pt x="18125" y="11"/>
                  </a:lnTo>
                  <a:lnTo>
                    <a:pt x="18171" y="16"/>
                  </a:lnTo>
                  <a:lnTo>
                    <a:pt x="18214" y="22"/>
                  </a:lnTo>
                  <a:lnTo>
                    <a:pt x="18298" y="39"/>
                  </a:lnTo>
                  <a:lnTo>
                    <a:pt x="18375" y="58"/>
                  </a:lnTo>
                  <a:lnTo>
                    <a:pt x="18446" y="83"/>
                  </a:lnTo>
                  <a:lnTo>
                    <a:pt x="18512" y="111"/>
                  </a:lnTo>
                  <a:lnTo>
                    <a:pt x="18573" y="142"/>
                  </a:lnTo>
                  <a:lnTo>
                    <a:pt x="18629" y="177"/>
                  </a:lnTo>
                  <a:lnTo>
                    <a:pt x="18681" y="216"/>
                  </a:lnTo>
                  <a:lnTo>
                    <a:pt x="18729" y="256"/>
                  </a:lnTo>
                  <a:lnTo>
                    <a:pt x="18773" y="300"/>
                  </a:lnTo>
                  <a:lnTo>
                    <a:pt x="18814" y="345"/>
                  </a:lnTo>
                  <a:lnTo>
                    <a:pt x="18853" y="392"/>
                  </a:lnTo>
                  <a:lnTo>
                    <a:pt x="18889" y="443"/>
                  </a:lnTo>
                  <a:lnTo>
                    <a:pt x="18923" y="494"/>
                  </a:lnTo>
                  <a:lnTo>
                    <a:pt x="18497" y="716"/>
                  </a:lnTo>
                  <a:lnTo>
                    <a:pt x="18451" y="654"/>
                  </a:lnTo>
                  <a:lnTo>
                    <a:pt x="18399" y="599"/>
                  </a:lnTo>
                  <a:lnTo>
                    <a:pt x="18371" y="574"/>
                  </a:lnTo>
                  <a:lnTo>
                    <a:pt x="18341" y="552"/>
                  </a:lnTo>
                  <a:lnTo>
                    <a:pt x="18310" y="532"/>
                  </a:lnTo>
                  <a:lnTo>
                    <a:pt x="18276" y="512"/>
                  </a:lnTo>
                  <a:lnTo>
                    <a:pt x="18241" y="496"/>
                  </a:lnTo>
                  <a:lnTo>
                    <a:pt x="18204" y="481"/>
                  </a:lnTo>
                  <a:lnTo>
                    <a:pt x="18164" y="470"/>
                  </a:lnTo>
                  <a:lnTo>
                    <a:pt x="18121" y="459"/>
                  </a:lnTo>
                  <a:lnTo>
                    <a:pt x="18076" y="452"/>
                  </a:lnTo>
                  <a:lnTo>
                    <a:pt x="18029" y="445"/>
                  </a:lnTo>
                  <a:lnTo>
                    <a:pt x="17979" y="441"/>
                  </a:lnTo>
                  <a:lnTo>
                    <a:pt x="17926" y="441"/>
                  </a:lnTo>
                  <a:lnTo>
                    <a:pt x="17860" y="443"/>
                  </a:lnTo>
                  <a:lnTo>
                    <a:pt x="17799" y="448"/>
                  </a:lnTo>
                  <a:lnTo>
                    <a:pt x="17743" y="456"/>
                  </a:lnTo>
                  <a:lnTo>
                    <a:pt x="17693" y="466"/>
                  </a:lnTo>
                  <a:lnTo>
                    <a:pt x="17647" y="480"/>
                  </a:lnTo>
                  <a:lnTo>
                    <a:pt x="17606" y="497"/>
                  </a:lnTo>
                  <a:lnTo>
                    <a:pt x="17571" y="516"/>
                  </a:lnTo>
                  <a:lnTo>
                    <a:pt x="17540" y="537"/>
                  </a:lnTo>
                  <a:lnTo>
                    <a:pt x="17513" y="561"/>
                  </a:lnTo>
                  <a:lnTo>
                    <a:pt x="17490" y="588"/>
                  </a:lnTo>
                  <a:lnTo>
                    <a:pt x="17470" y="617"/>
                  </a:lnTo>
                  <a:lnTo>
                    <a:pt x="17456" y="648"/>
                  </a:lnTo>
                  <a:lnTo>
                    <a:pt x="17444" y="680"/>
                  </a:lnTo>
                  <a:lnTo>
                    <a:pt x="17437" y="715"/>
                  </a:lnTo>
                  <a:lnTo>
                    <a:pt x="17431" y="751"/>
                  </a:lnTo>
                  <a:lnTo>
                    <a:pt x="17430" y="789"/>
                  </a:lnTo>
                  <a:lnTo>
                    <a:pt x="17431" y="824"/>
                  </a:lnTo>
                  <a:lnTo>
                    <a:pt x="17434" y="857"/>
                  </a:lnTo>
                  <a:lnTo>
                    <a:pt x="17444" y="912"/>
                  </a:lnTo>
                  <a:lnTo>
                    <a:pt x="17462" y="958"/>
                  </a:lnTo>
                  <a:lnTo>
                    <a:pt x="17475" y="979"/>
                  </a:lnTo>
                  <a:lnTo>
                    <a:pt x="17490" y="996"/>
                  </a:lnTo>
                  <a:lnTo>
                    <a:pt x="17506" y="1011"/>
                  </a:lnTo>
                  <a:lnTo>
                    <a:pt x="17526" y="1025"/>
                  </a:lnTo>
                  <a:lnTo>
                    <a:pt x="17547" y="1038"/>
                  </a:lnTo>
                  <a:lnTo>
                    <a:pt x="17571" y="1049"/>
                  </a:lnTo>
                  <a:lnTo>
                    <a:pt x="17625" y="1067"/>
                  </a:lnTo>
                  <a:lnTo>
                    <a:pt x="17691" y="1080"/>
                  </a:lnTo>
                  <a:lnTo>
                    <a:pt x="18240" y="1167"/>
                  </a:lnTo>
                  <a:close/>
                </a:path>
              </a:pathLst>
            </a:custGeom>
            <a:solidFill>
              <a:srgbClr val="004B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A72710F-AAD9-9821-777C-74C40271A84A}"/>
              </a:ext>
            </a:extLst>
          </p:cNvPr>
          <p:cNvCxnSpPr/>
          <p:nvPr userDrawn="1"/>
        </p:nvCxnSpPr>
        <p:spPr>
          <a:xfrm>
            <a:off x="334963" y="6165850"/>
            <a:ext cx="1152207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2">
            <a:extLst>
              <a:ext uri="{FF2B5EF4-FFF2-40B4-BE49-F238E27FC236}">
                <a16:creationId xmlns:a16="http://schemas.microsoft.com/office/drawing/2014/main" id="{F8B44B2B-D359-23E8-4907-722DBA174F1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40016" y="3045269"/>
            <a:ext cx="5256659" cy="335413"/>
          </a:xfrm>
        </p:spPr>
        <p:txBody>
          <a:bodyPr anchor="ctr" anchorCtr="0">
            <a:spAutoFit/>
          </a:bodyPr>
          <a:lstStyle>
            <a:lvl1pPr marL="0" indent="0" algn="r">
              <a:buFontTx/>
              <a:buNone/>
              <a:defRPr sz="2000"/>
            </a:lvl1pPr>
            <a:lvl2pPr marL="0" indent="0" algn="r">
              <a:buFontTx/>
              <a:buNone/>
              <a:defRPr sz="2000"/>
            </a:lvl2pPr>
            <a:lvl3pPr marL="0" indent="0" algn="r">
              <a:buFontTx/>
              <a:buNone/>
              <a:defRPr sz="2000"/>
            </a:lvl3pPr>
            <a:lvl4pPr marL="0" indent="0" algn="r">
              <a:buFontTx/>
              <a:buNone/>
              <a:defRPr sz="2000"/>
            </a:lvl4pPr>
            <a:lvl5pPr marL="0" indent="0" algn="r">
              <a:buFontTx/>
              <a:buNone/>
              <a:defRPr sz="2000"/>
            </a:lvl5pPr>
            <a:lvl6pPr marL="0" indent="0" algn="r">
              <a:buFontTx/>
              <a:buNone/>
              <a:defRPr sz="2000"/>
            </a:lvl6pPr>
            <a:lvl7pPr marL="0" indent="0" algn="r">
              <a:buFontTx/>
              <a:buNone/>
              <a:defRPr sz="2000"/>
            </a:lvl7pPr>
            <a:lvl8pPr marL="0" indent="0" algn="r">
              <a:buFontTx/>
              <a:buNone/>
              <a:defRPr sz="2000"/>
            </a:lvl8pPr>
            <a:lvl9pPr marL="0" indent="0" algn="r">
              <a:buFontTx/>
              <a:buNone/>
              <a:defRPr sz="2000"/>
            </a:lvl9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9752747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ighligh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DC36CE88-038E-A252-CC98-D8F82EE731D3}"/>
              </a:ext>
            </a:extLst>
          </p:cNvPr>
          <p:cNvSpPr/>
          <p:nvPr userDrawn="1"/>
        </p:nvSpPr>
        <p:spPr>
          <a:xfrm>
            <a:off x="334963" y="260350"/>
            <a:ext cx="11522075" cy="5616575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C34B5B-D5F2-872F-F25A-04A4298B9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noProof="0"/>
              <a:t>14.3.2025</a:t>
            </a:r>
            <a:endParaRPr lang="fi-FI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A25238-4118-1139-F9A1-4A4FC3ACA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Jamk | Petri Jaarto</a:t>
            </a:r>
            <a:endParaRPr lang="fi-FI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3DDAE4-8050-6337-2845-B331AB613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202E-AD3A-4C5D-97CC-3CD5D6135FB2}" type="slidenum">
              <a:rPr lang="fi-FI" noProof="0" smtClean="0"/>
              <a:t>‹#›</a:t>
            </a:fld>
            <a:endParaRPr lang="fi-FI" noProof="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CDC6AC3-C400-781D-DA01-692E4D56C4B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525121" y="6461625"/>
            <a:ext cx="1343649" cy="126000"/>
            <a:chOff x="0" y="2859088"/>
            <a:chExt cx="12188826" cy="1143000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735EBB6B-BDF1-FFAB-9751-2C1F1992FB2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472863" y="2874963"/>
              <a:ext cx="715963" cy="1125538"/>
            </a:xfrm>
            <a:custGeom>
              <a:avLst/>
              <a:gdLst>
                <a:gd name="T0" fmla="*/ 0 w 1807"/>
                <a:gd name="T1" fmla="*/ 0 h 2834"/>
                <a:gd name="T2" fmla="*/ 589 w 1807"/>
                <a:gd name="T3" fmla="*/ 709 h 2834"/>
                <a:gd name="T4" fmla="*/ 1178 w 1807"/>
                <a:gd name="T5" fmla="*/ 1418 h 2834"/>
                <a:gd name="T6" fmla="*/ 590 w 1807"/>
                <a:gd name="T7" fmla="*/ 2126 h 2834"/>
                <a:gd name="T8" fmla="*/ 4 w 1807"/>
                <a:gd name="T9" fmla="*/ 2834 h 2834"/>
                <a:gd name="T10" fmla="*/ 632 w 1807"/>
                <a:gd name="T11" fmla="*/ 2834 h 2834"/>
                <a:gd name="T12" fmla="*/ 1219 w 1807"/>
                <a:gd name="T13" fmla="*/ 2126 h 2834"/>
                <a:gd name="T14" fmla="*/ 1807 w 1807"/>
                <a:gd name="T15" fmla="*/ 1418 h 2834"/>
                <a:gd name="T16" fmla="*/ 1218 w 1807"/>
                <a:gd name="T17" fmla="*/ 709 h 2834"/>
                <a:gd name="T18" fmla="*/ 629 w 1807"/>
                <a:gd name="T19" fmla="*/ 0 h 2834"/>
                <a:gd name="T20" fmla="*/ 0 w 1807"/>
                <a:gd name="T21" fmla="*/ 0 h 2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07" h="2834">
                  <a:moveTo>
                    <a:pt x="0" y="0"/>
                  </a:moveTo>
                  <a:lnTo>
                    <a:pt x="589" y="709"/>
                  </a:lnTo>
                  <a:lnTo>
                    <a:pt x="1178" y="1418"/>
                  </a:lnTo>
                  <a:lnTo>
                    <a:pt x="590" y="2126"/>
                  </a:lnTo>
                  <a:lnTo>
                    <a:pt x="4" y="2834"/>
                  </a:lnTo>
                  <a:lnTo>
                    <a:pt x="632" y="2834"/>
                  </a:lnTo>
                  <a:lnTo>
                    <a:pt x="1219" y="2126"/>
                  </a:lnTo>
                  <a:lnTo>
                    <a:pt x="1807" y="1418"/>
                  </a:lnTo>
                  <a:lnTo>
                    <a:pt x="1218" y="709"/>
                  </a:lnTo>
                  <a:lnTo>
                    <a:pt x="62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0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D98A1FA2-6B32-425B-BE15-D73CD65AB24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0" y="2859088"/>
              <a:ext cx="11420475" cy="1143000"/>
            </a:xfrm>
            <a:custGeom>
              <a:avLst/>
              <a:gdLst>
                <a:gd name="T0" fmla="*/ 8918 w 28777"/>
                <a:gd name="T1" fmla="*/ 490 h 2882"/>
                <a:gd name="T2" fmla="*/ 6350 w 28777"/>
                <a:gd name="T3" fmla="*/ 673 h 2882"/>
                <a:gd name="T4" fmla="*/ 4706 w 28777"/>
                <a:gd name="T5" fmla="*/ 62 h 2882"/>
                <a:gd name="T6" fmla="*/ 9662 w 28777"/>
                <a:gd name="T7" fmla="*/ 976 h 2882"/>
                <a:gd name="T8" fmla="*/ 10949 w 28777"/>
                <a:gd name="T9" fmla="*/ 62 h 2882"/>
                <a:gd name="T10" fmla="*/ 11820 w 28777"/>
                <a:gd name="T11" fmla="*/ 2130 h 2882"/>
                <a:gd name="T12" fmla="*/ 21120 w 28777"/>
                <a:gd name="T13" fmla="*/ 62 h 2882"/>
                <a:gd name="T14" fmla="*/ 21362 w 28777"/>
                <a:gd name="T15" fmla="*/ 2820 h 2882"/>
                <a:gd name="T16" fmla="*/ 24131 w 28777"/>
                <a:gd name="T17" fmla="*/ 490 h 2882"/>
                <a:gd name="T18" fmla="*/ 23211 w 28777"/>
                <a:gd name="T19" fmla="*/ 2820 h 2882"/>
                <a:gd name="T20" fmla="*/ 25612 w 28777"/>
                <a:gd name="T21" fmla="*/ 1655 h 2882"/>
                <a:gd name="T22" fmla="*/ 27764 w 28777"/>
                <a:gd name="T23" fmla="*/ 2427 h 2882"/>
                <a:gd name="T24" fmla="*/ 28178 w 28777"/>
                <a:gd name="T25" fmla="*/ 2053 h 2882"/>
                <a:gd name="T26" fmla="*/ 28179 w 28777"/>
                <a:gd name="T27" fmla="*/ 817 h 2882"/>
                <a:gd name="T28" fmla="*/ 27841 w 28777"/>
                <a:gd name="T29" fmla="*/ 475 h 2882"/>
                <a:gd name="T30" fmla="*/ 27214 w 28777"/>
                <a:gd name="T31" fmla="*/ 534 h 2882"/>
                <a:gd name="T32" fmla="*/ 26954 w 28777"/>
                <a:gd name="T33" fmla="*/ 1078 h 2882"/>
                <a:gd name="T34" fmla="*/ 27040 w 28777"/>
                <a:gd name="T35" fmla="*/ 2130 h 2882"/>
                <a:gd name="T36" fmla="*/ 27398 w 28777"/>
                <a:gd name="T37" fmla="*/ 2423 h 2882"/>
                <a:gd name="T38" fmla="*/ 28149 w 28777"/>
                <a:gd name="T39" fmla="*/ 104 h 2882"/>
                <a:gd name="T40" fmla="*/ 28675 w 28777"/>
                <a:gd name="T41" fmla="*/ 698 h 2882"/>
                <a:gd name="T42" fmla="*/ 28748 w 28777"/>
                <a:gd name="T43" fmla="*/ 1847 h 2882"/>
                <a:gd name="T44" fmla="*/ 28386 w 28777"/>
                <a:gd name="T45" fmla="*/ 2628 h 2882"/>
                <a:gd name="T46" fmla="*/ 27590 w 28777"/>
                <a:gd name="T47" fmla="*/ 2878 h 2882"/>
                <a:gd name="T48" fmla="*/ 26713 w 28777"/>
                <a:gd name="T49" fmla="*/ 2544 h 2882"/>
                <a:gd name="T50" fmla="*/ 26432 w 28777"/>
                <a:gd name="T51" fmla="*/ 1777 h 2882"/>
                <a:gd name="T52" fmla="*/ 26584 w 28777"/>
                <a:gd name="T53" fmla="*/ 532 h 2882"/>
                <a:gd name="T54" fmla="*/ 27126 w 28777"/>
                <a:gd name="T55" fmla="*/ 67 h 2882"/>
                <a:gd name="T56" fmla="*/ 3298 w 28777"/>
                <a:gd name="T57" fmla="*/ 698 h 2882"/>
                <a:gd name="T58" fmla="*/ 1356 w 28777"/>
                <a:gd name="T59" fmla="*/ 1188 h 2882"/>
                <a:gd name="T60" fmla="*/ 1377 w 28777"/>
                <a:gd name="T61" fmla="*/ 659 h 2882"/>
                <a:gd name="T62" fmla="*/ 941 w 28777"/>
                <a:gd name="T63" fmla="*/ 1328 h 2882"/>
                <a:gd name="T64" fmla="*/ 872 w 28777"/>
                <a:gd name="T65" fmla="*/ 1849 h 2882"/>
                <a:gd name="T66" fmla="*/ 1186 w 28777"/>
                <a:gd name="T67" fmla="*/ 78 h 2882"/>
                <a:gd name="T68" fmla="*/ 1870 w 28777"/>
                <a:gd name="T69" fmla="*/ 492 h 2882"/>
                <a:gd name="T70" fmla="*/ 1886 w 28777"/>
                <a:gd name="T71" fmla="*/ 1292 h 2882"/>
                <a:gd name="T72" fmla="*/ 2562 w 28777"/>
                <a:gd name="T73" fmla="*/ 1402 h 2882"/>
                <a:gd name="T74" fmla="*/ 16653 w 28777"/>
                <a:gd name="T75" fmla="*/ 2101 h 2882"/>
                <a:gd name="T76" fmla="*/ 16213 w 28777"/>
                <a:gd name="T77" fmla="*/ 2725 h 2882"/>
                <a:gd name="T78" fmla="*/ 15316 w 28777"/>
                <a:gd name="T79" fmla="*/ 2865 h 2882"/>
                <a:gd name="T80" fmla="*/ 14667 w 28777"/>
                <a:gd name="T81" fmla="*/ 2518 h 2882"/>
                <a:gd name="T82" fmla="*/ 14419 w 28777"/>
                <a:gd name="T83" fmla="*/ 1673 h 2882"/>
                <a:gd name="T84" fmla="*/ 15039 w 28777"/>
                <a:gd name="T85" fmla="*/ 2191 h 2882"/>
                <a:gd name="T86" fmla="*/ 15483 w 28777"/>
                <a:gd name="T87" fmla="*/ 2440 h 2882"/>
                <a:gd name="T88" fmla="*/ 16024 w 28777"/>
                <a:gd name="T89" fmla="*/ 2266 h 2882"/>
                <a:gd name="T90" fmla="*/ 18391 w 28777"/>
                <a:gd name="T91" fmla="*/ 1199 h 2882"/>
                <a:gd name="T92" fmla="*/ 18933 w 28777"/>
                <a:gd name="T93" fmla="*/ 1652 h 2882"/>
                <a:gd name="T94" fmla="*/ 18945 w 28777"/>
                <a:gd name="T95" fmla="*/ 2319 h 2882"/>
                <a:gd name="T96" fmla="*/ 18544 w 28777"/>
                <a:gd name="T97" fmla="*/ 2761 h 2882"/>
                <a:gd name="T98" fmla="*/ 17575 w 28777"/>
                <a:gd name="T99" fmla="*/ 2847 h 2882"/>
                <a:gd name="T100" fmla="*/ 16885 w 28777"/>
                <a:gd name="T101" fmla="*/ 2339 h 2882"/>
                <a:gd name="T102" fmla="*/ 17801 w 28777"/>
                <a:gd name="T103" fmla="*/ 2435 h 2882"/>
                <a:gd name="T104" fmla="*/ 18407 w 28777"/>
                <a:gd name="T105" fmla="*/ 2255 h 2882"/>
                <a:gd name="T106" fmla="*/ 18398 w 28777"/>
                <a:gd name="T107" fmla="*/ 1782 h 2882"/>
                <a:gd name="T108" fmla="*/ 17305 w 28777"/>
                <a:gd name="T109" fmla="*/ 1491 h 2882"/>
                <a:gd name="T110" fmla="*/ 16919 w 28777"/>
                <a:gd name="T111" fmla="*/ 789 h 2882"/>
                <a:gd name="T112" fmla="*/ 17149 w 28777"/>
                <a:gd name="T113" fmla="*/ 245 h 2882"/>
                <a:gd name="T114" fmla="*/ 17858 w 28777"/>
                <a:gd name="T115" fmla="*/ 2 h 2882"/>
                <a:gd name="T116" fmla="*/ 18729 w 28777"/>
                <a:gd name="T117" fmla="*/ 256 h 2882"/>
                <a:gd name="T118" fmla="*/ 18204 w 28777"/>
                <a:gd name="T119" fmla="*/ 481 h 2882"/>
                <a:gd name="T120" fmla="*/ 17540 w 28777"/>
                <a:gd name="T121" fmla="*/ 537 h 2882"/>
                <a:gd name="T122" fmla="*/ 17490 w 28777"/>
                <a:gd name="T123" fmla="*/ 996 h 2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8777" h="2882">
                  <a:moveTo>
                    <a:pt x="7589" y="1653"/>
                  </a:moveTo>
                  <a:lnTo>
                    <a:pt x="7589" y="2392"/>
                  </a:lnTo>
                  <a:lnTo>
                    <a:pt x="8256" y="2392"/>
                  </a:lnTo>
                  <a:lnTo>
                    <a:pt x="8922" y="2392"/>
                  </a:lnTo>
                  <a:lnTo>
                    <a:pt x="8922" y="2821"/>
                  </a:lnTo>
                  <a:lnTo>
                    <a:pt x="7998" y="2821"/>
                  </a:lnTo>
                  <a:lnTo>
                    <a:pt x="7075" y="2821"/>
                  </a:lnTo>
                  <a:lnTo>
                    <a:pt x="7075" y="2132"/>
                  </a:lnTo>
                  <a:lnTo>
                    <a:pt x="7075" y="1442"/>
                  </a:lnTo>
                  <a:lnTo>
                    <a:pt x="7075" y="752"/>
                  </a:lnTo>
                  <a:lnTo>
                    <a:pt x="7075" y="62"/>
                  </a:lnTo>
                  <a:lnTo>
                    <a:pt x="7996" y="62"/>
                  </a:lnTo>
                  <a:lnTo>
                    <a:pt x="8918" y="62"/>
                  </a:lnTo>
                  <a:lnTo>
                    <a:pt x="8918" y="490"/>
                  </a:lnTo>
                  <a:lnTo>
                    <a:pt x="8253" y="490"/>
                  </a:lnTo>
                  <a:lnTo>
                    <a:pt x="7589" y="490"/>
                  </a:lnTo>
                  <a:lnTo>
                    <a:pt x="7589" y="1152"/>
                  </a:lnTo>
                  <a:lnTo>
                    <a:pt x="8196" y="1152"/>
                  </a:lnTo>
                  <a:lnTo>
                    <a:pt x="8803" y="1152"/>
                  </a:lnTo>
                  <a:lnTo>
                    <a:pt x="8676" y="1581"/>
                  </a:lnTo>
                  <a:lnTo>
                    <a:pt x="8125" y="1581"/>
                  </a:lnTo>
                  <a:lnTo>
                    <a:pt x="7574" y="1581"/>
                  </a:lnTo>
                  <a:lnTo>
                    <a:pt x="7582" y="1602"/>
                  </a:lnTo>
                  <a:lnTo>
                    <a:pt x="7586" y="1621"/>
                  </a:lnTo>
                  <a:lnTo>
                    <a:pt x="7589" y="1653"/>
                  </a:lnTo>
                  <a:close/>
                  <a:moveTo>
                    <a:pt x="6288" y="62"/>
                  </a:moveTo>
                  <a:lnTo>
                    <a:pt x="6963" y="62"/>
                  </a:lnTo>
                  <a:lnTo>
                    <a:pt x="6350" y="673"/>
                  </a:lnTo>
                  <a:lnTo>
                    <a:pt x="5738" y="1286"/>
                  </a:lnTo>
                  <a:lnTo>
                    <a:pt x="6346" y="2053"/>
                  </a:lnTo>
                  <a:lnTo>
                    <a:pt x="6955" y="2820"/>
                  </a:lnTo>
                  <a:lnTo>
                    <a:pt x="6292" y="2820"/>
                  </a:lnTo>
                  <a:lnTo>
                    <a:pt x="5867" y="2286"/>
                  </a:lnTo>
                  <a:lnTo>
                    <a:pt x="5443" y="1753"/>
                  </a:lnTo>
                  <a:lnTo>
                    <a:pt x="5396" y="1630"/>
                  </a:lnTo>
                  <a:lnTo>
                    <a:pt x="5220" y="1807"/>
                  </a:lnTo>
                  <a:lnTo>
                    <a:pt x="5220" y="2820"/>
                  </a:lnTo>
                  <a:lnTo>
                    <a:pt x="4706" y="2820"/>
                  </a:lnTo>
                  <a:lnTo>
                    <a:pt x="4706" y="2130"/>
                  </a:lnTo>
                  <a:lnTo>
                    <a:pt x="4706" y="1441"/>
                  </a:lnTo>
                  <a:lnTo>
                    <a:pt x="4706" y="751"/>
                  </a:lnTo>
                  <a:lnTo>
                    <a:pt x="4706" y="62"/>
                  </a:lnTo>
                  <a:lnTo>
                    <a:pt x="5220" y="62"/>
                  </a:lnTo>
                  <a:lnTo>
                    <a:pt x="5220" y="604"/>
                  </a:lnTo>
                  <a:lnTo>
                    <a:pt x="5220" y="1145"/>
                  </a:lnTo>
                  <a:lnTo>
                    <a:pt x="5754" y="604"/>
                  </a:lnTo>
                  <a:lnTo>
                    <a:pt x="6288" y="62"/>
                  </a:lnTo>
                  <a:close/>
                  <a:moveTo>
                    <a:pt x="10949" y="62"/>
                  </a:moveTo>
                  <a:lnTo>
                    <a:pt x="11463" y="62"/>
                  </a:lnTo>
                  <a:lnTo>
                    <a:pt x="11463" y="751"/>
                  </a:lnTo>
                  <a:lnTo>
                    <a:pt x="11463" y="1441"/>
                  </a:lnTo>
                  <a:lnTo>
                    <a:pt x="11463" y="2130"/>
                  </a:lnTo>
                  <a:lnTo>
                    <a:pt x="11463" y="2820"/>
                  </a:lnTo>
                  <a:lnTo>
                    <a:pt x="11022" y="2820"/>
                  </a:lnTo>
                  <a:lnTo>
                    <a:pt x="10341" y="1898"/>
                  </a:lnTo>
                  <a:lnTo>
                    <a:pt x="9662" y="976"/>
                  </a:lnTo>
                  <a:lnTo>
                    <a:pt x="9678" y="1087"/>
                  </a:lnTo>
                  <a:lnTo>
                    <a:pt x="9678" y="1954"/>
                  </a:lnTo>
                  <a:lnTo>
                    <a:pt x="9678" y="2820"/>
                  </a:lnTo>
                  <a:lnTo>
                    <a:pt x="9164" y="2820"/>
                  </a:lnTo>
                  <a:lnTo>
                    <a:pt x="9164" y="2130"/>
                  </a:lnTo>
                  <a:lnTo>
                    <a:pt x="9164" y="1441"/>
                  </a:lnTo>
                  <a:lnTo>
                    <a:pt x="9164" y="751"/>
                  </a:lnTo>
                  <a:lnTo>
                    <a:pt x="9164" y="62"/>
                  </a:lnTo>
                  <a:lnTo>
                    <a:pt x="9605" y="62"/>
                  </a:lnTo>
                  <a:lnTo>
                    <a:pt x="10286" y="988"/>
                  </a:lnTo>
                  <a:lnTo>
                    <a:pt x="10968" y="1914"/>
                  </a:lnTo>
                  <a:lnTo>
                    <a:pt x="10949" y="1746"/>
                  </a:lnTo>
                  <a:lnTo>
                    <a:pt x="10949" y="904"/>
                  </a:lnTo>
                  <a:lnTo>
                    <a:pt x="10949" y="62"/>
                  </a:lnTo>
                  <a:close/>
                  <a:moveTo>
                    <a:pt x="13606" y="62"/>
                  </a:moveTo>
                  <a:lnTo>
                    <a:pt x="14121" y="62"/>
                  </a:lnTo>
                  <a:lnTo>
                    <a:pt x="14121" y="751"/>
                  </a:lnTo>
                  <a:lnTo>
                    <a:pt x="14121" y="1441"/>
                  </a:lnTo>
                  <a:lnTo>
                    <a:pt x="14121" y="2130"/>
                  </a:lnTo>
                  <a:lnTo>
                    <a:pt x="14121" y="2820"/>
                  </a:lnTo>
                  <a:lnTo>
                    <a:pt x="13679" y="2820"/>
                  </a:lnTo>
                  <a:lnTo>
                    <a:pt x="12999" y="1898"/>
                  </a:lnTo>
                  <a:lnTo>
                    <a:pt x="12320" y="976"/>
                  </a:lnTo>
                  <a:lnTo>
                    <a:pt x="12335" y="1087"/>
                  </a:lnTo>
                  <a:lnTo>
                    <a:pt x="12335" y="1954"/>
                  </a:lnTo>
                  <a:lnTo>
                    <a:pt x="12335" y="2820"/>
                  </a:lnTo>
                  <a:lnTo>
                    <a:pt x="11820" y="2820"/>
                  </a:lnTo>
                  <a:lnTo>
                    <a:pt x="11820" y="2130"/>
                  </a:lnTo>
                  <a:lnTo>
                    <a:pt x="11820" y="1441"/>
                  </a:lnTo>
                  <a:lnTo>
                    <a:pt x="11820" y="751"/>
                  </a:lnTo>
                  <a:lnTo>
                    <a:pt x="11820" y="62"/>
                  </a:lnTo>
                  <a:lnTo>
                    <a:pt x="12263" y="62"/>
                  </a:lnTo>
                  <a:lnTo>
                    <a:pt x="12943" y="988"/>
                  </a:lnTo>
                  <a:lnTo>
                    <a:pt x="13625" y="1914"/>
                  </a:lnTo>
                  <a:lnTo>
                    <a:pt x="13606" y="1746"/>
                  </a:lnTo>
                  <a:lnTo>
                    <a:pt x="13606" y="904"/>
                  </a:lnTo>
                  <a:lnTo>
                    <a:pt x="13606" y="62"/>
                  </a:lnTo>
                  <a:close/>
                  <a:moveTo>
                    <a:pt x="19016" y="62"/>
                  </a:moveTo>
                  <a:lnTo>
                    <a:pt x="19542" y="62"/>
                  </a:lnTo>
                  <a:lnTo>
                    <a:pt x="20068" y="62"/>
                  </a:lnTo>
                  <a:lnTo>
                    <a:pt x="20593" y="62"/>
                  </a:lnTo>
                  <a:lnTo>
                    <a:pt x="21120" y="62"/>
                  </a:lnTo>
                  <a:lnTo>
                    <a:pt x="21120" y="490"/>
                  </a:lnTo>
                  <a:lnTo>
                    <a:pt x="20329" y="490"/>
                  </a:lnTo>
                  <a:lnTo>
                    <a:pt x="20329" y="1072"/>
                  </a:lnTo>
                  <a:lnTo>
                    <a:pt x="20329" y="1655"/>
                  </a:lnTo>
                  <a:lnTo>
                    <a:pt x="20329" y="2237"/>
                  </a:lnTo>
                  <a:lnTo>
                    <a:pt x="20329" y="2820"/>
                  </a:lnTo>
                  <a:lnTo>
                    <a:pt x="19811" y="2820"/>
                  </a:lnTo>
                  <a:lnTo>
                    <a:pt x="19811" y="2237"/>
                  </a:lnTo>
                  <a:lnTo>
                    <a:pt x="19811" y="1655"/>
                  </a:lnTo>
                  <a:lnTo>
                    <a:pt x="19811" y="1072"/>
                  </a:lnTo>
                  <a:lnTo>
                    <a:pt x="19811" y="490"/>
                  </a:lnTo>
                  <a:lnTo>
                    <a:pt x="19016" y="490"/>
                  </a:lnTo>
                  <a:lnTo>
                    <a:pt x="19016" y="62"/>
                  </a:lnTo>
                  <a:close/>
                  <a:moveTo>
                    <a:pt x="21362" y="2820"/>
                  </a:moveTo>
                  <a:lnTo>
                    <a:pt x="21362" y="2130"/>
                  </a:lnTo>
                  <a:lnTo>
                    <a:pt x="21362" y="1441"/>
                  </a:lnTo>
                  <a:lnTo>
                    <a:pt x="21362" y="751"/>
                  </a:lnTo>
                  <a:lnTo>
                    <a:pt x="21362" y="62"/>
                  </a:lnTo>
                  <a:lnTo>
                    <a:pt x="21876" y="62"/>
                  </a:lnTo>
                  <a:lnTo>
                    <a:pt x="21876" y="751"/>
                  </a:lnTo>
                  <a:lnTo>
                    <a:pt x="21876" y="1441"/>
                  </a:lnTo>
                  <a:lnTo>
                    <a:pt x="21876" y="2130"/>
                  </a:lnTo>
                  <a:lnTo>
                    <a:pt x="21876" y="2820"/>
                  </a:lnTo>
                  <a:lnTo>
                    <a:pt x="21362" y="2820"/>
                  </a:lnTo>
                  <a:close/>
                  <a:moveTo>
                    <a:pt x="22287" y="62"/>
                  </a:moveTo>
                  <a:lnTo>
                    <a:pt x="23208" y="62"/>
                  </a:lnTo>
                  <a:lnTo>
                    <a:pt x="24131" y="62"/>
                  </a:lnTo>
                  <a:lnTo>
                    <a:pt x="24131" y="490"/>
                  </a:lnTo>
                  <a:lnTo>
                    <a:pt x="23466" y="490"/>
                  </a:lnTo>
                  <a:lnTo>
                    <a:pt x="22802" y="490"/>
                  </a:lnTo>
                  <a:lnTo>
                    <a:pt x="22802" y="1153"/>
                  </a:lnTo>
                  <a:lnTo>
                    <a:pt x="23409" y="1153"/>
                  </a:lnTo>
                  <a:lnTo>
                    <a:pt x="24016" y="1153"/>
                  </a:lnTo>
                  <a:lnTo>
                    <a:pt x="23889" y="1581"/>
                  </a:lnTo>
                  <a:lnTo>
                    <a:pt x="23338" y="1581"/>
                  </a:lnTo>
                  <a:lnTo>
                    <a:pt x="22786" y="1581"/>
                  </a:lnTo>
                  <a:lnTo>
                    <a:pt x="22802" y="1653"/>
                  </a:lnTo>
                  <a:lnTo>
                    <a:pt x="22802" y="2392"/>
                  </a:lnTo>
                  <a:lnTo>
                    <a:pt x="23468" y="2392"/>
                  </a:lnTo>
                  <a:lnTo>
                    <a:pt x="24135" y="2392"/>
                  </a:lnTo>
                  <a:lnTo>
                    <a:pt x="24135" y="2820"/>
                  </a:lnTo>
                  <a:lnTo>
                    <a:pt x="23211" y="2820"/>
                  </a:lnTo>
                  <a:lnTo>
                    <a:pt x="22287" y="2820"/>
                  </a:lnTo>
                  <a:lnTo>
                    <a:pt x="22287" y="2130"/>
                  </a:lnTo>
                  <a:lnTo>
                    <a:pt x="22287" y="1441"/>
                  </a:lnTo>
                  <a:lnTo>
                    <a:pt x="22287" y="751"/>
                  </a:lnTo>
                  <a:lnTo>
                    <a:pt x="22287" y="62"/>
                  </a:lnTo>
                  <a:close/>
                  <a:moveTo>
                    <a:pt x="24299" y="62"/>
                  </a:moveTo>
                  <a:lnTo>
                    <a:pt x="24824" y="62"/>
                  </a:lnTo>
                  <a:lnTo>
                    <a:pt x="25351" y="62"/>
                  </a:lnTo>
                  <a:lnTo>
                    <a:pt x="25877" y="62"/>
                  </a:lnTo>
                  <a:lnTo>
                    <a:pt x="26404" y="62"/>
                  </a:lnTo>
                  <a:lnTo>
                    <a:pt x="26404" y="490"/>
                  </a:lnTo>
                  <a:lnTo>
                    <a:pt x="25612" y="490"/>
                  </a:lnTo>
                  <a:lnTo>
                    <a:pt x="25612" y="1072"/>
                  </a:lnTo>
                  <a:lnTo>
                    <a:pt x="25612" y="1655"/>
                  </a:lnTo>
                  <a:lnTo>
                    <a:pt x="25612" y="2237"/>
                  </a:lnTo>
                  <a:lnTo>
                    <a:pt x="25612" y="2820"/>
                  </a:lnTo>
                  <a:lnTo>
                    <a:pt x="25095" y="2820"/>
                  </a:lnTo>
                  <a:lnTo>
                    <a:pt x="25095" y="2237"/>
                  </a:lnTo>
                  <a:lnTo>
                    <a:pt x="25095" y="1655"/>
                  </a:lnTo>
                  <a:lnTo>
                    <a:pt x="25095" y="1072"/>
                  </a:lnTo>
                  <a:lnTo>
                    <a:pt x="25095" y="490"/>
                  </a:lnTo>
                  <a:lnTo>
                    <a:pt x="24299" y="490"/>
                  </a:lnTo>
                  <a:lnTo>
                    <a:pt x="24299" y="62"/>
                  </a:lnTo>
                  <a:close/>
                  <a:moveTo>
                    <a:pt x="27590" y="2442"/>
                  </a:moveTo>
                  <a:lnTo>
                    <a:pt x="27637" y="2441"/>
                  </a:lnTo>
                  <a:lnTo>
                    <a:pt x="27681" y="2438"/>
                  </a:lnTo>
                  <a:lnTo>
                    <a:pt x="27724" y="2433"/>
                  </a:lnTo>
                  <a:lnTo>
                    <a:pt x="27764" y="2427"/>
                  </a:lnTo>
                  <a:lnTo>
                    <a:pt x="27839" y="2409"/>
                  </a:lnTo>
                  <a:lnTo>
                    <a:pt x="27907" y="2382"/>
                  </a:lnTo>
                  <a:lnTo>
                    <a:pt x="27938" y="2366"/>
                  </a:lnTo>
                  <a:lnTo>
                    <a:pt x="27968" y="2348"/>
                  </a:lnTo>
                  <a:lnTo>
                    <a:pt x="27997" y="2328"/>
                  </a:lnTo>
                  <a:lnTo>
                    <a:pt x="28022" y="2306"/>
                  </a:lnTo>
                  <a:lnTo>
                    <a:pt x="28047" y="2281"/>
                  </a:lnTo>
                  <a:lnTo>
                    <a:pt x="28070" y="2255"/>
                  </a:lnTo>
                  <a:lnTo>
                    <a:pt x="28092" y="2227"/>
                  </a:lnTo>
                  <a:lnTo>
                    <a:pt x="28103" y="2212"/>
                  </a:lnTo>
                  <a:lnTo>
                    <a:pt x="28112" y="2196"/>
                  </a:lnTo>
                  <a:lnTo>
                    <a:pt x="28131" y="2164"/>
                  </a:lnTo>
                  <a:lnTo>
                    <a:pt x="28148" y="2129"/>
                  </a:lnTo>
                  <a:lnTo>
                    <a:pt x="28178" y="2053"/>
                  </a:lnTo>
                  <a:lnTo>
                    <a:pt x="28202" y="1969"/>
                  </a:lnTo>
                  <a:lnTo>
                    <a:pt x="28213" y="1923"/>
                  </a:lnTo>
                  <a:lnTo>
                    <a:pt x="28222" y="1875"/>
                  </a:lnTo>
                  <a:lnTo>
                    <a:pt x="28236" y="1773"/>
                  </a:lnTo>
                  <a:lnTo>
                    <a:pt x="28246" y="1661"/>
                  </a:lnTo>
                  <a:lnTo>
                    <a:pt x="28253" y="1540"/>
                  </a:lnTo>
                  <a:lnTo>
                    <a:pt x="28254" y="1408"/>
                  </a:lnTo>
                  <a:lnTo>
                    <a:pt x="28253" y="1291"/>
                  </a:lnTo>
                  <a:lnTo>
                    <a:pt x="28246" y="1180"/>
                  </a:lnTo>
                  <a:lnTo>
                    <a:pt x="28236" y="1078"/>
                  </a:lnTo>
                  <a:lnTo>
                    <a:pt x="28222" y="983"/>
                  </a:lnTo>
                  <a:lnTo>
                    <a:pt x="28213" y="939"/>
                  </a:lnTo>
                  <a:lnTo>
                    <a:pt x="28202" y="897"/>
                  </a:lnTo>
                  <a:lnTo>
                    <a:pt x="28179" y="817"/>
                  </a:lnTo>
                  <a:lnTo>
                    <a:pt x="28165" y="780"/>
                  </a:lnTo>
                  <a:lnTo>
                    <a:pt x="28149" y="744"/>
                  </a:lnTo>
                  <a:lnTo>
                    <a:pt x="28132" y="712"/>
                  </a:lnTo>
                  <a:lnTo>
                    <a:pt x="28113" y="681"/>
                  </a:lnTo>
                  <a:lnTo>
                    <a:pt x="28094" y="652"/>
                  </a:lnTo>
                  <a:lnTo>
                    <a:pt x="28072" y="624"/>
                  </a:lnTo>
                  <a:lnTo>
                    <a:pt x="28050" y="599"/>
                  </a:lnTo>
                  <a:lnTo>
                    <a:pt x="28025" y="575"/>
                  </a:lnTo>
                  <a:lnTo>
                    <a:pt x="27998" y="554"/>
                  </a:lnTo>
                  <a:lnTo>
                    <a:pt x="27971" y="534"/>
                  </a:lnTo>
                  <a:lnTo>
                    <a:pt x="27941" y="516"/>
                  </a:lnTo>
                  <a:lnTo>
                    <a:pt x="27909" y="501"/>
                  </a:lnTo>
                  <a:lnTo>
                    <a:pt x="27876" y="487"/>
                  </a:lnTo>
                  <a:lnTo>
                    <a:pt x="27841" y="475"/>
                  </a:lnTo>
                  <a:lnTo>
                    <a:pt x="27804" y="465"/>
                  </a:lnTo>
                  <a:lnTo>
                    <a:pt x="27765" y="456"/>
                  </a:lnTo>
                  <a:lnTo>
                    <a:pt x="27725" y="449"/>
                  </a:lnTo>
                  <a:lnTo>
                    <a:pt x="27681" y="444"/>
                  </a:lnTo>
                  <a:lnTo>
                    <a:pt x="27637" y="441"/>
                  </a:lnTo>
                  <a:lnTo>
                    <a:pt x="27590" y="441"/>
                  </a:lnTo>
                  <a:lnTo>
                    <a:pt x="27544" y="441"/>
                  </a:lnTo>
                  <a:lnTo>
                    <a:pt x="27498" y="444"/>
                  </a:lnTo>
                  <a:lnTo>
                    <a:pt x="27457" y="449"/>
                  </a:lnTo>
                  <a:lnTo>
                    <a:pt x="27416" y="456"/>
                  </a:lnTo>
                  <a:lnTo>
                    <a:pt x="27342" y="475"/>
                  </a:lnTo>
                  <a:lnTo>
                    <a:pt x="27275" y="501"/>
                  </a:lnTo>
                  <a:lnTo>
                    <a:pt x="27244" y="516"/>
                  </a:lnTo>
                  <a:lnTo>
                    <a:pt x="27214" y="534"/>
                  </a:lnTo>
                  <a:lnTo>
                    <a:pt x="27187" y="554"/>
                  </a:lnTo>
                  <a:lnTo>
                    <a:pt x="27161" y="575"/>
                  </a:lnTo>
                  <a:lnTo>
                    <a:pt x="27136" y="599"/>
                  </a:lnTo>
                  <a:lnTo>
                    <a:pt x="27114" y="624"/>
                  </a:lnTo>
                  <a:lnTo>
                    <a:pt x="27092" y="652"/>
                  </a:lnTo>
                  <a:lnTo>
                    <a:pt x="27073" y="681"/>
                  </a:lnTo>
                  <a:lnTo>
                    <a:pt x="27056" y="712"/>
                  </a:lnTo>
                  <a:lnTo>
                    <a:pt x="27039" y="744"/>
                  </a:lnTo>
                  <a:lnTo>
                    <a:pt x="27024" y="780"/>
                  </a:lnTo>
                  <a:lnTo>
                    <a:pt x="27009" y="817"/>
                  </a:lnTo>
                  <a:lnTo>
                    <a:pt x="26998" y="855"/>
                  </a:lnTo>
                  <a:lnTo>
                    <a:pt x="26986" y="897"/>
                  </a:lnTo>
                  <a:lnTo>
                    <a:pt x="26968" y="983"/>
                  </a:lnTo>
                  <a:lnTo>
                    <a:pt x="26954" y="1078"/>
                  </a:lnTo>
                  <a:lnTo>
                    <a:pt x="26945" y="1180"/>
                  </a:lnTo>
                  <a:lnTo>
                    <a:pt x="26938" y="1291"/>
                  </a:lnTo>
                  <a:lnTo>
                    <a:pt x="26937" y="1408"/>
                  </a:lnTo>
                  <a:lnTo>
                    <a:pt x="26940" y="1540"/>
                  </a:lnTo>
                  <a:lnTo>
                    <a:pt x="26945" y="1662"/>
                  </a:lnTo>
                  <a:lnTo>
                    <a:pt x="26949" y="1719"/>
                  </a:lnTo>
                  <a:lnTo>
                    <a:pt x="26954" y="1775"/>
                  </a:lnTo>
                  <a:lnTo>
                    <a:pt x="26968" y="1876"/>
                  </a:lnTo>
                  <a:lnTo>
                    <a:pt x="26977" y="1925"/>
                  </a:lnTo>
                  <a:lnTo>
                    <a:pt x="26987" y="1970"/>
                  </a:lnTo>
                  <a:lnTo>
                    <a:pt x="26999" y="2014"/>
                  </a:lnTo>
                  <a:lnTo>
                    <a:pt x="27011" y="2056"/>
                  </a:lnTo>
                  <a:lnTo>
                    <a:pt x="27025" y="2094"/>
                  </a:lnTo>
                  <a:lnTo>
                    <a:pt x="27040" y="2130"/>
                  </a:lnTo>
                  <a:lnTo>
                    <a:pt x="27057" y="2165"/>
                  </a:lnTo>
                  <a:lnTo>
                    <a:pt x="27075" y="2197"/>
                  </a:lnTo>
                  <a:lnTo>
                    <a:pt x="27095" y="2228"/>
                  </a:lnTo>
                  <a:lnTo>
                    <a:pt x="27115" y="2257"/>
                  </a:lnTo>
                  <a:lnTo>
                    <a:pt x="27137" y="2282"/>
                  </a:lnTo>
                  <a:lnTo>
                    <a:pt x="27162" y="2307"/>
                  </a:lnTo>
                  <a:lnTo>
                    <a:pt x="27188" y="2329"/>
                  </a:lnTo>
                  <a:lnTo>
                    <a:pt x="27215" y="2348"/>
                  </a:lnTo>
                  <a:lnTo>
                    <a:pt x="27245" y="2366"/>
                  </a:lnTo>
                  <a:lnTo>
                    <a:pt x="27276" y="2383"/>
                  </a:lnTo>
                  <a:lnTo>
                    <a:pt x="27308" y="2397"/>
                  </a:lnTo>
                  <a:lnTo>
                    <a:pt x="27343" y="2409"/>
                  </a:lnTo>
                  <a:lnTo>
                    <a:pt x="27379" y="2419"/>
                  </a:lnTo>
                  <a:lnTo>
                    <a:pt x="27398" y="2423"/>
                  </a:lnTo>
                  <a:lnTo>
                    <a:pt x="27417" y="2427"/>
                  </a:lnTo>
                  <a:lnTo>
                    <a:pt x="27457" y="2433"/>
                  </a:lnTo>
                  <a:lnTo>
                    <a:pt x="27500" y="2438"/>
                  </a:lnTo>
                  <a:lnTo>
                    <a:pt x="27544" y="2441"/>
                  </a:lnTo>
                  <a:lnTo>
                    <a:pt x="27590" y="2442"/>
                  </a:lnTo>
                  <a:close/>
                  <a:moveTo>
                    <a:pt x="27590" y="0"/>
                  </a:moveTo>
                  <a:lnTo>
                    <a:pt x="27677" y="3"/>
                  </a:lnTo>
                  <a:lnTo>
                    <a:pt x="27761" y="8"/>
                  </a:lnTo>
                  <a:lnTo>
                    <a:pt x="27840" y="18"/>
                  </a:lnTo>
                  <a:lnTo>
                    <a:pt x="27915" y="31"/>
                  </a:lnTo>
                  <a:lnTo>
                    <a:pt x="27986" y="48"/>
                  </a:lnTo>
                  <a:lnTo>
                    <a:pt x="28055" y="67"/>
                  </a:lnTo>
                  <a:lnTo>
                    <a:pt x="28118" y="91"/>
                  </a:lnTo>
                  <a:lnTo>
                    <a:pt x="28149" y="104"/>
                  </a:lnTo>
                  <a:lnTo>
                    <a:pt x="28179" y="118"/>
                  </a:lnTo>
                  <a:lnTo>
                    <a:pt x="28236" y="147"/>
                  </a:lnTo>
                  <a:lnTo>
                    <a:pt x="28289" y="180"/>
                  </a:lnTo>
                  <a:lnTo>
                    <a:pt x="28338" y="214"/>
                  </a:lnTo>
                  <a:lnTo>
                    <a:pt x="28386" y="253"/>
                  </a:lnTo>
                  <a:lnTo>
                    <a:pt x="28429" y="293"/>
                  </a:lnTo>
                  <a:lnTo>
                    <a:pt x="28470" y="336"/>
                  </a:lnTo>
                  <a:lnTo>
                    <a:pt x="28508" y="382"/>
                  </a:lnTo>
                  <a:lnTo>
                    <a:pt x="28541" y="430"/>
                  </a:lnTo>
                  <a:lnTo>
                    <a:pt x="28574" y="479"/>
                  </a:lnTo>
                  <a:lnTo>
                    <a:pt x="28602" y="532"/>
                  </a:lnTo>
                  <a:lnTo>
                    <a:pt x="28629" y="584"/>
                  </a:lnTo>
                  <a:lnTo>
                    <a:pt x="28653" y="640"/>
                  </a:lnTo>
                  <a:lnTo>
                    <a:pt x="28675" y="698"/>
                  </a:lnTo>
                  <a:lnTo>
                    <a:pt x="28694" y="757"/>
                  </a:lnTo>
                  <a:lnTo>
                    <a:pt x="28711" y="817"/>
                  </a:lnTo>
                  <a:lnTo>
                    <a:pt x="28725" y="878"/>
                  </a:lnTo>
                  <a:lnTo>
                    <a:pt x="28738" y="942"/>
                  </a:lnTo>
                  <a:lnTo>
                    <a:pt x="28748" y="1006"/>
                  </a:lnTo>
                  <a:lnTo>
                    <a:pt x="28757" y="1072"/>
                  </a:lnTo>
                  <a:lnTo>
                    <a:pt x="28765" y="1138"/>
                  </a:lnTo>
                  <a:lnTo>
                    <a:pt x="28774" y="1272"/>
                  </a:lnTo>
                  <a:lnTo>
                    <a:pt x="28777" y="1408"/>
                  </a:lnTo>
                  <a:lnTo>
                    <a:pt x="28774" y="1559"/>
                  </a:lnTo>
                  <a:lnTo>
                    <a:pt x="28770" y="1634"/>
                  </a:lnTo>
                  <a:lnTo>
                    <a:pt x="28765" y="1706"/>
                  </a:lnTo>
                  <a:lnTo>
                    <a:pt x="28757" y="1777"/>
                  </a:lnTo>
                  <a:lnTo>
                    <a:pt x="28748" y="1847"/>
                  </a:lnTo>
                  <a:lnTo>
                    <a:pt x="28738" y="1915"/>
                  </a:lnTo>
                  <a:lnTo>
                    <a:pt x="28725" y="1982"/>
                  </a:lnTo>
                  <a:lnTo>
                    <a:pt x="28711" y="2048"/>
                  </a:lnTo>
                  <a:lnTo>
                    <a:pt x="28694" y="2111"/>
                  </a:lnTo>
                  <a:lnTo>
                    <a:pt x="28675" y="2173"/>
                  </a:lnTo>
                  <a:lnTo>
                    <a:pt x="28653" y="2232"/>
                  </a:lnTo>
                  <a:lnTo>
                    <a:pt x="28629" y="2289"/>
                  </a:lnTo>
                  <a:lnTo>
                    <a:pt x="28602" y="2344"/>
                  </a:lnTo>
                  <a:lnTo>
                    <a:pt x="28574" y="2399"/>
                  </a:lnTo>
                  <a:lnTo>
                    <a:pt x="28541" y="2449"/>
                  </a:lnTo>
                  <a:lnTo>
                    <a:pt x="28508" y="2498"/>
                  </a:lnTo>
                  <a:lnTo>
                    <a:pt x="28470" y="2544"/>
                  </a:lnTo>
                  <a:lnTo>
                    <a:pt x="28429" y="2587"/>
                  </a:lnTo>
                  <a:lnTo>
                    <a:pt x="28386" y="2628"/>
                  </a:lnTo>
                  <a:lnTo>
                    <a:pt x="28338" y="2667"/>
                  </a:lnTo>
                  <a:lnTo>
                    <a:pt x="28314" y="2685"/>
                  </a:lnTo>
                  <a:lnTo>
                    <a:pt x="28289" y="2702"/>
                  </a:lnTo>
                  <a:lnTo>
                    <a:pt x="28236" y="2734"/>
                  </a:lnTo>
                  <a:lnTo>
                    <a:pt x="28179" y="2763"/>
                  </a:lnTo>
                  <a:lnTo>
                    <a:pt x="28118" y="2789"/>
                  </a:lnTo>
                  <a:lnTo>
                    <a:pt x="28055" y="2812"/>
                  </a:lnTo>
                  <a:lnTo>
                    <a:pt x="28021" y="2823"/>
                  </a:lnTo>
                  <a:lnTo>
                    <a:pt x="27986" y="2832"/>
                  </a:lnTo>
                  <a:lnTo>
                    <a:pt x="27915" y="2848"/>
                  </a:lnTo>
                  <a:lnTo>
                    <a:pt x="27840" y="2861"/>
                  </a:lnTo>
                  <a:lnTo>
                    <a:pt x="27761" y="2870"/>
                  </a:lnTo>
                  <a:lnTo>
                    <a:pt x="27677" y="2877"/>
                  </a:lnTo>
                  <a:lnTo>
                    <a:pt x="27590" y="2878"/>
                  </a:lnTo>
                  <a:lnTo>
                    <a:pt x="27502" y="2877"/>
                  </a:lnTo>
                  <a:lnTo>
                    <a:pt x="27418" y="2870"/>
                  </a:lnTo>
                  <a:lnTo>
                    <a:pt x="27339" y="2861"/>
                  </a:lnTo>
                  <a:lnTo>
                    <a:pt x="27264" y="2848"/>
                  </a:lnTo>
                  <a:lnTo>
                    <a:pt x="27192" y="2832"/>
                  </a:lnTo>
                  <a:lnTo>
                    <a:pt x="27125" y="2812"/>
                  </a:lnTo>
                  <a:lnTo>
                    <a:pt x="27061" y="2789"/>
                  </a:lnTo>
                  <a:lnTo>
                    <a:pt x="27002" y="2763"/>
                  </a:lnTo>
                  <a:lnTo>
                    <a:pt x="26945" y="2734"/>
                  </a:lnTo>
                  <a:lnTo>
                    <a:pt x="26892" y="2702"/>
                  </a:lnTo>
                  <a:lnTo>
                    <a:pt x="26842" y="2667"/>
                  </a:lnTo>
                  <a:lnTo>
                    <a:pt x="26796" y="2628"/>
                  </a:lnTo>
                  <a:lnTo>
                    <a:pt x="26753" y="2587"/>
                  </a:lnTo>
                  <a:lnTo>
                    <a:pt x="26713" y="2544"/>
                  </a:lnTo>
                  <a:lnTo>
                    <a:pt x="26677" y="2498"/>
                  </a:lnTo>
                  <a:lnTo>
                    <a:pt x="26642" y="2449"/>
                  </a:lnTo>
                  <a:lnTo>
                    <a:pt x="26611" y="2399"/>
                  </a:lnTo>
                  <a:lnTo>
                    <a:pt x="26582" y="2344"/>
                  </a:lnTo>
                  <a:lnTo>
                    <a:pt x="26557" y="2289"/>
                  </a:lnTo>
                  <a:lnTo>
                    <a:pt x="26533" y="2232"/>
                  </a:lnTo>
                  <a:lnTo>
                    <a:pt x="26513" y="2173"/>
                  </a:lnTo>
                  <a:lnTo>
                    <a:pt x="26494" y="2111"/>
                  </a:lnTo>
                  <a:lnTo>
                    <a:pt x="26478" y="2048"/>
                  </a:lnTo>
                  <a:lnTo>
                    <a:pt x="26463" y="1982"/>
                  </a:lnTo>
                  <a:lnTo>
                    <a:pt x="26457" y="1949"/>
                  </a:lnTo>
                  <a:lnTo>
                    <a:pt x="26452" y="1915"/>
                  </a:lnTo>
                  <a:lnTo>
                    <a:pt x="26441" y="1847"/>
                  </a:lnTo>
                  <a:lnTo>
                    <a:pt x="26432" y="1777"/>
                  </a:lnTo>
                  <a:lnTo>
                    <a:pt x="26426" y="1706"/>
                  </a:lnTo>
                  <a:lnTo>
                    <a:pt x="26418" y="1559"/>
                  </a:lnTo>
                  <a:lnTo>
                    <a:pt x="26414" y="1408"/>
                  </a:lnTo>
                  <a:lnTo>
                    <a:pt x="26418" y="1272"/>
                  </a:lnTo>
                  <a:lnTo>
                    <a:pt x="26421" y="1205"/>
                  </a:lnTo>
                  <a:lnTo>
                    <a:pt x="26426" y="1138"/>
                  </a:lnTo>
                  <a:lnTo>
                    <a:pt x="26441" y="1006"/>
                  </a:lnTo>
                  <a:lnTo>
                    <a:pt x="26463" y="878"/>
                  </a:lnTo>
                  <a:lnTo>
                    <a:pt x="26479" y="817"/>
                  </a:lnTo>
                  <a:lnTo>
                    <a:pt x="26494" y="757"/>
                  </a:lnTo>
                  <a:lnTo>
                    <a:pt x="26514" y="698"/>
                  </a:lnTo>
                  <a:lnTo>
                    <a:pt x="26535" y="640"/>
                  </a:lnTo>
                  <a:lnTo>
                    <a:pt x="26558" y="584"/>
                  </a:lnTo>
                  <a:lnTo>
                    <a:pt x="26584" y="532"/>
                  </a:lnTo>
                  <a:lnTo>
                    <a:pt x="26612" y="479"/>
                  </a:lnTo>
                  <a:lnTo>
                    <a:pt x="26643" y="430"/>
                  </a:lnTo>
                  <a:lnTo>
                    <a:pt x="26678" y="382"/>
                  </a:lnTo>
                  <a:lnTo>
                    <a:pt x="26714" y="336"/>
                  </a:lnTo>
                  <a:lnTo>
                    <a:pt x="26735" y="314"/>
                  </a:lnTo>
                  <a:lnTo>
                    <a:pt x="26755" y="293"/>
                  </a:lnTo>
                  <a:lnTo>
                    <a:pt x="26798" y="253"/>
                  </a:lnTo>
                  <a:lnTo>
                    <a:pt x="26820" y="234"/>
                  </a:lnTo>
                  <a:lnTo>
                    <a:pt x="26844" y="214"/>
                  </a:lnTo>
                  <a:lnTo>
                    <a:pt x="26894" y="180"/>
                  </a:lnTo>
                  <a:lnTo>
                    <a:pt x="26946" y="147"/>
                  </a:lnTo>
                  <a:lnTo>
                    <a:pt x="27003" y="118"/>
                  </a:lnTo>
                  <a:lnTo>
                    <a:pt x="27062" y="91"/>
                  </a:lnTo>
                  <a:lnTo>
                    <a:pt x="27126" y="67"/>
                  </a:lnTo>
                  <a:lnTo>
                    <a:pt x="27193" y="48"/>
                  </a:lnTo>
                  <a:lnTo>
                    <a:pt x="27264" y="31"/>
                  </a:lnTo>
                  <a:lnTo>
                    <a:pt x="27339" y="18"/>
                  </a:lnTo>
                  <a:lnTo>
                    <a:pt x="27420" y="8"/>
                  </a:lnTo>
                  <a:lnTo>
                    <a:pt x="27502" y="3"/>
                  </a:lnTo>
                  <a:lnTo>
                    <a:pt x="27590" y="0"/>
                  </a:lnTo>
                  <a:close/>
                  <a:moveTo>
                    <a:pt x="2968" y="1692"/>
                  </a:moveTo>
                  <a:lnTo>
                    <a:pt x="3643" y="1692"/>
                  </a:lnTo>
                  <a:lnTo>
                    <a:pt x="3364" y="869"/>
                  </a:lnTo>
                  <a:lnTo>
                    <a:pt x="3344" y="811"/>
                  </a:lnTo>
                  <a:lnTo>
                    <a:pt x="3328" y="752"/>
                  </a:lnTo>
                  <a:lnTo>
                    <a:pt x="3315" y="697"/>
                  </a:lnTo>
                  <a:lnTo>
                    <a:pt x="3306" y="652"/>
                  </a:lnTo>
                  <a:lnTo>
                    <a:pt x="3298" y="698"/>
                  </a:lnTo>
                  <a:lnTo>
                    <a:pt x="3285" y="755"/>
                  </a:lnTo>
                  <a:lnTo>
                    <a:pt x="3269" y="814"/>
                  </a:lnTo>
                  <a:lnTo>
                    <a:pt x="3253" y="869"/>
                  </a:lnTo>
                  <a:lnTo>
                    <a:pt x="2968" y="1692"/>
                  </a:lnTo>
                  <a:close/>
                  <a:moveTo>
                    <a:pt x="941" y="1328"/>
                  </a:moveTo>
                  <a:lnTo>
                    <a:pt x="1005" y="1327"/>
                  </a:lnTo>
                  <a:lnTo>
                    <a:pt x="1066" y="1321"/>
                  </a:lnTo>
                  <a:lnTo>
                    <a:pt x="1122" y="1312"/>
                  </a:lnTo>
                  <a:lnTo>
                    <a:pt x="1172" y="1300"/>
                  </a:lnTo>
                  <a:lnTo>
                    <a:pt x="1217" y="1283"/>
                  </a:lnTo>
                  <a:lnTo>
                    <a:pt x="1259" y="1264"/>
                  </a:lnTo>
                  <a:lnTo>
                    <a:pt x="1295" y="1242"/>
                  </a:lnTo>
                  <a:lnTo>
                    <a:pt x="1327" y="1216"/>
                  </a:lnTo>
                  <a:lnTo>
                    <a:pt x="1356" y="1188"/>
                  </a:lnTo>
                  <a:lnTo>
                    <a:pt x="1379" y="1157"/>
                  </a:lnTo>
                  <a:lnTo>
                    <a:pt x="1391" y="1140"/>
                  </a:lnTo>
                  <a:lnTo>
                    <a:pt x="1400" y="1123"/>
                  </a:lnTo>
                  <a:lnTo>
                    <a:pt x="1415" y="1086"/>
                  </a:lnTo>
                  <a:lnTo>
                    <a:pt x="1428" y="1047"/>
                  </a:lnTo>
                  <a:lnTo>
                    <a:pt x="1437" y="1006"/>
                  </a:lnTo>
                  <a:lnTo>
                    <a:pt x="1443" y="961"/>
                  </a:lnTo>
                  <a:lnTo>
                    <a:pt x="1444" y="916"/>
                  </a:lnTo>
                  <a:lnTo>
                    <a:pt x="1441" y="866"/>
                  </a:lnTo>
                  <a:lnTo>
                    <a:pt x="1436" y="818"/>
                  </a:lnTo>
                  <a:lnTo>
                    <a:pt x="1427" y="774"/>
                  </a:lnTo>
                  <a:lnTo>
                    <a:pt x="1414" y="733"/>
                  </a:lnTo>
                  <a:lnTo>
                    <a:pt x="1397" y="694"/>
                  </a:lnTo>
                  <a:lnTo>
                    <a:pt x="1377" y="659"/>
                  </a:lnTo>
                  <a:lnTo>
                    <a:pt x="1352" y="628"/>
                  </a:lnTo>
                  <a:lnTo>
                    <a:pt x="1324" y="600"/>
                  </a:lnTo>
                  <a:lnTo>
                    <a:pt x="1290" y="574"/>
                  </a:lnTo>
                  <a:lnTo>
                    <a:pt x="1254" y="552"/>
                  </a:lnTo>
                  <a:lnTo>
                    <a:pt x="1212" y="533"/>
                  </a:lnTo>
                  <a:lnTo>
                    <a:pt x="1167" y="519"/>
                  </a:lnTo>
                  <a:lnTo>
                    <a:pt x="1142" y="512"/>
                  </a:lnTo>
                  <a:lnTo>
                    <a:pt x="1117" y="506"/>
                  </a:lnTo>
                  <a:lnTo>
                    <a:pt x="1062" y="497"/>
                  </a:lnTo>
                  <a:lnTo>
                    <a:pt x="1004" y="492"/>
                  </a:lnTo>
                  <a:lnTo>
                    <a:pt x="941" y="490"/>
                  </a:lnTo>
                  <a:lnTo>
                    <a:pt x="515" y="490"/>
                  </a:lnTo>
                  <a:lnTo>
                    <a:pt x="515" y="1328"/>
                  </a:lnTo>
                  <a:lnTo>
                    <a:pt x="941" y="1328"/>
                  </a:lnTo>
                  <a:close/>
                  <a:moveTo>
                    <a:pt x="3048" y="62"/>
                  </a:moveTo>
                  <a:lnTo>
                    <a:pt x="3575" y="62"/>
                  </a:lnTo>
                  <a:lnTo>
                    <a:pt x="3824" y="751"/>
                  </a:lnTo>
                  <a:lnTo>
                    <a:pt x="4074" y="1441"/>
                  </a:lnTo>
                  <a:lnTo>
                    <a:pt x="4324" y="2130"/>
                  </a:lnTo>
                  <a:lnTo>
                    <a:pt x="4574" y="2820"/>
                  </a:lnTo>
                  <a:lnTo>
                    <a:pt x="4031" y="2820"/>
                  </a:lnTo>
                  <a:lnTo>
                    <a:pt x="3793" y="2120"/>
                  </a:lnTo>
                  <a:lnTo>
                    <a:pt x="2822" y="2120"/>
                  </a:lnTo>
                  <a:lnTo>
                    <a:pt x="2580" y="2820"/>
                  </a:lnTo>
                  <a:lnTo>
                    <a:pt x="2127" y="2820"/>
                  </a:lnTo>
                  <a:lnTo>
                    <a:pt x="2047" y="2820"/>
                  </a:lnTo>
                  <a:lnTo>
                    <a:pt x="1509" y="2820"/>
                  </a:lnTo>
                  <a:lnTo>
                    <a:pt x="872" y="1849"/>
                  </a:lnTo>
                  <a:lnTo>
                    <a:pt x="837" y="1756"/>
                  </a:lnTo>
                  <a:lnTo>
                    <a:pt x="515" y="1756"/>
                  </a:lnTo>
                  <a:lnTo>
                    <a:pt x="515" y="2288"/>
                  </a:lnTo>
                  <a:lnTo>
                    <a:pt x="515" y="2820"/>
                  </a:lnTo>
                  <a:lnTo>
                    <a:pt x="0" y="2820"/>
                  </a:lnTo>
                  <a:lnTo>
                    <a:pt x="0" y="2130"/>
                  </a:lnTo>
                  <a:lnTo>
                    <a:pt x="0" y="1441"/>
                  </a:lnTo>
                  <a:lnTo>
                    <a:pt x="0" y="751"/>
                  </a:lnTo>
                  <a:lnTo>
                    <a:pt x="0" y="62"/>
                  </a:lnTo>
                  <a:lnTo>
                    <a:pt x="941" y="62"/>
                  </a:lnTo>
                  <a:lnTo>
                    <a:pt x="1005" y="62"/>
                  </a:lnTo>
                  <a:lnTo>
                    <a:pt x="1067" y="66"/>
                  </a:lnTo>
                  <a:lnTo>
                    <a:pt x="1128" y="71"/>
                  </a:lnTo>
                  <a:lnTo>
                    <a:pt x="1186" y="78"/>
                  </a:lnTo>
                  <a:lnTo>
                    <a:pt x="1242" y="87"/>
                  </a:lnTo>
                  <a:lnTo>
                    <a:pt x="1296" y="97"/>
                  </a:lnTo>
                  <a:lnTo>
                    <a:pt x="1348" y="110"/>
                  </a:lnTo>
                  <a:lnTo>
                    <a:pt x="1397" y="124"/>
                  </a:lnTo>
                  <a:lnTo>
                    <a:pt x="1490" y="158"/>
                  </a:lnTo>
                  <a:lnTo>
                    <a:pt x="1573" y="198"/>
                  </a:lnTo>
                  <a:lnTo>
                    <a:pt x="1613" y="221"/>
                  </a:lnTo>
                  <a:lnTo>
                    <a:pt x="1650" y="244"/>
                  </a:lnTo>
                  <a:lnTo>
                    <a:pt x="1717" y="298"/>
                  </a:lnTo>
                  <a:lnTo>
                    <a:pt x="1776" y="356"/>
                  </a:lnTo>
                  <a:lnTo>
                    <a:pt x="1802" y="389"/>
                  </a:lnTo>
                  <a:lnTo>
                    <a:pt x="1827" y="422"/>
                  </a:lnTo>
                  <a:lnTo>
                    <a:pt x="1849" y="456"/>
                  </a:lnTo>
                  <a:lnTo>
                    <a:pt x="1870" y="492"/>
                  </a:lnTo>
                  <a:lnTo>
                    <a:pt x="1888" y="529"/>
                  </a:lnTo>
                  <a:lnTo>
                    <a:pt x="1904" y="568"/>
                  </a:lnTo>
                  <a:lnTo>
                    <a:pt x="1919" y="606"/>
                  </a:lnTo>
                  <a:lnTo>
                    <a:pt x="1932" y="648"/>
                  </a:lnTo>
                  <a:lnTo>
                    <a:pt x="1942" y="689"/>
                  </a:lnTo>
                  <a:lnTo>
                    <a:pt x="1951" y="733"/>
                  </a:lnTo>
                  <a:lnTo>
                    <a:pt x="1963" y="822"/>
                  </a:lnTo>
                  <a:lnTo>
                    <a:pt x="1965" y="916"/>
                  </a:lnTo>
                  <a:lnTo>
                    <a:pt x="1964" y="984"/>
                  </a:lnTo>
                  <a:lnTo>
                    <a:pt x="1958" y="1051"/>
                  </a:lnTo>
                  <a:lnTo>
                    <a:pt x="1946" y="1116"/>
                  </a:lnTo>
                  <a:lnTo>
                    <a:pt x="1930" y="1178"/>
                  </a:lnTo>
                  <a:lnTo>
                    <a:pt x="1911" y="1236"/>
                  </a:lnTo>
                  <a:lnTo>
                    <a:pt x="1886" y="1292"/>
                  </a:lnTo>
                  <a:lnTo>
                    <a:pt x="1858" y="1345"/>
                  </a:lnTo>
                  <a:lnTo>
                    <a:pt x="1824" y="1397"/>
                  </a:lnTo>
                  <a:lnTo>
                    <a:pt x="1787" y="1444"/>
                  </a:lnTo>
                  <a:lnTo>
                    <a:pt x="1744" y="1488"/>
                  </a:lnTo>
                  <a:lnTo>
                    <a:pt x="1697" y="1530"/>
                  </a:lnTo>
                  <a:lnTo>
                    <a:pt x="1646" y="1568"/>
                  </a:lnTo>
                  <a:lnTo>
                    <a:pt x="1589" y="1603"/>
                  </a:lnTo>
                  <a:lnTo>
                    <a:pt x="1527" y="1635"/>
                  </a:lnTo>
                  <a:lnTo>
                    <a:pt x="1461" y="1664"/>
                  </a:lnTo>
                  <a:lnTo>
                    <a:pt x="1390" y="1688"/>
                  </a:lnTo>
                  <a:lnTo>
                    <a:pt x="1732" y="2214"/>
                  </a:lnTo>
                  <a:lnTo>
                    <a:pt x="2075" y="2741"/>
                  </a:lnTo>
                  <a:lnTo>
                    <a:pt x="2318" y="2071"/>
                  </a:lnTo>
                  <a:lnTo>
                    <a:pt x="2562" y="1402"/>
                  </a:lnTo>
                  <a:lnTo>
                    <a:pt x="2805" y="731"/>
                  </a:lnTo>
                  <a:lnTo>
                    <a:pt x="3048" y="62"/>
                  </a:lnTo>
                  <a:close/>
                  <a:moveTo>
                    <a:pt x="16185" y="1673"/>
                  </a:moveTo>
                  <a:lnTo>
                    <a:pt x="16185" y="867"/>
                  </a:lnTo>
                  <a:lnTo>
                    <a:pt x="16185" y="62"/>
                  </a:lnTo>
                  <a:lnTo>
                    <a:pt x="16700" y="62"/>
                  </a:lnTo>
                  <a:lnTo>
                    <a:pt x="16700" y="867"/>
                  </a:lnTo>
                  <a:lnTo>
                    <a:pt x="16700" y="1673"/>
                  </a:lnTo>
                  <a:lnTo>
                    <a:pt x="16699" y="1751"/>
                  </a:lnTo>
                  <a:lnTo>
                    <a:pt x="16695" y="1827"/>
                  </a:lnTo>
                  <a:lnTo>
                    <a:pt x="16689" y="1900"/>
                  </a:lnTo>
                  <a:lnTo>
                    <a:pt x="16678" y="1969"/>
                  </a:lnTo>
                  <a:lnTo>
                    <a:pt x="16667" y="2038"/>
                  </a:lnTo>
                  <a:lnTo>
                    <a:pt x="16653" y="2101"/>
                  </a:lnTo>
                  <a:lnTo>
                    <a:pt x="16636" y="2163"/>
                  </a:lnTo>
                  <a:lnTo>
                    <a:pt x="16616" y="2222"/>
                  </a:lnTo>
                  <a:lnTo>
                    <a:pt x="16594" y="2277"/>
                  </a:lnTo>
                  <a:lnTo>
                    <a:pt x="16570" y="2331"/>
                  </a:lnTo>
                  <a:lnTo>
                    <a:pt x="16544" y="2382"/>
                  </a:lnTo>
                  <a:lnTo>
                    <a:pt x="16514" y="2431"/>
                  </a:lnTo>
                  <a:lnTo>
                    <a:pt x="16484" y="2476"/>
                  </a:lnTo>
                  <a:lnTo>
                    <a:pt x="16451" y="2518"/>
                  </a:lnTo>
                  <a:lnTo>
                    <a:pt x="16416" y="2560"/>
                  </a:lnTo>
                  <a:lnTo>
                    <a:pt x="16380" y="2597"/>
                  </a:lnTo>
                  <a:lnTo>
                    <a:pt x="16339" y="2633"/>
                  </a:lnTo>
                  <a:lnTo>
                    <a:pt x="16299" y="2665"/>
                  </a:lnTo>
                  <a:lnTo>
                    <a:pt x="16257" y="2696"/>
                  </a:lnTo>
                  <a:lnTo>
                    <a:pt x="16213" y="2725"/>
                  </a:lnTo>
                  <a:lnTo>
                    <a:pt x="16166" y="2750"/>
                  </a:lnTo>
                  <a:lnTo>
                    <a:pt x="16118" y="2774"/>
                  </a:lnTo>
                  <a:lnTo>
                    <a:pt x="16068" y="2794"/>
                  </a:lnTo>
                  <a:lnTo>
                    <a:pt x="16017" y="2814"/>
                  </a:lnTo>
                  <a:lnTo>
                    <a:pt x="15964" y="2829"/>
                  </a:lnTo>
                  <a:lnTo>
                    <a:pt x="15910" y="2843"/>
                  </a:lnTo>
                  <a:lnTo>
                    <a:pt x="15854" y="2855"/>
                  </a:lnTo>
                  <a:lnTo>
                    <a:pt x="15797" y="2865"/>
                  </a:lnTo>
                  <a:lnTo>
                    <a:pt x="15739" y="2873"/>
                  </a:lnTo>
                  <a:lnTo>
                    <a:pt x="15680" y="2878"/>
                  </a:lnTo>
                  <a:lnTo>
                    <a:pt x="15557" y="2882"/>
                  </a:lnTo>
                  <a:lnTo>
                    <a:pt x="15434" y="2878"/>
                  </a:lnTo>
                  <a:lnTo>
                    <a:pt x="15374" y="2873"/>
                  </a:lnTo>
                  <a:lnTo>
                    <a:pt x="15316" y="2865"/>
                  </a:lnTo>
                  <a:lnTo>
                    <a:pt x="15259" y="2855"/>
                  </a:lnTo>
                  <a:lnTo>
                    <a:pt x="15203" y="2843"/>
                  </a:lnTo>
                  <a:lnTo>
                    <a:pt x="15149" y="2829"/>
                  </a:lnTo>
                  <a:lnTo>
                    <a:pt x="15097" y="2814"/>
                  </a:lnTo>
                  <a:lnTo>
                    <a:pt x="15046" y="2794"/>
                  </a:lnTo>
                  <a:lnTo>
                    <a:pt x="14996" y="2774"/>
                  </a:lnTo>
                  <a:lnTo>
                    <a:pt x="14949" y="2750"/>
                  </a:lnTo>
                  <a:lnTo>
                    <a:pt x="14903" y="2725"/>
                  </a:lnTo>
                  <a:lnTo>
                    <a:pt x="14859" y="2696"/>
                  </a:lnTo>
                  <a:lnTo>
                    <a:pt x="14817" y="2665"/>
                  </a:lnTo>
                  <a:lnTo>
                    <a:pt x="14776" y="2633"/>
                  </a:lnTo>
                  <a:lnTo>
                    <a:pt x="14738" y="2597"/>
                  </a:lnTo>
                  <a:lnTo>
                    <a:pt x="14701" y="2560"/>
                  </a:lnTo>
                  <a:lnTo>
                    <a:pt x="14667" y="2518"/>
                  </a:lnTo>
                  <a:lnTo>
                    <a:pt x="14634" y="2476"/>
                  </a:lnTo>
                  <a:lnTo>
                    <a:pt x="14603" y="2431"/>
                  </a:lnTo>
                  <a:lnTo>
                    <a:pt x="14575" y="2382"/>
                  </a:lnTo>
                  <a:lnTo>
                    <a:pt x="14549" y="2331"/>
                  </a:lnTo>
                  <a:lnTo>
                    <a:pt x="14525" y="2277"/>
                  </a:lnTo>
                  <a:lnTo>
                    <a:pt x="14504" y="2222"/>
                  </a:lnTo>
                  <a:lnTo>
                    <a:pt x="14484" y="2163"/>
                  </a:lnTo>
                  <a:lnTo>
                    <a:pt x="14467" y="2101"/>
                  </a:lnTo>
                  <a:lnTo>
                    <a:pt x="14453" y="2038"/>
                  </a:lnTo>
                  <a:lnTo>
                    <a:pt x="14441" y="1969"/>
                  </a:lnTo>
                  <a:lnTo>
                    <a:pt x="14432" y="1900"/>
                  </a:lnTo>
                  <a:lnTo>
                    <a:pt x="14425" y="1827"/>
                  </a:lnTo>
                  <a:lnTo>
                    <a:pt x="14421" y="1751"/>
                  </a:lnTo>
                  <a:lnTo>
                    <a:pt x="14419" y="1673"/>
                  </a:lnTo>
                  <a:lnTo>
                    <a:pt x="14419" y="867"/>
                  </a:lnTo>
                  <a:lnTo>
                    <a:pt x="14419" y="62"/>
                  </a:lnTo>
                  <a:lnTo>
                    <a:pt x="14934" y="62"/>
                  </a:lnTo>
                  <a:lnTo>
                    <a:pt x="14934" y="867"/>
                  </a:lnTo>
                  <a:lnTo>
                    <a:pt x="14934" y="1673"/>
                  </a:lnTo>
                  <a:lnTo>
                    <a:pt x="14937" y="1773"/>
                  </a:lnTo>
                  <a:lnTo>
                    <a:pt x="14940" y="1821"/>
                  </a:lnTo>
                  <a:lnTo>
                    <a:pt x="14945" y="1866"/>
                  </a:lnTo>
                  <a:lnTo>
                    <a:pt x="14956" y="1951"/>
                  </a:lnTo>
                  <a:lnTo>
                    <a:pt x="14974" y="2028"/>
                  </a:lnTo>
                  <a:lnTo>
                    <a:pt x="14996" y="2099"/>
                  </a:lnTo>
                  <a:lnTo>
                    <a:pt x="15009" y="2132"/>
                  </a:lnTo>
                  <a:lnTo>
                    <a:pt x="15024" y="2161"/>
                  </a:lnTo>
                  <a:lnTo>
                    <a:pt x="15039" y="2191"/>
                  </a:lnTo>
                  <a:lnTo>
                    <a:pt x="15056" y="2218"/>
                  </a:lnTo>
                  <a:lnTo>
                    <a:pt x="15092" y="2267"/>
                  </a:lnTo>
                  <a:lnTo>
                    <a:pt x="15113" y="2289"/>
                  </a:lnTo>
                  <a:lnTo>
                    <a:pt x="15135" y="2310"/>
                  </a:lnTo>
                  <a:lnTo>
                    <a:pt x="15157" y="2329"/>
                  </a:lnTo>
                  <a:lnTo>
                    <a:pt x="15180" y="2346"/>
                  </a:lnTo>
                  <a:lnTo>
                    <a:pt x="15206" y="2361"/>
                  </a:lnTo>
                  <a:lnTo>
                    <a:pt x="15232" y="2377"/>
                  </a:lnTo>
                  <a:lnTo>
                    <a:pt x="15288" y="2400"/>
                  </a:lnTo>
                  <a:lnTo>
                    <a:pt x="15317" y="2410"/>
                  </a:lnTo>
                  <a:lnTo>
                    <a:pt x="15348" y="2419"/>
                  </a:lnTo>
                  <a:lnTo>
                    <a:pt x="15413" y="2432"/>
                  </a:lnTo>
                  <a:lnTo>
                    <a:pt x="15447" y="2436"/>
                  </a:lnTo>
                  <a:lnTo>
                    <a:pt x="15483" y="2440"/>
                  </a:lnTo>
                  <a:lnTo>
                    <a:pt x="15557" y="2442"/>
                  </a:lnTo>
                  <a:lnTo>
                    <a:pt x="15630" y="2440"/>
                  </a:lnTo>
                  <a:lnTo>
                    <a:pt x="15665" y="2436"/>
                  </a:lnTo>
                  <a:lnTo>
                    <a:pt x="15700" y="2432"/>
                  </a:lnTo>
                  <a:lnTo>
                    <a:pt x="15765" y="2419"/>
                  </a:lnTo>
                  <a:lnTo>
                    <a:pt x="15796" y="2410"/>
                  </a:lnTo>
                  <a:lnTo>
                    <a:pt x="15827" y="2400"/>
                  </a:lnTo>
                  <a:lnTo>
                    <a:pt x="15883" y="2375"/>
                  </a:lnTo>
                  <a:lnTo>
                    <a:pt x="15909" y="2361"/>
                  </a:lnTo>
                  <a:lnTo>
                    <a:pt x="15934" y="2344"/>
                  </a:lnTo>
                  <a:lnTo>
                    <a:pt x="15959" y="2328"/>
                  </a:lnTo>
                  <a:lnTo>
                    <a:pt x="15981" y="2308"/>
                  </a:lnTo>
                  <a:lnTo>
                    <a:pt x="16003" y="2288"/>
                  </a:lnTo>
                  <a:lnTo>
                    <a:pt x="16024" y="2266"/>
                  </a:lnTo>
                  <a:lnTo>
                    <a:pt x="16061" y="2215"/>
                  </a:lnTo>
                  <a:lnTo>
                    <a:pt x="16094" y="2160"/>
                  </a:lnTo>
                  <a:lnTo>
                    <a:pt x="16109" y="2129"/>
                  </a:lnTo>
                  <a:lnTo>
                    <a:pt x="16122" y="2097"/>
                  </a:lnTo>
                  <a:lnTo>
                    <a:pt x="16134" y="2063"/>
                  </a:lnTo>
                  <a:lnTo>
                    <a:pt x="16145" y="2027"/>
                  </a:lnTo>
                  <a:lnTo>
                    <a:pt x="16163" y="1950"/>
                  </a:lnTo>
                  <a:lnTo>
                    <a:pt x="16175" y="1865"/>
                  </a:lnTo>
                  <a:lnTo>
                    <a:pt x="16180" y="1820"/>
                  </a:lnTo>
                  <a:lnTo>
                    <a:pt x="16183" y="1773"/>
                  </a:lnTo>
                  <a:lnTo>
                    <a:pt x="16185" y="1673"/>
                  </a:lnTo>
                  <a:close/>
                  <a:moveTo>
                    <a:pt x="18240" y="1167"/>
                  </a:moveTo>
                  <a:lnTo>
                    <a:pt x="18316" y="1181"/>
                  </a:lnTo>
                  <a:lnTo>
                    <a:pt x="18391" y="1199"/>
                  </a:lnTo>
                  <a:lnTo>
                    <a:pt x="18464" y="1221"/>
                  </a:lnTo>
                  <a:lnTo>
                    <a:pt x="18499" y="1234"/>
                  </a:lnTo>
                  <a:lnTo>
                    <a:pt x="18532" y="1248"/>
                  </a:lnTo>
                  <a:lnTo>
                    <a:pt x="18598" y="1279"/>
                  </a:lnTo>
                  <a:lnTo>
                    <a:pt x="18660" y="1316"/>
                  </a:lnTo>
                  <a:lnTo>
                    <a:pt x="18719" y="1357"/>
                  </a:lnTo>
                  <a:lnTo>
                    <a:pt x="18746" y="1380"/>
                  </a:lnTo>
                  <a:lnTo>
                    <a:pt x="18772" y="1403"/>
                  </a:lnTo>
                  <a:lnTo>
                    <a:pt x="18796" y="1429"/>
                  </a:lnTo>
                  <a:lnTo>
                    <a:pt x="18821" y="1456"/>
                  </a:lnTo>
                  <a:lnTo>
                    <a:pt x="18843" y="1484"/>
                  </a:lnTo>
                  <a:lnTo>
                    <a:pt x="18864" y="1515"/>
                  </a:lnTo>
                  <a:lnTo>
                    <a:pt x="18901" y="1580"/>
                  </a:lnTo>
                  <a:lnTo>
                    <a:pt x="18933" y="1652"/>
                  </a:lnTo>
                  <a:lnTo>
                    <a:pt x="18959" y="1729"/>
                  </a:lnTo>
                  <a:lnTo>
                    <a:pt x="18968" y="1772"/>
                  </a:lnTo>
                  <a:lnTo>
                    <a:pt x="18977" y="1816"/>
                  </a:lnTo>
                  <a:lnTo>
                    <a:pt x="18984" y="1861"/>
                  </a:lnTo>
                  <a:lnTo>
                    <a:pt x="18989" y="1909"/>
                  </a:lnTo>
                  <a:lnTo>
                    <a:pt x="18992" y="1958"/>
                  </a:lnTo>
                  <a:lnTo>
                    <a:pt x="18993" y="2009"/>
                  </a:lnTo>
                  <a:lnTo>
                    <a:pt x="18992" y="2057"/>
                  </a:lnTo>
                  <a:lnTo>
                    <a:pt x="18989" y="2102"/>
                  </a:lnTo>
                  <a:lnTo>
                    <a:pt x="18984" y="2148"/>
                  </a:lnTo>
                  <a:lnTo>
                    <a:pt x="18977" y="2192"/>
                  </a:lnTo>
                  <a:lnTo>
                    <a:pt x="18968" y="2235"/>
                  </a:lnTo>
                  <a:lnTo>
                    <a:pt x="18958" y="2277"/>
                  </a:lnTo>
                  <a:lnTo>
                    <a:pt x="18945" y="2319"/>
                  </a:lnTo>
                  <a:lnTo>
                    <a:pt x="18931" y="2359"/>
                  </a:lnTo>
                  <a:lnTo>
                    <a:pt x="18914" y="2399"/>
                  </a:lnTo>
                  <a:lnTo>
                    <a:pt x="18905" y="2417"/>
                  </a:lnTo>
                  <a:lnTo>
                    <a:pt x="18895" y="2436"/>
                  </a:lnTo>
                  <a:lnTo>
                    <a:pt x="18874" y="2472"/>
                  </a:lnTo>
                  <a:lnTo>
                    <a:pt x="18851" y="2508"/>
                  </a:lnTo>
                  <a:lnTo>
                    <a:pt x="18825" y="2542"/>
                  </a:lnTo>
                  <a:lnTo>
                    <a:pt x="18798" y="2574"/>
                  </a:lnTo>
                  <a:lnTo>
                    <a:pt x="18768" y="2605"/>
                  </a:lnTo>
                  <a:lnTo>
                    <a:pt x="18737" y="2636"/>
                  </a:lnTo>
                  <a:lnTo>
                    <a:pt x="18702" y="2663"/>
                  </a:lnTo>
                  <a:lnTo>
                    <a:pt x="18666" y="2690"/>
                  </a:lnTo>
                  <a:lnTo>
                    <a:pt x="18587" y="2739"/>
                  </a:lnTo>
                  <a:lnTo>
                    <a:pt x="18544" y="2761"/>
                  </a:lnTo>
                  <a:lnTo>
                    <a:pt x="18497" y="2781"/>
                  </a:lnTo>
                  <a:lnTo>
                    <a:pt x="18450" y="2799"/>
                  </a:lnTo>
                  <a:lnTo>
                    <a:pt x="18400" y="2816"/>
                  </a:lnTo>
                  <a:lnTo>
                    <a:pt x="18292" y="2845"/>
                  </a:lnTo>
                  <a:lnTo>
                    <a:pt x="18235" y="2856"/>
                  </a:lnTo>
                  <a:lnTo>
                    <a:pt x="18175" y="2865"/>
                  </a:lnTo>
                  <a:lnTo>
                    <a:pt x="18112" y="2873"/>
                  </a:lnTo>
                  <a:lnTo>
                    <a:pt x="18047" y="2878"/>
                  </a:lnTo>
                  <a:lnTo>
                    <a:pt x="17980" y="2881"/>
                  </a:lnTo>
                  <a:lnTo>
                    <a:pt x="17910" y="2882"/>
                  </a:lnTo>
                  <a:lnTo>
                    <a:pt x="17807" y="2879"/>
                  </a:lnTo>
                  <a:lnTo>
                    <a:pt x="17710" y="2870"/>
                  </a:lnTo>
                  <a:lnTo>
                    <a:pt x="17618" y="2856"/>
                  </a:lnTo>
                  <a:lnTo>
                    <a:pt x="17575" y="2847"/>
                  </a:lnTo>
                  <a:lnTo>
                    <a:pt x="17534" y="2837"/>
                  </a:lnTo>
                  <a:lnTo>
                    <a:pt x="17455" y="2812"/>
                  </a:lnTo>
                  <a:lnTo>
                    <a:pt x="17381" y="2784"/>
                  </a:lnTo>
                  <a:lnTo>
                    <a:pt x="17312" y="2752"/>
                  </a:lnTo>
                  <a:lnTo>
                    <a:pt x="17249" y="2714"/>
                  </a:lnTo>
                  <a:lnTo>
                    <a:pt x="17191" y="2676"/>
                  </a:lnTo>
                  <a:lnTo>
                    <a:pt x="17136" y="2633"/>
                  </a:lnTo>
                  <a:lnTo>
                    <a:pt x="17086" y="2588"/>
                  </a:lnTo>
                  <a:lnTo>
                    <a:pt x="17039" y="2542"/>
                  </a:lnTo>
                  <a:lnTo>
                    <a:pt x="17017" y="2517"/>
                  </a:lnTo>
                  <a:lnTo>
                    <a:pt x="16995" y="2493"/>
                  </a:lnTo>
                  <a:lnTo>
                    <a:pt x="16957" y="2442"/>
                  </a:lnTo>
                  <a:lnTo>
                    <a:pt x="16919" y="2391"/>
                  </a:lnTo>
                  <a:lnTo>
                    <a:pt x="16885" y="2339"/>
                  </a:lnTo>
                  <a:lnTo>
                    <a:pt x="17311" y="2116"/>
                  </a:lnTo>
                  <a:lnTo>
                    <a:pt x="17359" y="2181"/>
                  </a:lnTo>
                  <a:lnTo>
                    <a:pt x="17385" y="2212"/>
                  </a:lnTo>
                  <a:lnTo>
                    <a:pt x="17413" y="2241"/>
                  </a:lnTo>
                  <a:lnTo>
                    <a:pt x="17443" y="2270"/>
                  </a:lnTo>
                  <a:lnTo>
                    <a:pt x="17474" y="2297"/>
                  </a:lnTo>
                  <a:lnTo>
                    <a:pt x="17544" y="2346"/>
                  </a:lnTo>
                  <a:lnTo>
                    <a:pt x="17581" y="2366"/>
                  </a:lnTo>
                  <a:lnTo>
                    <a:pt x="17622" y="2386"/>
                  </a:lnTo>
                  <a:lnTo>
                    <a:pt x="17663" y="2402"/>
                  </a:lnTo>
                  <a:lnTo>
                    <a:pt x="17707" y="2415"/>
                  </a:lnTo>
                  <a:lnTo>
                    <a:pt x="17754" y="2427"/>
                  </a:lnTo>
                  <a:lnTo>
                    <a:pt x="17777" y="2432"/>
                  </a:lnTo>
                  <a:lnTo>
                    <a:pt x="17801" y="2435"/>
                  </a:lnTo>
                  <a:lnTo>
                    <a:pt x="17853" y="2440"/>
                  </a:lnTo>
                  <a:lnTo>
                    <a:pt x="17906" y="2442"/>
                  </a:lnTo>
                  <a:lnTo>
                    <a:pt x="17984" y="2440"/>
                  </a:lnTo>
                  <a:lnTo>
                    <a:pt x="18055" y="2433"/>
                  </a:lnTo>
                  <a:lnTo>
                    <a:pt x="18120" y="2423"/>
                  </a:lnTo>
                  <a:lnTo>
                    <a:pt x="18178" y="2409"/>
                  </a:lnTo>
                  <a:lnTo>
                    <a:pt x="18230" y="2392"/>
                  </a:lnTo>
                  <a:lnTo>
                    <a:pt x="18275" y="2370"/>
                  </a:lnTo>
                  <a:lnTo>
                    <a:pt x="18297" y="2359"/>
                  </a:lnTo>
                  <a:lnTo>
                    <a:pt x="18316" y="2347"/>
                  </a:lnTo>
                  <a:lnTo>
                    <a:pt x="18351" y="2319"/>
                  </a:lnTo>
                  <a:lnTo>
                    <a:pt x="18367" y="2304"/>
                  </a:lnTo>
                  <a:lnTo>
                    <a:pt x="18381" y="2289"/>
                  </a:lnTo>
                  <a:lnTo>
                    <a:pt x="18407" y="2255"/>
                  </a:lnTo>
                  <a:lnTo>
                    <a:pt x="18428" y="2221"/>
                  </a:lnTo>
                  <a:lnTo>
                    <a:pt x="18443" y="2182"/>
                  </a:lnTo>
                  <a:lnTo>
                    <a:pt x="18456" y="2142"/>
                  </a:lnTo>
                  <a:lnTo>
                    <a:pt x="18464" y="2099"/>
                  </a:lnTo>
                  <a:lnTo>
                    <a:pt x="18469" y="2056"/>
                  </a:lnTo>
                  <a:lnTo>
                    <a:pt x="18470" y="2009"/>
                  </a:lnTo>
                  <a:lnTo>
                    <a:pt x="18469" y="1977"/>
                  </a:lnTo>
                  <a:lnTo>
                    <a:pt x="18466" y="1945"/>
                  </a:lnTo>
                  <a:lnTo>
                    <a:pt x="18461" y="1914"/>
                  </a:lnTo>
                  <a:lnTo>
                    <a:pt x="18453" y="1884"/>
                  </a:lnTo>
                  <a:lnTo>
                    <a:pt x="18443" y="1857"/>
                  </a:lnTo>
                  <a:lnTo>
                    <a:pt x="18430" y="1830"/>
                  </a:lnTo>
                  <a:lnTo>
                    <a:pt x="18416" y="1805"/>
                  </a:lnTo>
                  <a:lnTo>
                    <a:pt x="18398" y="1782"/>
                  </a:lnTo>
                  <a:lnTo>
                    <a:pt x="18377" y="1760"/>
                  </a:lnTo>
                  <a:lnTo>
                    <a:pt x="18353" y="1741"/>
                  </a:lnTo>
                  <a:lnTo>
                    <a:pt x="18325" y="1723"/>
                  </a:lnTo>
                  <a:lnTo>
                    <a:pt x="18296" y="1706"/>
                  </a:lnTo>
                  <a:lnTo>
                    <a:pt x="18262" y="1692"/>
                  </a:lnTo>
                  <a:lnTo>
                    <a:pt x="18224" y="1680"/>
                  </a:lnTo>
                  <a:lnTo>
                    <a:pt x="18184" y="1670"/>
                  </a:lnTo>
                  <a:lnTo>
                    <a:pt x="18162" y="1665"/>
                  </a:lnTo>
                  <a:lnTo>
                    <a:pt x="18140" y="1661"/>
                  </a:lnTo>
                  <a:lnTo>
                    <a:pt x="17576" y="1570"/>
                  </a:lnTo>
                  <a:lnTo>
                    <a:pt x="17503" y="1555"/>
                  </a:lnTo>
                  <a:lnTo>
                    <a:pt x="17433" y="1539"/>
                  </a:lnTo>
                  <a:lnTo>
                    <a:pt x="17367" y="1517"/>
                  </a:lnTo>
                  <a:lnTo>
                    <a:pt x="17305" y="1491"/>
                  </a:lnTo>
                  <a:lnTo>
                    <a:pt x="17246" y="1461"/>
                  </a:lnTo>
                  <a:lnTo>
                    <a:pt x="17192" y="1428"/>
                  </a:lnTo>
                  <a:lnTo>
                    <a:pt x="17143" y="1388"/>
                  </a:lnTo>
                  <a:lnTo>
                    <a:pt x="17098" y="1344"/>
                  </a:lnTo>
                  <a:lnTo>
                    <a:pt x="17057" y="1295"/>
                  </a:lnTo>
                  <a:lnTo>
                    <a:pt x="17021" y="1241"/>
                  </a:lnTo>
                  <a:lnTo>
                    <a:pt x="17006" y="1211"/>
                  </a:lnTo>
                  <a:lnTo>
                    <a:pt x="16991" y="1180"/>
                  </a:lnTo>
                  <a:lnTo>
                    <a:pt x="16966" y="1114"/>
                  </a:lnTo>
                  <a:lnTo>
                    <a:pt x="16946" y="1043"/>
                  </a:lnTo>
                  <a:lnTo>
                    <a:pt x="16931" y="965"/>
                  </a:lnTo>
                  <a:lnTo>
                    <a:pt x="16923" y="880"/>
                  </a:lnTo>
                  <a:lnTo>
                    <a:pt x="16920" y="836"/>
                  </a:lnTo>
                  <a:lnTo>
                    <a:pt x="16919" y="789"/>
                  </a:lnTo>
                  <a:lnTo>
                    <a:pt x="16923" y="715"/>
                  </a:lnTo>
                  <a:lnTo>
                    <a:pt x="16927" y="677"/>
                  </a:lnTo>
                  <a:lnTo>
                    <a:pt x="16932" y="641"/>
                  </a:lnTo>
                  <a:lnTo>
                    <a:pt x="16940" y="604"/>
                  </a:lnTo>
                  <a:lnTo>
                    <a:pt x="16950" y="569"/>
                  </a:lnTo>
                  <a:lnTo>
                    <a:pt x="16960" y="533"/>
                  </a:lnTo>
                  <a:lnTo>
                    <a:pt x="16973" y="498"/>
                  </a:lnTo>
                  <a:lnTo>
                    <a:pt x="16989" y="463"/>
                  </a:lnTo>
                  <a:lnTo>
                    <a:pt x="17006" y="430"/>
                  </a:lnTo>
                  <a:lnTo>
                    <a:pt x="17025" y="396"/>
                  </a:lnTo>
                  <a:lnTo>
                    <a:pt x="17046" y="365"/>
                  </a:lnTo>
                  <a:lnTo>
                    <a:pt x="17068" y="333"/>
                  </a:lnTo>
                  <a:lnTo>
                    <a:pt x="17092" y="303"/>
                  </a:lnTo>
                  <a:lnTo>
                    <a:pt x="17149" y="245"/>
                  </a:lnTo>
                  <a:lnTo>
                    <a:pt x="17180" y="218"/>
                  </a:lnTo>
                  <a:lnTo>
                    <a:pt x="17213" y="193"/>
                  </a:lnTo>
                  <a:lnTo>
                    <a:pt x="17286" y="145"/>
                  </a:lnTo>
                  <a:lnTo>
                    <a:pt x="17327" y="123"/>
                  </a:lnTo>
                  <a:lnTo>
                    <a:pt x="17369" y="104"/>
                  </a:lnTo>
                  <a:lnTo>
                    <a:pt x="17413" y="84"/>
                  </a:lnTo>
                  <a:lnTo>
                    <a:pt x="17460" y="67"/>
                  </a:lnTo>
                  <a:lnTo>
                    <a:pt x="17510" y="53"/>
                  </a:lnTo>
                  <a:lnTo>
                    <a:pt x="17562" y="39"/>
                  </a:lnTo>
                  <a:lnTo>
                    <a:pt x="17616" y="28"/>
                  </a:lnTo>
                  <a:lnTo>
                    <a:pt x="17672" y="18"/>
                  </a:lnTo>
                  <a:lnTo>
                    <a:pt x="17732" y="11"/>
                  </a:lnTo>
                  <a:lnTo>
                    <a:pt x="17794" y="6"/>
                  </a:lnTo>
                  <a:lnTo>
                    <a:pt x="17858" y="2"/>
                  </a:lnTo>
                  <a:lnTo>
                    <a:pt x="17926" y="0"/>
                  </a:lnTo>
                  <a:lnTo>
                    <a:pt x="18029" y="3"/>
                  </a:lnTo>
                  <a:lnTo>
                    <a:pt x="18078" y="7"/>
                  </a:lnTo>
                  <a:lnTo>
                    <a:pt x="18125" y="11"/>
                  </a:lnTo>
                  <a:lnTo>
                    <a:pt x="18171" y="16"/>
                  </a:lnTo>
                  <a:lnTo>
                    <a:pt x="18214" y="22"/>
                  </a:lnTo>
                  <a:lnTo>
                    <a:pt x="18298" y="39"/>
                  </a:lnTo>
                  <a:lnTo>
                    <a:pt x="18375" y="58"/>
                  </a:lnTo>
                  <a:lnTo>
                    <a:pt x="18446" y="83"/>
                  </a:lnTo>
                  <a:lnTo>
                    <a:pt x="18512" y="111"/>
                  </a:lnTo>
                  <a:lnTo>
                    <a:pt x="18573" y="142"/>
                  </a:lnTo>
                  <a:lnTo>
                    <a:pt x="18629" y="177"/>
                  </a:lnTo>
                  <a:lnTo>
                    <a:pt x="18681" y="216"/>
                  </a:lnTo>
                  <a:lnTo>
                    <a:pt x="18729" y="256"/>
                  </a:lnTo>
                  <a:lnTo>
                    <a:pt x="18773" y="300"/>
                  </a:lnTo>
                  <a:lnTo>
                    <a:pt x="18814" y="345"/>
                  </a:lnTo>
                  <a:lnTo>
                    <a:pt x="18853" y="392"/>
                  </a:lnTo>
                  <a:lnTo>
                    <a:pt x="18889" y="443"/>
                  </a:lnTo>
                  <a:lnTo>
                    <a:pt x="18923" y="494"/>
                  </a:lnTo>
                  <a:lnTo>
                    <a:pt x="18497" y="716"/>
                  </a:lnTo>
                  <a:lnTo>
                    <a:pt x="18451" y="654"/>
                  </a:lnTo>
                  <a:lnTo>
                    <a:pt x="18399" y="599"/>
                  </a:lnTo>
                  <a:lnTo>
                    <a:pt x="18371" y="574"/>
                  </a:lnTo>
                  <a:lnTo>
                    <a:pt x="18341" y="552"/>
                  </a:lnTo>
                  <a:lnTo>
                    <a:pt x="18310" y="532"/>
                  </a:lnTo>
                  <a:lnTo>
                    <a:pt x="18276" y="512"/>
                  </a:lnTo>
                  <a:lnTo>
                    <a:pt x="18241" y="496"/>
                  </a:lnTo>
                  <a:lnTo>
                    <a:pt x="18204" y="481"/>
                  </a:lnTo>
                  <a:lnTo>
                    <a:pt x="18164" y="470"/>
                  </a:lnTo>
                  <a:lnTo>
                    <a:pt x="18121" y="459"/>
                  </a:lnTo>
                  <a:lnTo>
                    <a:pt x="18076" y="452"/>
                  </a:lnTo>
                  <a:lnTo>
                    <a:pt x="18029" y="445"/>
                  </a:lnTo>
                  <a:lnTo>
                    <a:pt x="17979" y="441"/>
                  </a:lnTo>
                  <a:lnTo>
                    <a:pt x="17926" y="441"/>
                  </a:lnTo>
                  <a:lnTo>
                    <a:pt x="17860" y="443"/>
                  </a:lnTo>
                  <a:lnTo>
                    <a:pt x="17799" y="448"/>
                  </a:lnTo>
                  <a:lnTo>
                    <a:pt x="17743" y="456"/>
                  </a:lnTo>
                  <a:lnTo>
                    <a:pt x="17693" y="466"/>
                  </a:lnTo>
                  <a:lnTo>
                    <a:pt x="17647" y="480"/>
                  </a:lnTo>
                  <a:lnTo>
                    <a:pt x="17606" y="497"/>
                  </a:lnTo>
                  <a:lnTo>
                    <a:pt x="17571" y="516"/>
                  </a:lnTo>
                  <a:lnTo>
                    <a:pt x="17540" y="537"/>
                  </a:lnTo>
                  <a:lnTo>
                    <a:pt x="17513" y="561"/>
                  </a:lnTo>
                  <a:lnTo>
                    <a:pt x="17490" y="588"/>
                  </a:lnTo>
                  <a:lnTo>
                    <a:pt x="17470" y="617"/>
                  </a:lnTo>
                  <a:lnTo>
                    <a:pt x="17456" y="648"/>
                  </a:lnTo>
                  <a:lnTo>
                    <a:pt x="17444" y="680"/>
                  </a:lnTo>
                  <a:lnTo>
                    <a:pt x="17437" y="715"/>
                  </a:lnTo>
                  <a:lnTo>
                    <a:pt x="17431" y="751"/>
                  </a:lnTo>
                  <a:lnTo>
                    <a:pt x="17430" y="789"/>
                  </a:lnTo>
                  <a:lnTo>
                    <a:pt x="17431" y="824"/>
                  </a:lnTo>
                  <a:lnTo>
                    <a:pt x="17434" y="857"/>
                  </a:lnTo>
                  <a:lnTo>
                    <a:pt x="17444" y="912"/>
                  </a:lnTo>
                  <a:lnTo>
                    <a:pt x="17462" y="958"/>
                  </a:lnTo>
                  <a:lnTo>
                    <a:pt x="17475" y="979"/>
                  </a:lnTo>
                  <a:lnTo>
                    <a:pt x="17490" y="996"/>
                  </a:lnTo>
                  <a:lnTo>
                    <a:pt x="17506" y="1011"/>
                  </a:lnTo>
                  <a:lnTo>
                    <a:pt x="17526" y="1025"/>
                  </a:lnTo>
                  <a:lnTo>
                    <a:pt x="17547" y="1038"/>
                  </a:lnTo>
                  <a:lnTo>
                    <a:pt x="17571" y="1049"/>
                  </a:lnTo>
                  <a:lnTo>
                    <a:pt x="17625" y="1067"/>
                  </a:lnTo>
                  <a:lnTo>
                    <a:pt x="17691" y="1080"/>
                  </a:lnTo>
                  <a:lnTo>
                    <a:pt x="18240" y="1167"/>
                  </a:lnTo>
                  <a:close/>
                </a:path>
              </a:pathLst>
            </a:custGeom>
            <a:solidFill>
              <a:srgbClr val="004B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A72710F-AAD9-9821-777C-74C40271A84A}"/>
              </a:ext>
            </a:extLst>
          </p:cNvPr>
          <p:cNvCxnSpPr/>
          <p:nvPr userDrawn="1"/>
        </p:nvCxnSpPr>
        <p:spPr>
          <a:xfrm>
            <a:off x="334963" y="6165850"/>
            <a:ext cx="1152207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 10">
            <a:extLst>
              <a:ext uri="{FF2B5EF4-FFF2-40B4-BE49-F238E27FC236}">
                <a16:creationId xmlns:a16="http://schemas.microsoft.com/office/drawing/2014/main" id="{10CC87B0-6F9E-3965-28E2-61E0552EEF76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199456" y="260350"/>
            <a:ext cx="3574646" cy="5616000"/>
          </a:xfrm>
          <a:custGeom>
            <a:avLst/>
            <a:gdLst>
              <a:gd name="T0" fmla="*/ 0 w 5503"/>
              <a:gd name="T1" fmla="*/ 0 h 8644"/>
              <a:gd name="T2" fmla="*/ 448 w 5503"/>
              <a:gd name="T3" fmla="*/ 540 h 8644"/>
              <a:gd name="T4" fmla="*/ 897 w 5503"/>
              <a:gd name="T5" fmla="*/ 1082 h 8644"/>
              <a:gd name="T6" fmla="*/ 1345 w 5503"/>
              <a:gd name="T7" fmla="*/ 1622 h 8644"/>
              <a:gd name="T8" fmla="*/ 1793 w 5503"/>
              <a:gd name="T9" fmla="*/ 2164 h 8644"/>
              <a:gd name="T10" fmla="*/ 2241 w 5503"/>
              <a:gd name="T11" fmla="*/ 2705 h 8644"/>
              <a:gd name="T12" fmla="*/ 2690 w 5503"/>
              <a:gd name="T13" fmla="*/ 3246 h 8644"/>
              <a:gd name="T14" fmla="*/ 3138 w 5503"/>
              <a:gd name="T15" fmla="*/ 3787 h 8644"/>
              <a:gd name="T16" fmla="*/ 3587 w 5503"/>
              <a:gd name="T17" fmla="*/ 4328 h 8644"/>
              <a:gd name="T18" fmla="*/ 3140 w 5503"/>
              <a:gd name="T19" fmla="*/ 4868 h 8644"/>
              <a:gd name="T20" fmla="*/ 2693 w 5503"/>
              <a:gd name="T21" fmla="*/ 5407 h 8644"/>
              <a:gd name="T22" fmla="*/ 2246 w 5503"/>
              <a:gd name="T23" fmla="*/ 5947 h 8644"/>
              <a:gd name="T24" fmla="*/ 1799 w 5503"/>
              <a:gd name="T25" fmla="*/ 6486 h 8644"/>
              <a:gd name="T26" fmla="*/ 1351 w 5503"/>
              <a:gd name="T27" fmla="*/ 7026 h 8644"/>
              <a:gd name="T28" fmla="*/ 904 w 5503"/>
              <a:gd name="T29" fmla="*/ 7565 h 8644"/>
              <a:gd name="T30" fmla="*/ 457 w 5503"/>
              <a:gd name="T31" fmla="*/ 8105 h 8644"/>
              <a:gd name="T32" fmla="*/ 10 w 5503"/>
              <a:gd name="T33" fmla="*/ 8644 h 8644"/>
              <a:gd name="T34" fmla="*/ 488 w 5503"/>
              <a:gd name="T35" fmla="*/ 8644 h 8644"/>
              <a:gd name="T36" fmla="*/ 967 w 5503"/>
              <a:gd name="T37" fmla="*/ 8644 h 8644"/>
              <a:gd name="T38" fmla="*/ 1445 w 5503"/>
              <a:gd name="T39" fmla="*/ 8644 h 8644"/>
              <a:gd name="T40" fmla="*/ 1924 w 5503"/>
              <a:gd name="T41" fmla="*/ 8644 h 8644"/>
              <a:gd name="T42" fmla="*/ 2371 w 5503"/>
              <a:gd name="T43" fmla="*/ 8103 h 8644"/>
              <a:gd name="T44" fmla="*/ 2818 w 5503"/>
              <a:gd name="T45" fmla="*/ 7564 h 8644"/>
              <a:gd name="T46" fmla="*/ 3265 w 5503"/>
              <a:gd name="T47" fmla="*/ 7023 h 8644"/>
              <a:gd name="T48" fmla="*/ 3713 w 5503"/>
              <a:gd name="T49" fmla="*/ 6484 h 8644"/>
              <a:gd name="T50" fmla="*/ 4160 w 5503"/>
              <a:gd name="T51" fmla="*/ 5943 h 8644"/>
              <a:gd name="T52" fmla="*/ 4607 w 5503"/>
              <a:gd name="T53" fmla="*/ 5404 h 8644"/>
              <a:gd name="T54" fmla="*/ 5055 w 5503"/>
              <a:gd name="T55" fmla="*/ 4865 h 8644"/>
              <a:gd name="T56" fmla="*/ 5503 w 5503"/>
              <a:gd name="T57" fmla="*/ 4325 h 8644"/>
              <a:gd name="T58" fmla="*/ 5054 w 5503"/>
              <a:gd name="T59" fmla="*/ 3783 h 8644"/>
              <a:gd name="T60" fmla="*/ 4605 w 5503"/>
              <a:gd name="T61" fmla="*/ 3243 h 8644"/>
              <a:gd name="T62" fmla="*/ 4157 w 5503"/>
              <a:gd name="T63" fmla="*/ 2702 h 8644"/>
              <a:gd name="T64" fmla="*/ 3709 w 5503"/>
              <a:gd name="T65" fmla="*/ 2162 h 8644"/>
              <a:gd name="T66" fmla="*/ 3260 w 5503"/>
              <a:gd name="T67" fmla="*/ 1621 h 8644"/>
              <a:gd name="T68" fmla="*/ 2812 w 5503"/>
              <a:gd name="T69" fmla="*/ 1081 h 8644"/>
              <a:gd name="T70" fmla="*/ 2364 w 5503"/>
              <a:gd name="T71" fmla="*/ 540 h 8644"/>
              <a:gd name="T72" fmla="*/ 1916 w 5503"/>
              <a:gd name="T73" fmla="*/ 0 h 8644"/>
              <a:gd name="T74" fmla="*/ 1436 w 5503"/>
              <a:gd name="T75" fmla="*/ 0 h 8644"/>
              <a:gd name="T76" fmla="*/ 958 w 5503"/>
              <a:gd name="T77" fmla="*/ 0 h 8644"/>
              <a:gd name="T78" fmla="*/ 478 w 5503"/>
              <a:gd name="T79" fmla="*/ 0 h 8644"/>
              <a:gd name="T80" fmla="*/ 0 w 5503"/>
              <a:gd name="T81" fmla="*/ 0 h 8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5503" h="8644">
                <a:moveTo>
                  <a:pt x="0" y="0"/>
                </a:moveTo>
                <a:lnTo>
                  <a:pt x="448" y="540"/>
                </a:lnTo>
                <a:lnTo>
                  <a:pt x="897" y="1082"/>
                </a:lnTo>
                <a:lnTo>
                  <a:pt x="1345" y="1622"/>
                </a:lnTo>
                <a:lnTo>
                  <a:pt x="1793" y="2164"/>
                </a:lnTo>
                <a:lnTo>
                  <a:pt x="2241" y="2705"/>
                </a:lnTo>
                <a:lnTo>
                  <a:pt x="2690" y="3246"/>
                </a:lnTo>
                <a:lnTo>
                  <a:pt x="3138" y="3787"/>
                </a:lnTo>
                <a:lnTo>
                  <a:pt x="3587" y="4328"/>
                </a:lnTo>
                <a:lnTo>
                  <a:pt x="3140" y="4868"/>
                </a:lnTo>
                <a:lnTo>
                  <a:pt x="2693" y="5407"/>
                </a:lnTo>
                <a:lnTo>
                  <a:pt x="2246" y="5947"/>
                </a:lnTo>
                <a:lnTo>
                  <a:pt x="1799" y="6486"/>
                </a:lnTo>
                <a:lnTo>
                  <a:pt x="1351" y="7026"/>
                </a:lnTo>
                <a:lnTo>
                  <a:pt x="904" y="7565"/>
                </a:lnTo>
                <a:lnTo>
                  <a:pt x="457" y="8105"/>
                </a:lnTo>
                <a:lnTo>
                  <a:pt x="10" y="8644"/>
                </a:lnTo>
                <a:lnTo>
                  <a:pt x="488" y="8644"/>
                </a:lnTo>
                <a:lnTo>
                  <a:pt x="967" y="8644"/>
                </a:lnTo>
                <a:lnTo>
                  <a:pt x="1445" y="8644"/>
                </a:lnTo>
                <a:lnTo>
                  <a:pt x="1924" y="8644"/>
                </a:lnTo>
                <a:lnTo>
                  <a:pt x="2371" y="8103"/>
                </a:lnTo>
                <a:lnTo>
                  <a:pt x="2818" y="7564"/>
                </a:lnTo>
                <a:lnTo>
                  <a:pt x="3265" y="7023"/>
                </a:lnTo>
                <a:lnTo>
                  <a:pt x="3713" y="6484"/>
                </a:lnTo>
                <a:lnTo>
                  <a:pt x="4160" y="5943"/>
                </a:lnTo>
                <a:lnTo>
                  <a:pt x="4607" y="5404"/>
                </a:lnTo>
                <a:lnTo>
                  <a:pt x="5055" y="4865"/>
                </a:lnTo>
                <a:lnTo>
                  <a:pt x="5503" y="4325"/>
                </a:lnTo>
                <a:lnTo>
                  <a:pt x="5054" y="3783"/>
                </a:lnTo>
                <a:lnTo>
                  <a:pt x="4605" y="3243"/>
                </a:lnTo>
                <a:lnTo>
                  <a:pt x="4157" y="2702"/>
                </a:lnTo>
                <a:lnTo>
                  <a:pt x="3709" y="2162"/>
                </a:lnTo>
                <a:lnTo>
                  <a:pt x="3260" y="1621"/>
                </a:lnTo>
                <a:lnTo>
                  <a:pt x="2812" y="1081"/>
                </a:lnTo>
                <a:lnTo>
                  <a:pt x="2364" y="540"/>
                </a:lnTo>
                <a:lnTo>
                  <a:pt x="1916" y="0"/>
                </a:lnTo>
                <a:lnTo>
                  <a:pt x="1436" y="0"/>
                </a:lnTo>
                <a:lnTo>
                  <a:pt x="958" y="0"/>
                </a:lnTo>
                <a:lnTo>
                  <a:pt x="47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 noProof="0" dirty="0"/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61AA39C9-4769-A16F-1CE7-9B7CD448557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40016" y="3045269"/>
            <a:ext cx="5256659" cy="335413"/>
          </a:xfrm>
        </p:spPr>
        <p:txBody>
          <a:bodyPr anchor="ctr" anchorCtr="0">
            <a:spAutoFit/>
          </a:bodyPr>
          <a:lstStyle>
            <a:lvl1pPr marL="0" indent="0" algn="r">
              <a:buFontTx/>
              <a:buNone/>
              <a:defRPr sz="2000"/>
            </a:lvl1pPr>
            <a:lvl2pPr marL="0" indent="0" algn="r">
              <a:buFontTx/>
              <a:buNone/>
              <a:defRPr sz="2000"/>
            </a:lvl2pPr>
            <a:lvl3pPr marL="0" indent="0" algn="r">
              <a:buFontTx/>
              <a:buNone/>
              <a:defRPr sz="2000"/>
            </a:lvl3pPr>
            <a:lvl4pPr marL="0" indent="0" algn="r">
              <a:buFontTx/>
              <a:buNone/>
              <a:defRPr sz="2000"/>
            </a:lvl4pPr>
            <a:lvl5pPr marL="0" indent="0" algn="r">
              <a:buFontTx/>
              <a:buNone/>
              <a:defRPr sz="2000"/>
            </a:lvl5pPr>
            <a:lvl6pPr marL="0" indent="0" algn="r">
              <a:buFontTx/>
              <a:buNone/>
              <a:defRPr sz="2000"/>
            </a:lvl6pPr>
            <a:lvl7pPr marL="0" indent="0" algn="r">
              <a:buFontTx/>
              <a:buNone/>
              <a:defRPr sz="2000"/>
            </a:lvl7pPr>
            <a:lvl8pPr marL="0" indent="0" algn="r">
              <a:buFontTx/>
              <a:buNone/>
              <a:defRPr sz="2000"/>
            </a:lvl8pPr>
            <a:lvl9pPr marL="0" indent="0" algn="r">
              <a:buFontTx/>
              <a:buNone/>
              <a:defRPr sz="2000"/>
            </a:lvl9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0694999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ighlig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DC36CE88-038E-A252-CC98-D8F82EE731D3}"/>
              </a:ext>
            </a:extLst>
          </p:cNvPr>
          <p:cNvSpPr/>
          <p:nvPr userDrawn="1"/>
        </p:nvSpPr>
        <p:spPr>
          <a:xfrm>
            <a:off x="334963" y="260350"/>
            <a:ext cx="11522075" cy="5616575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C34B5B-D5F2-872F-F25A-04A4298B9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noProof="0"/>
              <a:t>14.3.2025</a:t>
            </a:r>
            <a:endParaRPr lang="fi-FI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A25238-4118-1139-F9A1-4A4FC3ACA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Jamk | Petri Jaarto</a:t>
            </a:r>
            <a:endParaRPr lang="fi-FI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3DDAE4-8050-6337-2845-B331AB613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202E-AD3A-4C5D-97CC-3CD5D6135FB2}" type="slidenum">
              <a:rPr lang="fi-FI" noProof="0" smtClean="0"/>
              <a:t>‹#›</a:t>
            </a:fld>
            <a:endParaRPr lang="fi-FI" noProof="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CDC6AC3-C400-781D-DA01-692E4D56C4B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525121" y="6461625"/>
            <a:ext cx="1343649" cy="126000"/>
            <a:chOff x="0" y="2859088"/>
            <a:chExt cx="12188826" cy="1143000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735EBB6B-BDF1-FFAB-9751-2C1F1992FB2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472863" y="2874963"/>
              <a:ext cx="715963" cy="1125538"/>
            </a:xfrm>
            <a:custGeom>
              <a:avLst/>
              <a:gdLst>
                <a:gd name="T0" fmla="*/ 0 w 1807"/>
                <a:gd name="T1" fmla="*/ 0 h 2834"/>
                <a:gd name="T2" fmla="*/ 589 w 1807"/>
                <a:gd name="T3" fmla="*/ 709 h 2834"/>
                <a:gd name="T4" fmla="*/ 1178 w 1807"/>
                <a:gd name="T5" fmla="*/ 1418 h 2834"/>
                <a:gd name="T6" fmla="*/ 590 w 1807"/>
                <a:gd name="T7" fmla="*/ 2126 h 2834"/>
                <a:gd name="T8" fmla="*/ 4 w 1807"/>
                <a:gd name="T9" fmla="*/ 2834 h 2834"/>
                <a:gd name="T10" fmla="*/ 632 w 1807"/>
                <a:gd name="T11" fmla="*/ 2834 h 2834"/>
                <a:gd name="T12" fmla="*/ 1219 w 1807"/>
                <a:gd name="T13" fmla="*/ 2126 h 2834"/>
                <a:gd name="T14" fmla="*/ 1807 w 1807"/>
                <a:gd name="T15" fmla="*/ 1418 h 2834"/>
                <a:gd name="T16" fmla="*/ 1218 w 1807"/>
                <a:gd name="T17" fmla="*/ 709 h 2834"/>
                <a:gd name="T18" fmla="*/ 629 w 1807"/>
                <a:gd name="T19" fmla="*/ 0 h 2834"/>
                <a:gd name="T20" fmla="*/ 0 w 1807"/>
                <a:gd name="T21" fmla="*/ 0 h 2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07" h="2834">
                  <a:moveTo>
                    <a:pt x="0" y="0"/>
                  </a:moveTo>
                  <a:lnTo>
                    <a:pt x="589" y="709"/>
                  </a:lnTo>
                  <a:lnTo>
                    <a:pt x="1178" y="1418"/>
                  </a:lnTo>
                  <a:lnTo>
                    <a:pt x="590" y="2126"/>
                  </a:lnTo>
                  <a:lnTo>
                    <a:pt x="4" y="2834"/>
                  </a:lnTo>
                  <a:lnTo>
                    <a:pt x="632" y="2834"/>
                  </a:lnTo>
                  <a:lnTo>
                    <a:pt x="1219" y="2126"/>
                  </a:lnTo>
                  <a:lnTo>
                    <a:pt x="1807" y="1418"/>
                  </a:lnTo>
                  <a:lnTo>
                    <a:pt x="1218" y="709"/>
                  </a:lnTo>
                  <a:lnTo>
                    <a:pt x="62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0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D98A1FA2-6B32-425B-BE15-D73CD65AB24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0" y="2859088"/>
              <a:ext cx="11420475" cy="1143000"/>
            </a:xfrm>
            <a:custGeom>
              <a:avLst/>
              <a:gdLst>
                <a:gd name="T0" fmla="*/ 8918 w 28777"/>
                <a:gd name="T1" fmla="*/ 490 h 2882"/>
                <a:gd name="T2" fmla="*/ 6350 w 28777"/>
                <a:gd name="T3" fmla="*/ 673 h 2882"/>
                <a:gd name="T4" fmla="*/ 4706 w 28777"/>
                <a:gd name="T5" fmla="*/ 62 h 2882"/>
                <a:gd name="T6" fmla="*/ 9662 w 28777"/>
                <a:gd name="T7" fmla="*/ 976 h 2882"/>
                <a:gd name="T8" fmla="*/ 10949 w 28777"/>
                <a:gd name="T9" fmla="*/ 62 h 2882"/>
                <a:gd name="T10" fmla="*/ 11820 w 28777"/>
                <a:gd name="T11" fmla="*/ 2130 h 2882"/>
                <a:gd name="T12" fmla="*/ 21120 w 28777"/>
                <a:gd name="T13" fmla="*/ 62 h 2882"/>
                <a:gd name="T14" fmla="*/ 21362 w 28777"/>
                <a:gd name="T15" fmla="*/ 2820 h 2882"/>
                <a:gd name="T16" fmla="*/ 24131 w 28777"/>
                <a:gd name="T17" fmla="*/ 490 h 2882"/>
                <a:gd name="T18" fmla="*/ 23211 w 28777"/>
                <a:gd name="T19" fmla="*/ 2820 h 2882"/>
                <a:gd name="T20" fmla="*/ 25612 w 28777"/>
                <a:gd name="T21" fmla="*/ 1655 h 2882"/>
                <a:gd name="T22" fmla="*/ 27764 w 28777"/>
                <a:gd name="T23" fmla="*/ 2427 h 2882"/>
                <a:gd name="T24" fmla="*/ 28178 w 28777"/>
                <a:gd name="T25" fmla="*/ 2053 h 2882"/>
                <a:gd name="T26" fmla="*/ 28179 w 28777"/>
                <a:gd name="T27" fmla="*/ 817 h 2882"/>
                <a:gd name="T28" fmla="*/ 27841 w 28777"/>
                <a:gd name="T29" fmla="*/ 475 h 2882"/>
                <a:gd name="T30" fmla="*/ 27214 w 28777"/>
                <a:gd name="T31" fmla="*/ 534 h 2882"/>
                <a:gd name="T32" fmla="*/ 26954 w 28777"/>
                <a:gd name="T33" fmla="*/ 1078 h 2882"/>
                <a:gd name="T34" fmla="*/ 27040 w 28777"/>
                <a:gd name="T35" fmla="*/ 2130 h 2882"/>
                <a:gd name="T36" fmla="*/ 27398 w 28777"/>
                <a:gd name="T37" fmla="*/ 2423 h 2882"/>
                <a:gd name="T38" fmla="*/ 28149 w 28777"/>
                <a:gd name="T39" fmla="*/ 104 h 2882"/>
                <a:gd name="T40" fmla="*/ 28675 w 28777"/>
                <a:gd name="T41" fmla="*/ 698 h 2882"/>
                <a:gd name="T42" fmla="*/ 28748 w 28777"/>
                <a:gd name="T43" fmla="*/ 1847 h 2882"/>
                <a:gd name="T44" fmla="*/ 28386 w 28777"/>
                <a:gd name="T45" fmla="*/ 2628 h 2882"/>
                <a:gd name="T46" fmla="*/ 27590 w 28777"/>
                <a:gd name="T47" fmla="*/ 2878 h 2882"/>
                <a:gd name="T48" fmla="*/ 26713 w 28777"/>
                <a:gd name="T49" fmla="*/ 2544 h 2882"/>
                <a:gd name="T50" fmla="*/ 26432 w 28777"/>
                <a:gd name="T51" fmla="*/ 1777 h 2882"/>
                <a:gd name="T52" fmla="*/ 26584 w 28777"/>
                <a:gd name="T53" fmla="*/ 532 h 2882"/>
                <a:gd name="T54" fmla="*/ 27126 w 28777"/>
                <a:gd name="T55" fmla="*/ 67 h 2882"/>
                <a:gd name="T56" fmla="*/ 3298 w 28777"/>
                <a:gd name="T57" fmla="*/ 698 h 2882"/>
                <a:gd name="T58" fmla="*/ 1356 w 28777"/>
                <a:gd name="T59" fmla="*/ 1188 h 2882"/>
                <a:gd name="T60" fmla="*/ 1377 w 28777"/>
                <a:gd name="T61" fmla="*/ 659 h 2882"/>
                <a:gd name="T62" fmla="*/ 941 w 28777"/>
                <a:gd name="T63" fmla="*/ 1328 h 2882"/>
                <a:gd name="T64" fmla="*/ 872 w 28777"/>
                <a:gd name="T65" fmla="*/ 1849 h 2882"/>
                <a:gd name="T66" fmla="*/ 1186 w 28777"/>
                <a:gd name="T67" fmla="*/ 78 h 2882"/>
                <a:gd name="T68" fmla="*/ 1870 w 28777"/>
                <a:gd name="T69" fmla="*/ 492 h 2882"/>
                <a:gd name="T70" fmla="*/ 1886 w 28777"/>
                <a:gd name="T71" fmla="*/ 1292 h 2882"/>
                <a:gd name="T72" fmla="*/ 2562 w 28777"/>
                <a:gd name="T73" fmla="*/ 1402 h 2882"/>
                <a:gd name="T74" fmla="*/ 16653 w 28777"/>
                <a:gd name="T75" fmla="*/ 2101 h 2882"/>
                <a:gd name="T76" fmla="*/ 16213 w 28777"/>
                <a:gd name="T77" fmla="*/ 2725 h 2882"/>
                <a:gd name="T78" fmla="*/ 15316 w 28777"/>
                <a:gd name="T79" fmla="*/ 2865 h 2882"/>
                <a:gd name="T80" fmla="*/ 14667 w 28777"/>
                <a:gd name="T81" fmla="*/ 2518 h 2882"/>
                <a:gd name="T82" fmla="*/ 14419 w 28777"/>
                <a:gd name="T83" fmla="*/ 1673 h 2882"/>
                <a:gd name="T84" fmla="*/ 15039 w 28777"/>
                <a:gd name="T85" fmla="*/ 2191 h 2882"/>
                <a:gd name="T86" fmla="*/ 15483 w 28777"/>
                <a:gd name="T87" fmla="*/ 2440 h 2882"/>
                <a:gd name="T88" fmla="*/ 16024 w 28777"/>
                <a:gd name="T89" fmla="*/ 2266 h 2882"/>
                <a:gd name="T90" fmla="*/ 18391 w 28777"/>
                <a:gd name="T91" fmla="*/ 1199 h 2882"/>
                <a:gd name="T92" fmla="*/ 18933 w 28777"/>
                <a:gd name="T93" fmla="*/ 1652 h 2882"/>
                <a:gd name="T94" fmla="*/ 18945 w 28777"/>
                <a:gd name="T95" fmla="*/ 2319 h 2882"/>
                <a:gd name="T96" fmla="*/ 18544 w 28777"/>
                <a:gd name="T97" fmla="*/ 2761 h 2882"/>
                <a:gd name="T98" fmla="*/ 17575 w 28777"/>
                <a:gd name="T99" fmla="*/ 2847 h 2882"/>
                <a:gd name="T100" fmla="*/ 16885 w 28777"/>
                <a:gd name="T101" fmla="*/ 2339 h 2882"/>
                <a:gd name="T102" fmla="*/ 17801 w 28777"/>
                <a:gd name="T103" fmla="*/ 2435 h 2882"/>
                <a:gd name="T104" fmla="*/ 18407 w 28777"/>
                <a:gd name="T105" fmla="*/ 2255 h 2882"/>
                <a:gd name="T106" fmla="*/ 18398 w 28777"/>
                <a:gd name="T107" fmla="*/ 1782 h 2882"/>
                <a:gd name="T108" fmla="*/ 17305 w 28777"/>
                <a:gd name="T109" fmla="*/ 1491 h 2882"/>
                <a:gd name="T110" fmla="*/ 16919 w 28777"/>
                <a:gd name="T111" fmla="*/ 789 h 2882"/>
                <a:gd name="T112" fmla="*/ 17149 w 28777"/>
                <a:gd name="T113" fmla="*/ 245 h 2882"/>
                <a:gd name="T114" fmla="*/ 17858 w 28777"/>
                <a:gd name="T115" fmla="*/ 2 h 2882"/>
                <a:gd name="T116" fmla="*/ 18729 w 28777"/>
                <a:gd name="T117" fmla="*/ 256 h 2882"/>
                <a:gd name="T118" fmla="*/ 18204 w 28777"/>
                <a:gd name="T119" fmla="*/ 481 h 2882"/>
                <a:gd name="T120" fmla="*/ 17540 w 28777"/>
                <a:gd name="T121" fmla="*/ 537 h 2882"/>
                <a:gd name="T122" fmla="*/ 17490 w 28777"/>
                <a:gd name="T123" fmla="*/ 996 h 2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8777" h="2882">
                  <a:moveTo>
                    <a:pt x="7589" y="1653"/>
                  </a:moveTo>
                  <a:lnTo>
                    <a:pt x="7589" y="2392"/>
                  </a:lnTo>
                  <a:lnTo>
                    <a:pt x="8256" y="2392"/>
                  </a:lnTo>
                  <a:lnTo>
                    <a:pt x="8922" y="2392"/>
                  </a:lnTo>
                  <a:lnTo>
                    <a:pt x="8922" y="2821"/>
                  </a:lnTo>
                  <a:lnTo>
                    <a:pt x="7998" y="2821"/>
                  </a:lnTo>
                  <a:lnTo>
                    <a:pt x="7075" y="2821"/>
                  </a:lnTo>
                  <a:lnTo>
                    <a:pt x="7075" y="2132"/>
                  </a:lnTo>
                  <a:lnTo>
                    <a:pt x="7075" y="1442"/>
                  </a:lnTo>
                  <a:lnTo>
                    <a:pt x="7075" y="752"/>
                  </a:lnTo>
                  <a:lnTo>
                    <a:pt x="7075" y="62"/>
                  </a:lnTo>
                  <a:lnTo>
                    <a:pt x="7996" y="62"/>
                  </a:lnTo>
                  <a:lnTo>
                    <a:pt x="8918" y="62"/>
                  </a:lnTo>
                  <a:lnTo>
                    <a:pt x="8918" y="490"/>
                  </a:lnTo>
                  <a:lnTo>
                    <a:pt x="8253" y="490"/>
                  </a:lnTo>
                  <a:lnTo>
                    <a:pt x="7589" y="490"/>
                  </a:lnTo>
                  <a:lnTo>
                    <a:pt x="7589" y="1152"/>
                  </a:lnTo>
                  <a:lnTo>
                    <a:pt x="8196" y="1152"/>
                  </a:lnTo>
                  <a:lnTo>
                    <a:pt x="8803" y="1152"/>
                  </a:lnTo>
                  <a:lnTo>
                    <a:pt x="8676" y="1581"/>
                  </a:lnTo>
                  <a:lnTo>
                    <a:pt x="8125" y="1581"/>
                  </a:lnTo>
                  <a:lnTo>
                    <a:pt x="7574" y="1581"/>
                  </a:lnTo>
                  <a:lnTo>
                    <a:pt x="7582" y="1602"/>
                  </a:lnTo>
                  <a:lnTo>
                    <a:pt x="7586" y="1621"/>
                  </a:lnTo>
                  <a:lnTo>
                    <a:pt x="7589" y="1653"/>
                  </a:lnTo>
                  <a:close/>
                  <a:moveTo>
                    <a:pt x="6288" y="62"/>
                  </a:moveTo>
                  <a:lnTo>
                    <a:pt x="6963" y="62"/>
                  </a:lnTo>
                  <a:lnTo>
                    <a:pt x="6350" y="673"/>
                  </a:lnTo>
                  <a:lnTo>
                    <a:pt x="5738" y="1286"/>
                  </a:lnTo>
                  <a:lnTo>
                    <a:pt x="6346" y="2053"/>
                  </a:lnTo>
                  <a:lnTo>
                    <a:pt x="6955" y="2820"/>
                  </a:lnTo>
                  <a:lnTo>
                    <a:pt x="6292" y="2820"/>
                  </a:lnTo>
                  <a:lnTo>
                    <a:pt x="5867" y="2286"/>
                  </a:lnTo>
                  <a:lnTo>
                    <a:pt x="5443" y="1753"/>
                  </a:lnTo>
                  <a:lnTo>
                    <a:pt x="5396" y="1630"/>
                  </a:lnTo>
                  <a:lnTo>
                    <a:pt x="5220" y="1807"/>
                  </a:lnTo>
                  <a:lnTo>
                    <a:pt x="5220" y="2820"/>
                  </a:lnTo>
                  <a:lnTo>
                    <a:pt x="4706" y="2820"/>
                  </a:lnTo>
                  <a:lnTo>
                    <a:pt x="4706" y="2130"/>
                  </a:lnTo>
                  <a:lnTo>
                    <a:pt x="4706" y="1441"/>
                  </a:lnTo>
                  <a:lnTo>
                    <a:pt x="4706" y="751"/>
                  </a:lnTo>
                  <a:lnTo>
                    <a:pt x="4706" y="62"/>
                  </a:lnTo>
                  <a:lnTo>
                    <a:pt x="5220" y="62"/>
                  </a:lnTo>
                  <a:lnTo>
                    <a:pt x="5220" y="604"/>
                  </a:lnTo>
                  <a:lnTo>
                    <a:pt x="5220" y="1145"/>
                  </a:lnTo>
                  <a:lnTo>
                    <a:pt x="5754" y="604"/>
                  </a:lnTo>
                  <a:lnTo>
                    <a:pt x="6288" y="62"/>
                  </a:lnTo>
                  <a:close/>
                  <a:moveTo>
                    <a:pt x="10949" y="62"/>
                  </a:moveTo>
                  <a:lnTo>
                    <a:pt x="11463" y="62"/>
                  </a:lnTo>
                  <a:lnTo>
                    <a:pt x="11463" y="751"/>
                  </a:lnTo>
                  <a:lnTo>
                    <a:pt x="11463" y="1441"/>
                  </a:lnTo>
                  <a:lnTo>
                    <a:pt x="11463" y="2130"/>
                  </a:lnTo>
                  <a:lnTo>
                    <a:pt x="11463" y="2820"/>
                  </a:lnTo>
                  <a:lnTo>
                    <a:pt x="11022" y="2820"/>
                  </a:lnTo>
                  <a:lnTo>
                    <a:pt x="10341" y="1898"/>
                  </a:lnTo>
                  <a:lnTo>
                    <a:pt x="9662" y="976"/>
                  </a:lnTo>
                  <a:lnTo>
                    <a:pt x="9678" y="1087"/>
                  </a:lnTo>
                  <a:lnTo>
                    <a:pt x="9678" y="1954"/>
                  </a:lnTo>
                  <a:lnTo>
                    <a:pt x="9678" y="2820"/>
                  </a:lnTo>
                  <a:lnTo>
                    <a:pt x="9164" y="2820"/>
                  </a:lnTo>
                  <a:lnTo>
                    <a:pt x="9164" y="2130"/>
                  </a:lnTo>
                  <a:lnTo>
                    <a:pt x="9164" y="1441"/>
                  </a:lnTo>
                  <a:lnTo>
                    <a:pt x="9164" y="751"/>
                  </a:lnTo>
                  <a:lnTo>
                    <a:pt x="9164" y="62"/>
                  </a:lnTo>
                  <a:lnTo>
                    <a:pt x="9605" y="62"/>
                  </a:lnTo>
                  <a:lnTo>
                    <a:pt x="10286" y="988"/>
                  </a:lnTo>
                  <a:lnTo>
                    <a:pt x="10968" y="1914"/>
                  </a:lnTo>
                  <a:lnTo>
                    <a:pt x="10949" y="1746"/>
                  </a:lnTo>
                  <a:lnTo>
                    <a:pt x="10949" y="904"/>
                  </a:lnTo>
                  <a:lnTo>
                    <a:pt x="10949" y="62"/>
                  </a:lnTo>
                  <a:close/>
                  <a:moveTo>
                    <a:pt x="13606" y="62"/>
                  </a:moveTo>
                  <a:lnTo>
                    <a:pt x="14121" y="62"/>
                  </a:lnTo>
                  <a:lnTo>
                    <a:pt x="14121" y="751"/>
                  </a:lnTo>
                  <a:lnTo>
                    <a:pt x="14121" y="1441"/>
                  </a:lnTo>
                  <a:lnTo>
                    <a:pt x="14121" y="2130"/>
                  </a:lnTo>
                  <a:lnTo>
                    <a:pt x="14121" y="2820"/>
                  </a:lnTo>
                  <a:lnTo>
                    <a:pt x="13679" y="2820"/>
                  </a:lnTo>
                  <a:lnTo>
                    <a:pt x="12999" y="1898"/>
                  </a:lnTo>
                  <a:lnTo>
                    <a:pt x="12320" y="976"/>
                  </a:lnTo>
                  <a:lnTo>
                    <a:pt x="12335" y="1087"/>
                  </a:lnTo>
                  <a:lnTo>
                    <a:pt x="12335" y="1954"/>
                  </a:lnTo>
                  <a:lnTo>
                    <a:pt x="12335" y="2820"/>
                  </a:lnTo>
                  <a:lnTo>
                    <a:pt x="11820" y="2820"/>
                  </a:lnTo>
                  <a:lnTo>
                    <a:pt x="11820" y="2130"/>
                  </a:lnTo>
                  <a:lnTo>
                    <a:pt x="11820" y="1441"/>
                  </a:lnTo>
                  <a:lnTo>
                    <a:pt x="11820" y="751"/>
                  </a:lnTo>
                  <a:lnTo>
                    <a:pt x="11820" y="62"/>
                  </a:lnTo>
                  <a:lnTo>
                    <a:pt x="12263" y="62"/>
                  </a:lnTo>
                  <a:lnTo>
                    <a:pt x="12943" y="988"/>
                  </a:lnTo>
                  <a:lnTo>
                    <a:pt x="13625" y="1914"/>
                  </a:lnTo>
                  <a:lnTo>
                    <a:pt x="13606" y="1746"/>
                  </a:lnTo>
                  <a:lnTo>
                    <a:pt x="13606" y="904"/>
                  </a:lnTo>
                  <a:lnTo>
                    <a:pt x="13606" y="62"/>
                  </a:lnTo>
                  <a:close/>
                  <a:moveTo>
                    <a:pt x="19016" y="62"/>
                  </a:moveTo>
                  <a:lnTo>
                    <a:pt x="19542" y="62"/>
                  </a:lnTo>
                  <a:lnTo>
                    <a:pt x="20068" y="62"/>
                  </a:lnTo>
                  <a:lnTo>
                    <a:pt x="20593" y="62"/>
                  </a:lnTo>
                  <a:lnTo>
                    <a:pt x="21120" y="62"/>
                  </a:lnTo>
                  <a:lnTo>
                    <a:pt x="21120" y="490"/>
                  </a:lnTo>
                  <a:lnTo>
                    <a:pt x="20329" y="490"/>
                  </a:lnTo>
                  <a:lnTo>
                    <a:pt x="20329" y="1072"/>
                  </a:lnTo>
                  <a:lnTo>
                    <a:pt x="20329" y="1655"/>
                  </a:lnTo>
                  <a:lnTo>
                    <a:pt x="20329" y="2237"/>
                  </a:lnTo>
                  <a:lnTo>
                    <a:pt x="20329" y="2820"/>
                  </a:lnTo>
                  <a:lnTo>
                    <a:pt x="19811" y="2820"/>
                  </a:lnTo>
                  <a:lnTo>
                    <a:pt x="19811" y="2237"/>
                  </a:lnTo>
                  <a:lnTo>
                    <a:pt x="19811" y="1655"/>
                  </a:lnTo>
                  <a:lnTo>
                    <a:pt x="19811" y="1072"/>
                  </a:lnTo>
                  <a:lnTo>
                    <a:pt x="19811" y="490"/>
                  </a:lnTo>
                  <a:lnTo>
                    <a:pt x="19016" y="490"/>
                  </a:lnTo>
                  <a:lnTo>
                    <a:pt x="19016" y="62"/>
                  </a:lnTo>
                  <a:close/>
                  <a:moveTo>
                    <a:pt x="21362" y="2820"/>
                  </a:moveTo>
                  <a:lnTo>
                    <a:pt x="21362" y="2130"/>
                  </a:lnTo>
                  <a:lnTo>
                    <a:pt x="21362" y="1441"/>
                  </a:lnTo>
                  <a:lnTo>
                    <a:pt x="21362" y="751"/>
                  </a:lnTo>
                  <a:lnTo>
                    <a:pt x="21362" y="62"/>
                  </a:lnTo>
                  <a:lnTo>
                    <a:pt x="21876" y="62"/>
                  </a:lnTo>
                  <a:lnTo>
                    <a:pt x="21876" y="751"/>
                  </a:lnTo>
                  <a:lnTo>
                    <a:pt x="21876" y="1441"/>
                  </a:lnTo>
                  <a:lnTo>
                    <a:pt x="21876" y="2130"/>
                  </a:lnTo>
                  <a:lnTo>
                    <a:pt x="21876" y="2820"/>
                  </a:lnTo>
                  <a:lnTo>
                    <a:pt x="21362" y="2820"/>
                  </a:lnTo>
                  <a:close/>
                  <a:moveTo>
                    <a:pt x="22287" y="62"/>
                  </a:moveTo>
                  <a:lnTo>
                    <a:pt x="23208" y="62"/>
                  </a:lnTo>
                  <a:lnTo>
                    <a:pt x="24131" y="62"/>
                  </a:lnTo>
                  <a:lnTo>
                    <a:pt x="24131" y="490"/>
                  </a:lnTo>
                  <a:lnTo>
                    <a:pt x="23466" y="490"/>
                  </a:lnTo>
                  <a:lnTo>
                    <a:pt x="22802" y="490"/>
                  </a:lnTo>
                  <a:lnTo>
                    <a:pt x="22802" y="1153"/>
                  </a:lnTo>
                  <a:lnTo>
                    <a:pt x="23409" y="1153"/>
                  </a:lnTo>
                  <a:lnTo>
                    <a:pt x="24016" y="1153"/>
                  </a:lnTo>
                  <a:lnTo>
                    <a:pt x="23889" y="1581"/>
                  </a:lnTo>
                  <a:lnTo>
                    <a:pt x="23338" y="1581"/>
                  </a:lnTo>
                  <a:lnTo>
                    <a:pt x="22786" y="1581"/>
                  </a:lnTo>
                  <a:lnTo>
                    <a:pt x="22802" y="1653"/>
                  </a:lnTo>
                  <a:lnTo>
                    <a:pt x="22802" y="2392"/>
                  </a:lnTo>
                  <a:lnTo>
                    <a:pt x="23468" y="2392"/>
                  </a:lnTo>
                  <a:lnTo>
                    <a:pt x="24135" y="2392"/>
                  </a:lnTo>
                  <a:lnTo>
                    <a:pt x="24135" y="2820"/>
                  </a:lnTo>
                  <a:lnTo>
                    <a:pt x="23211" y="2820"/>
                  </a:lnTo>
                  <a:lnTo>
                    <a:pt x="22287" y="2820"/>
                  </a:lnTo>
                  <a:lnTo>
                    <a:pt x="22287" y="2130"/>
                  </a:lnTo>
                  <a:lnTo>
                    <a:pt x="22287" y="1441"/>
                  </a:lnTo>
                  <a:lnTo>
                    <a:pt x="22287" y="751"/>
                  </a:lnTo>
                  <a:lnTo>
                    <a:pt x="22287" y="62"/>
                  </a:lnTo>
                  <a:close/>
                  <a:moveTo>
                    <a:pt x="24299" y="62"/>
                  </a:moveTo>
                  <a:lnTo>
                    <a:pt x="24824" y="62"/>
                  </a:lnTo>
                  <a:lnTo>
                    <a:pt x="25351" y="62"/>
                  </a:lnTo>
                  <a:lnTo>
                    <a:pt x="25877" y="62"/>
                  </a:lnTo>
                  <a:lnTo>
                    <a:pt x="26404" y="62"/>
                  </a:lnTo>
                  <a:lnTo>
                    <a:pt x="26404" y="490"/>
                  </a:lnTo>
                  <a:lnTo>
                    <a:pt x="25612" y="490"/>
                  </a:lnTo>
                  <a:lnTo>
                    <a:pt x="25612" y="1072"/>
                  </a:lnTo>
                  <a:lnTo>
                    <a:pt x="25612" y="1655"/>
                  </a:lnTo>
                  <a:lnTo>
                    <a:pt x="25612" y="2237"/>
                  </a:lnTo>
                  <a:lnTo>
                    <a:pt x="25612" y="2820"/>
                  </a:lnTo>
                  <a:lnTo>
                    <a:pt x="25095" y="2820"/>
                  </a:lnTo>
                  <a:lnTo>
                    <a:pt x="25095" y="2237"/>
                  </a:lnTo>
                  <a:lnTo>
                    <a:pt x="25095" y="1655"/>
                  </a:lnTo>
                  <a:lnTo>
                    <a:pt x="25095" y="1072"/>
                  </a:lnTo>
                  <a:lnTo>
                    <a:pt x="25095" y="490"/>
                  </a:lnTo>
                  <a:lnTo>
                    <a:pt x="24299" y="490"/>
                  </a:lnTo>
                  <a:lnTo>
                    <a:pt x="24299" y="62"/>
                  </a:lnTo>
                  <a:close/>
                  <a:moveTo>
                    <a:pt x="27590" y="2442"/>
                  </a:moveTo>
                  <a:lnTo>
                    <a:pt x="27637" y="2441"/>
                  </a:lnTo>
                  <a:lnTo>
                    <a:pt x="27681" y="2438"/>
                  </a:lnTo>
                  <a:lnTo>
                    <a:pt x="27724" y="2433"/>
                  </a:lnTo>
                  <a:lnTo>
                    <a:pt x="27764" y="2427"/>
                  </a:lnTo>
                  <a:lnTo>
                    <a:pt x="27839" y="2409"/>
                  </a:lnTo>
                  <a:lnTo>
                    <a:pt x="27907" y="2382"/>
                  </a:lnTo>
                  <a:lnTo>
                    <a:pt x="27938" y="2366"/>
                  </a:lnTo>
                  <a:lnTo>
                    <a:pt x="27968" y="2348"/>
                  </a:lnTo>
                  <a:lnTo>
                    <a:pt x="27997" y="2328"/>
                  </a:lnTo>
                  <a:lnTo>
                    <a:pt x="28022" y="2306"/>
                  </a:lnTo>
                  <a:lnTo>
                    <a:pt x="28047" y="2281"/>
                  </a:lnTo>
                  <a:lnTo>
                    <a:pt x="28070" y="2255"/>
                  </a:lnTo>
                  <a:lnTo>
                    <a:pt x="28092" y="2227"/>
                  </a:lnTo>
                  <a:lnTo>
                    <a:pt x="28103" y="2212"/>
                  </a:lnTo>
                  <a:lnTo>
                    <a:pt x="28112" y="2196"/>
                  </a:lnTo>
                  <a:lnTo>
                    <a:pt x="28131" y="2164"/>
                  </a:lnTo>
                  <a:lnTo>
                    <a:pt x="28148" y="2129"/>
                  </a:lnTo>
                  <a:lnTo>
                    <a:pt x="28178" y="2053"/>
                  </a:lnTo>
                  <a:lnTo>
                    <a:pt x="28202" y="1969"/>
                  </a:lnTo>
                  <a:lnTo>
                    <a:pt x="28213" y="1923"/>
                  </a:lnTo>
                  <a:lnTo>
                    <a:pt x="28222" y="1875"/>
                  </a:lnTo>
                  <a:lnTo>
                    <a:pt x="28236" y="1773"/>
                  </a:lnTo>
                  <a:lnTo>
                    <a:pt x="28246" y="1661"/>
                  </a:lnTo>
                  <a:lnTo>
                    <a:pt x="28253" y="1540"/>
                  </a:lnTo>
                  <a:lnTo>
                    <a:pt x="28254" y="1408"/>
                  </a:lnTo>
                  <a:lnTo>
                    <a:pt x="28253" y="1291"/>
                  </a:lnTo>
                  <a:lnTo>
                    <a:pt x="28246" y="1180"/>
                  </a:lnTo>
                  <a:lnTo>
                    <a:pt x="28236" y="1078"/>
                  </a:lnTo>
                  <a:lnTo>
                    <a:pt x="28222" y="983"/>
                  </a:lnTo>
                  <a:lnTo>
                    <a:pt x="28213" y="939"/>
                  </a:lnTo>
                  <a:lnTo>
                    <a:pt x="28202" y="897"/>
                  </a:lnTo>
                  <a:lnTo>
                    <a:pt x="28179" y="817"/>
                  </a:lnTo>
                  <a:lnTo>
                    <a:pt x="28165" y="780"/>
                  </a:lnTo>
                  <a:lnTo>
                    <a:pt x="28149" y="744"/>
                  </a:lnTo>
                  <a:lnTo>
                    <a:pt x="28132" y="712"/>
                  </a:lnTo>
                  <a:lnTo>
                    <a:pt x="28113" y="681"/>
                  </a:lnTo>
                  <a:lnTo>
                    <a:pt x="28094" y="652"/>
                  </a:lnTo>
                  <a:lnTo>
                    <a:pt x="28072" y="624"/>
                  </a:lnTo>
                  <a:lnTo>
                    <a:pt x="28050" y="599"/>
                  </a:lnTo>
                  <a:lnTo>
                    <a:pt x="28025" y="575"/>
                  </a:lnTo>
                  <a:lnTo>
                    <a:pt x="27998" y="554"/>
                  </a:lnTo>
                  <a:lnTo>
                    <a:pt x="27971" y="534"/>
                  </a:lnTo>
                  <a:lnTo>
                    <a:pt x="27941" y="516"/>
                  </a:lnTo>
                  <a:lnTo>
                    <a:pt x="27909" y="501"/>
                  </a:lnTo>
                  <a:lnTo>
                    <a:pt x="27876" y="487"/>
                  </a:lnTo>
                  <a:lnTo>
                    <a:pt x="27841" y="475"/>
                  </a:lnTo>
                  <a:lnTo>
                    <a:pt x="27804" y="465"/>
                  </a:lnTo>
                  <a:lnTo>
                    <a:pt x="27765" y="456"/>
                  </a:lnTo>
                  <a:lnTo>
                    <a:pt x="27725" y="449"/>
                  </a:lnTo>
                  <a:lnTo>
                    <a:pt x="27681" y="444"/>
                  </a:lnTo>
                  <a:lnTo>
                    <a:pt x="27637" y="441"/>
                  </a:lnTo>
                  <a:lnTo>
                    <a:pt x="27590" y="441"/>
                  </a:lnTo>
                  <a:lnTo>
                    <a:pt x="27544" y="441"/>
                  </a:lnTo>
                  <a:lnTo>
                    <a:pt x="27498" y="444"/>
                  </a:lnTo>
                  <a:lnTo>
                    <a:pt x="27457" y="449"/>
                  </a:lnTo>
                  <a:lnTo>
                    <a:pt x="27416" y="456"/>
                  </a:lnTo>
                  <a:lnTo>
                    <a:pt x="27342" y="475"/>
                  </a:lnTo>
                  <a:lnTo>
                    <a:pt x="27275" y="501"/>
                  </a:lnTo>
                  <a:lnTo>
                    <a:pt x="27244" y="516"/>
                  </a:lnTo>
                  <a:lnTo>
                    <a:pt x="27214" y="534"/>
                  </a:lnTo>
                  <a:lnTo>
                    <a:pt x="27187" y="554"/>
                  </a:lnTo>
                  <a:lnTo>
                    <a:pt x="27161" y="575"/>
                  </a:lnTo>
                  <a:lnTo>
                    <a:pt x="27136" y="599"/>
                  </a:lnTo>
                  <a:lnTo>
                    <a:pt x="27114" y="624"/>
                  </a:lnTo>
                  <a:lnTo>
                    <a:pt x="27092" y="652"/>
                  </a:lnTo>
                  <a:lnTo>
                    <a:pt x="27073" y="681"/>
                  </a:lnTo>
                  <a:lnTo>
                    <a:pt x="27056" y="712"/>
                  </a:lnTo>
                  <a:lnTo>
                    <a:pt x="27039" y="744"/>
                  </a:lnTo>
                  <a:lnTo>
                    <a:pt x="27024" y="780"/>
                  </a:lnTo>
                  <a:lnTo>
                    <a:pt x="27009" y="817"/>
                  </a:lnTo>
                  <a:lnTo>
                    <a:pt x="26998" y="855"/>
                  </a:lnTo>
                  <a:lnTo>
                    <a:pt x="26986" y="897"/>
                  </a:lnTo>
                  <a:lnTo>
                    <a:pt x="26968" y="983"/>
                  </a:lnTo>
                  <a:lnTo>
                    <a:pt x="26954" y="1078"/>
                  </a:lnTo>
                  <a:lnTo>
                    <a:pt x="26945" y="1180"/>
                  </a:lnTo>
                  <a:lnTo>
                    <a:pt x="26938" y="1291"/>
                  </a:lnTo>
                  <a:lnTo>
                    <a:pt x="26937" y="1408"/>
                  </a:lnTo>
                  <a:lnTo>
                    <a:pt x="26940" y="1540"/>
                  </a:lnTo>
                  <a:lnTo>
                    <a:pt x="26945" y="1662"/>
                  </a:lnTo>
                  <a:lnTo>
                    <a:pt x="26949" y="1719"/>
                  </a:lnTo>
                  <a:lnTo>
                    <a:pt x="26954" y="1775"/>
                  </a:lnTo>
                  <a:lnTo>
                    <a:pt x="26968" y="1876"/>
                  </a:lnTo>
                  <a:lnTo>
                    <a:pt x="26977" y="1925"/>
                  </a:lnTo>
                  <a:lnTo>
                    <a:pt x="26987" y="1970"/>
                  </a:lnTo>
                  <a:lnTo>
                    <a:pt x="26999" y="2014"/>
                  </a:lnTo>
                  <a:lnTo>
                    <a:pt x="27011" y="2056"/>
                  </a:lnTo>
                  <a:lnTo>
                    <a:pt x="27025" y="2094"/>
                  </a:lnTo>
                  <a:lnTo>
                    <a:pt x="27040" y="2130"/>
                  </a:lnTo>
                  <a:lnTo>
                    <a:pt x="27057" y="2165"/>
                  </a:lnTo>
                  <a:lnTo>
                    <a:pt x="27075" y="2197"/>
                  </a:lnTo>
                  <a:lnTo>
                    <a:pt x="27095" y="2228"/>
                  </a:lnTo>
                  <a:lnTo>
                    <a:pt x="27115" y="2257"/>
                  </a:lnTo>
                  <a:lnTo>
                    <a:pt x="27137" y="2282"/>
                  </a:lnTo>
                  <a:lnTo>
                    <a:pt x="27162" y="2307"/>
                  </a:lnTo>
                  <a:lnTo>
                    <a:pt x="27188" y="2329"/>
                  </a:lnTo>
                  <a:lnTo>
                    <a:pt x="27215" y="2348"/>
                  </a:lnTo>
                  <a:lnTo>
                    <a:pt x="27245" y="2366"/>
                  </a:lnTo>
                  <a:lnTo>
                    <a:pt x="27276" y="2383"/>
                  </a:lnTo>
                  <a:lnTo>
                    <a:pt x="27308" y="2397"/>
                  </a:lnTo>
                  <a:lnTo>
                    <a:pt x="27343" y="2409"/>
                  </a:lnTo>
                  <a:lnTo>
                    <a:pt x="27379" y="2419"/>
                  </a:lnTo>
                  <a:lnTo>
                    <a:pt x="27398" y="2423"/>
                  </a:lnTo>
                  <a:lnTo>
                    <a:pt x="27417" y="2427"/>
                  </a:lnTo>
                  <a:lnTo>
                    <a:pt x="27457" y="2433"/>
                  </a:lnTo>
                  <a:lnTo>
                    <a:pt x="27500" y="2438"/>
                  </a:lnTo>
                  <a:lnTo>
                    <a:pt x="27544" y="2441"/>
                  </a:lnTo>
                  <a:lnTo>
                    <a:pt x="27590" y="2442"/>
                  </a:lnTo>
                  <a:close/>
                  <a:moveTo>
                    <a:pt x="27590" y="0"/>
                  </a:moveTo>
                  <a:lnTo>
                    <a:pt x="27677" y="3"/>
                  </a:lnTo>
                  <a:lnTo>
                    <a:pt x="27761" y="8"/>
                  </a:lnTo>
                  <a:lnTo>
                    <a:pt x="27840" y="18"/>
                  </a:lnTo>
                  <a:lnTo>
                    <a:pt x="27915" y="31"/>
                  </a:lnTo>
                  <a:lnTo>
                    <a:pt x="27986" y="48"/>
                  </a:lnTo>
                  <a:lnTo>
                    <a:pt x="28055" y="67"/>
                  </a:lnTo>
                  <a:lnTo>
                    <a:pt x="28118" y="91"/>
                  </a:lnTo>
                  <a:lnTo>
                    <a:pt x="28149" y="104"/>
                  </a:lnTo>
                  <a:lnTo>
                    <a:pt x="28179" y="118"/>
                  </a:lnTo>
                  <a:lnTo>
                    <a:pt x="28236" y="147"/>
                  </a:lnTo>
                  <a:lnTo>
                    <a:pt x="28289" y="180"/>
                  </a:lnTo>
                  <a:lnTo>
                    <a:pt x="28338" y="214"/>
                  </a:lnTo>
                  <a:lnTo>
                    <a:pt x="28386" y="253"/>
                  </a:lnTo>
                  <a:lnTo>
                    <a:pt x="28429" y="293"/>
                  </a:lnTo>
                  <a:lnTo>
                    <a:pt x="28470" y="336"/>
                  </a:lnTo>
                  <a:lnTo>
                    <a:pt x="28508" y="382"/>
                  </a:lnTo>
                  <a:lnTo>
                    <a:pt x="28541" y="430"/>
                  </a:lnTo>
                  <a:lnTo>
                    <a:pt x="28574" y="479"/>
                  </a:lnTo>
                  <a:lnTo>
                    <a:pt x="28602" y="532"/>
                  </a:lnTo>
                  <a:lnTo>
                    <a:pt x="28629" y="584"/>
                  </a:lnTo>
                  <a:lnTo>
                    <a:pt x="28653" y="640"/>
                  </a:lnTo>
                  <a:lnTo>
                    <a:pt x="28675" y="698"/>
                  </a:lnTo>
                  <a:lnTo>
                    <a:pt x="28694" y="757"/>
                  </a:lnTo>
                  <a:lnTo>
                    <a:pt x="28711" y="817"/>
                  </a:lnTo>
                  <a:lnTo>
                    <a:pt x="28725" y="878"/>
                  </a:lnTo>
                  <a:lnTo>
                    <a:pt x="28738" y="942"/>
                  </a:lnTo>
                  <a:lnTo>
                    <a:pt x="28748" y="1006"/>
                  </a:lnTo>
                  <a:lnTo>
                    <a:pt x="28757" y="1072"/>
                  </a:lnTo>
                  <a:lnTo>
                    <a:pt x="28765" y="1138"/>
                  </a:lnTo>
                  <a:lnTo>
                    <a:pt x="28774" y="1272"/>
                  </a:lnTo>
                  <a:lnTo>
                    <a:pt x="28777" y="1408"/>
                  </a:lnTo>
                  <a:lnTo>
                    <a:pt x="28774" y="1559"/>
                  </a:lnTo>
                  <a:lnTo>
                    <a:pt x="28770" y="1634"/>
                  </a:lnTo>
                  <a:lnTo>
                    <a:pt x="28765" y="1706"/>
                  </a:lnTo>
                  <a:lnTo>
                    <a:pt x="28757" y="1777"/>
                  </a:lnTo>
                  <a:lnTo>
                    <a:pt x="28748" y="1847"/>
                  </a:lnTo>
                  <a:lnTo>
                    <a:pt x="28738" y="1915"/>
                  </a:lnTo>
                  <a:lnTo>
                    <a:pt x="28725" y="1982"/>
                  </a:lnTo>
                  <a:lnTo>
                    <a:pt x="28711" y="2048"/>
                  </a:lnTo>
                  <a:lnTo>
                    <a:pt x="28694" y="2111"/>
                  </a:lnTo>
                  <a:lnTo>
                    <a:pt x="28675" y="2173"/>
                  </a:lnTo>
                  <a:lnTo>
                    <a:pt x="28653" y="2232"/>
                  </a:lnTo>
                  <a:lnTo>
                    <a:pt x="28629" y="2289"/>
                  </a:lnTo>
                  <a:lnTo>
                    <a:pt x="28602" y="2344"/>
                  </a:lnTo>
                  <a:lnTo>
                    <a:pt x="28574" y="2399"/>
                  </a:lnTo>
                  <a:lnTo>
                    <a:pt x="28541" y="2449"/>
                  </a:lnTo>
                  <a:lnTo>
                    <a:pt x="28508" y="2498"/>
                  </a:lnTo>
                  <a:lnTo>
                    <a:pt x="28470" y="2544"/>
                  </a:lnTo>
                  <a:lnTo>
                    <a:pt x="28429" y="2587"/>
                  </a:lnTo>
                  <a:lnTo>
                    <a:pt x="28386" y="2628"/>
                  </a:lnTo>
                  <a:lnTo>
                    <a:pt x="28338" y="2667"/>
                  </a:lnTo>
                  <a:lnTo>
                    <a:pt x="28314" y="2685"/>
                  </a:lnTo>
                  <a:lnTo>
                    <a:pt x="28289" y="2702"/>
                  </a:lnTo>
                  <a:lnTo>
                    <a:pt x="28236" y="2734"/>
                  </a:lnTo>
                  <a:lnTo>
                    <a:pt x="28179" y="2763"/>
                  </a:lnTo>
                  <a:lnTo>
                    <a:pt x="28118" y="2789"/>
                  </a:lnTo>
                  <a:lnTo>
                    <a:pt x="28055" y="2812"/>
                  </a:lnTo>
                  <a:lnTo>
                    <a:pt x="28021" y="2823"/>
                  </a:lnTo>
                  <a:lnTo>
                    <a:pt x="27986" y="2832"/>
                  </a:lnTo>
                  <a:lnTo>
                    <a:pt x="27915" y="2848"/>
                  </a:lnTo>
                  <a:lnTo>
                    <a:pt x="27840" y="2861"/>
                  </a:lnTo>
                  <a:lnTo>
                    <a:pt x="27761" y="2870"/>
                  </a:lnTo>
                  <a:lnTo>
                    <a:pt x="27677" y="2877"/>
                  </a:lnTo>
                  <a:lnTo>
                    <a:pt x="27590" y="2878"/>
                  </a:lnTo>
                  <a:lnTo>
                    <a:pt x="27502" y="2877"/>
                  </a:lnTo>
                  <a:lnTo>
                    <a:pt x="27418" y="2870"/>
                  </a:lnTo>
                  <a:lnTo>
                    <a:pt x="27339" y="2861"/>
                  </a:lnTo>
                  <a:lnTo>
                    <a:pt x="27264" y="2848"/>
                  </a:lnTo>
                  <a:lnTo>
                    <a:pt x="27192" y="2832"/>
                  </a:lnTo>
                  <a:lnTo>
                    <a:pt x="27125" y="2812"/>
                  </a:lnTo>
                  <a:lnTo>
                    <a:pt x="27061" y="2789"/>
                  </a:lnTo>
                  <a:lnTo>
                    <a:pt x="27002" y="2763"/>
                  </a:lnTo>
                  <a:lnTo>
                    <a:pt x="26945" y="2734"/>
                  </a:lnTo>
                  <a:lnTo>
                    <a:pt x="26892" y="2702"/>
                  </a:lnTo>
                  <a:lnTo>
                    <a:pt x="26842" y="2667"/>
                  </a:lnTo>
                  <a:lnTo>
                    <a:pt x="26796" y="2628"/>
                  </a:lnTo>
                  <a:lnTo>
                    <a:pt x="26753" y="2587"/>
                  </a:lnTo>
                  <a:lnTo>
                    <a:pt x="26713" y="2544"/>
                  </a:lnTo>
                  <a:lnTo>
                    <a:pt x="26677" y="2498"/>
                  </a:lnTo>
                  <a:lnTo>
                    <a:pt x="26642" y="2449"/>
                  </a:lnTo>
                  <a:lnTo>
                    <a:pt x="26611" y="2399"/>
                  </a:lnTo>
                  <a:lnTo>
                    <a:pt x="26582" y="2344"/>
                  </a:lnTo>
                  <a:lnTo>
                    <a:pt x="26557" y="2289"/>
                  </a:lnTo>
                  <a:lnTo>
                    <a:pt x="26533" y="2232"/>
                  </a:lnTo>
                  <a:lnTo>
                    <a:pt x="26513" y="2173"/>
                  </a:lnTo>
                  <a:lnTo>
                    <a:pt x="26494" y="2111"/>
                  </a:lnTo>
                  <a:lnTo>
                    <a:pt x="26478" y="2048"/>
                  </a:lnTo>
                  <a:lnTo>
                    <a:pt x="26463" y="1982"/>
                  </a:lnTo>
                  <a:lnTo>
                    <a:pt x="26457" y="1949"/>
                  </a:lnTo>
                  <a:lnTo>
                    <a:pt x="26452" y="1915"/>
                  </a:lnTo>
                  <a:lnTo>
                    <a:pt x="26441" y="1847"/>
                  </a:lnTo>
                  <a:lnTo>
                    <a:pt x="26432" y="1777"/>
                  </a:lnTo>
                  <a:lnTo>
                    <a:pt x="26426" y="1706"/>
                  </a:lnTo>
                  <a:lnTo>
                    <a:pt x="26418" y="1559"/>
                  </a:lnTo>
                  <a:lnTo>
                    <a:pt x="26414" y="1408"/>
                  </a:lnTo>
                  <a:lnTo>
                    <a:pt x="26418" y="1272"/>
                  </a:lnTo>
                  <a:lnTo>
                    <a:pt x="26421" y="1205"/>
                  </a:lnTo>
                  <a:lnTo>
                    <a:pt x="26426" y="1138"/>
                  </a:lnTo>
                  <a:lnTo>
                    <a:pt x="26441" y="1006"/>
                  </a:lnTo>
                  <a:lnTo>
                    <a:pt x="26463" y="878"/>
                  </a:lnTo>
                  <a:lnTo>
                    <a:pt x="26479" y="817"/>
                  </a:lnTo>
                  <a:lnTo>
                    <a:pt x="26494" y="757"/>
                  </a:lnTo>
                  <a:lnTo>
                    <a:pt x="26514" y="698"/>
                  </a:lnTo>
                  <a:lnTo>
                    <a:pt x="26535" y="640"/>
                  </a:lnTo>
                  <a:lnTo>
                    <a:pt x="26558" y="584"/>
                  </a:lnTo>
                  <a:lnTo>
                    <a:pt x="26584" y="532"/>
                  </a:lnTo>
                  <a:lnTo>
                    <a:pt x="26612" y="479"/>
                  </a:lnTo>
                  <a:lnTo>
                    <a:pt x="26643" y="430"/>
                  </a:lnTo>
                  <a:lnTo>
                    <a:pt x="26678" y="382"/>
                  </a:lnTo>
                  <a:lnTo>
                    <a:pt x="26714" y="336"/>
                  </a:lnTo>
                  <a:lnTo>
                    <a:pt x="26735" y="314"/>
                  </a:lnTo>
                  <a:lnTo>
                    <a:pt x="26755" y="293"/>
                  </a:lnTo>
                  <a:lnTo>
                    <a:pt x="26798" y="253"/>
                  </a:lnTo>
                  <a:lnTo>
                    <a:pt x="26820" y="234"/>
                  </a:lnTo>
                  <a:lnTo>
                    <a:pt x="26844" y="214"/>
                  </a:lnTo>
                  <a:lnTo>
                    <a:pt x="26894" y="180"/>
                  </a:lnTo>
                  <a:lnTo>
                    <a:pt x="26946" y="147"/>
                  </a:lnTo>
                  <a:lnTo>
                    <a:pt x="27003" y="118"/>
                  </a:lnTo>
                  <a:lnTo>
                    <a:pt x="27062" y="91"/>
                  </a:lnTo>
                  <a:lnTo>
                    <a:pt x="27126" y="67"/>
                  </a:lnTo>
                  <a:lnTo>
                    <a:pt x="27193" y="48"/>
                  </a:lnTo>
                  <a:lnTo>
                    <a:pt x="27264" y="31"/>
                  </a:lnTo>
                  <a:lnTo>
                    <a:pt x="27339" y="18"/>
                  </a:lnTo>
                  <a:lnTo>
                    <a:pt x="27420" y="8"/>
                  </a:lnTo>
                  <a:lnTo>
                    <a:pt x="27502" y="3"/>
                  </a:lnTo>
                  <a:lnTo>
                    <a:pt x="27590" y="0"/>
                  </a:lnTo>
                  <a:close/>
                  <a:moveTo>
                    <a:pt x="2968" y="1692"/>
                  </a:moveTo>
                  <a:lnTo>
                    <a:pt x="3643" y="1692"/>
                  </a:lnTo>
                  <a:lnTo>
                    <a:pt x="3364" y="869"/>
                  </a:lnTo>
                  <a:lnTo>
                    <a:pt x="3344" y="811"/>
                  </a:lnTo>
                  <a:lnTo>
                    <a:pt x="3328" y="752"/>
                  </a:lnTo>
                  <a:lnTo>
                    <a:pt x="3315" y="697"/>
                  </a:lnTo>
                  <a:lnTo>
                    <a:pt x="3306" y="652"/>
                  </a:lnTo>
                  <a:lnTo>
                    <a:pt x="3298" y="698"/>
                  </a:lnTo>
                  <a:lnTo>
                    <a:pt x="3285" y="755"/>
                  </a:lnTo>
                  <a:lnTo>
                    <a:pt x="3269" y="814"/>
                  </a:lnTo>
                  <a:lnTo>
                    <a:pt x="3253" y="869"/>
                  </a:lnTo>
                  <a:lnTo>
                    <a:pt x="2968" y="1692"/>
                  </a:lnTo>
                  <a:close/>
                  <a:moveTo>
                    <a:pt x="941" y="1328"/>
                  </a:moveTo>
                  <a:lnTo>
                    <a:pt x="1005" y="1327"/>
                  </a:lnTo>
                  <a:lnTo>
                    <a:pt x="1066" y="1321"/>
                  </a:lnTo>
                  <a:lnTo>
                    <a:pt x="1122" y="1312"/>
                  </a:lnTo>
                  <a:lnTo>
                    <a:pt x="1172" y="1300"/>
                  </a:lnTo>
                  <a:lnTo>
                    <a:pt x="1217" y="1283"/>
                  </a:lnTo>
                  <a:lnTo>
                    <a:pt x="1259" y="1264"/>
                  </a:lnTo>
                  <a:lnTo>
                    <a:pt x="1295" y="1242"/>
                  </a:lnTo>
                  <a:lnTo>
                    <a:pt x="1327" y="1216"/>
                  </a:lnTo>
                  <a:lnTo>
                    <a:pt x="1356" y="1188"/>
                  </a:lnTo>
                  <a:lnTo>
                    <a:pt x="1379" y="1157"/>
                  </a:lnTo>
                  <a:lnTo>
                    <a:pt x="1391" y="1140"/>
                  </a:lnTo>
                  <a:lnTo>
                    <a:pt x="1400" y="1123"/>
                  </a:lnTo>
                  <a:lnTo>
                    <a:pt x="1415" y="1086"/>
                  </a:lnTo>
                  <a:lnTo>
                    <a:pt x="1428" y="1047"/>
                  </a:lnTo>
                  <a:lnTo>
                    <a:pt x="1437" y="1006"/>
                  </a:lnTo>
                  <a:lnTo>
                    <a:pt x="1443" y="961"/>
                  </a:lnTo>
                  <a:lnTo>
                    <a:pt x="1444" y="916"/>
                  </a:lnTo>
                  <a:lnTo>
                    <a:pt x="1441" y="866"/>
                  </a:lnTo>
                  <a:lnTo>
                    <a:pt x="1436" y="818"/>
                  </a:lnTo>
                  <a:lnTo>
                    <a:pt x="1427" y="774"/>
                  </a:lnTo>
                  <a:lnTo>
                    <a:pt x="1414" y="733"/>
                  </a:lnTo>
                  <a:lnTo>
                    <a:pt x="1397" y="694"/>
                  </a:lnTo>
                  <a:lnTo>
                    <a:pt x="1377" y="659"/>
                  </a:lnTo>
                  <a:lnTo>
                    <a:pt x="1352" y="628"/>
                  </a:lnTo>
                  <a:lnTo>
                    <a:pt x="1324" y="600"/>
                  </a:lnTo>
                  <a:lnTo>
                    <a:pt x="1290" y="574"/>
                  </a:lnTo>
                  <a:lnTo>
                    <a:pt x="1254" y="552"/>
                  </a:lnTo>
                  <a:lnTo>
                    <a:pt x="1212" y="533"/>
                  </a:lnTo>
                  <a:lnTo>
                    <a:pt x="1167" y="519"/>
                  </a:lnTo>
                  <a:lnTo>
                    <a:pt x="1142" y="512"/>
                  </a:lnTo>
                  <a:lnTo>
                    <a:pt x="1117" y="506"/>
                  </a:lnTo>
                  <a:lnTo>
                    <a:pt x="1062" y="497"/>
                  </a:lnTo>
                  <a:lnTo>
                    <a:pt x="1004" y="492"/>
                  </a:lnTo>
                  <a:lnTo>
                    <a:pt x="941" y="490"/>
                  </a:lnTo>
                  <a:lnTo>
                    <a:pt x="515" y="490"/>
                  </a:lnTo>
                  <a:lnTo>
                    <a:pt x="515" y="1328"/>
                  </a:lnTo>
                  <a:lnTo>
                    <a:pt x="941" y="1328"/>
                  </a:lnTo>
                  <a:close/>
                  <a:moveTo>
                    <a:pt x="3048" y="62"/>
                  </a:moveTo>
                  <a:lnTo>
                    <a:pt x="3575" y="62"/>
                  </a:lnTo>
                  <a:lnTo>
                    <a:pt x="3824" y="751"/>
                  </a:lnTo>
                  <a:lnTo>
                    <a:pt x="4074" y="1441"/>
                  </a:lnTo>
                  <a:lnTo>
                    <a:pt x="4324" y="2130"/>
                  </a:lnTo>
                  <a:lnTo>
                    <a:pt x="4574" y="2820"/>
                  </a:lnTo>
                  <a:lnTo>
                    <a:pt x="4031" y="2820"/>
                  </a:lnTo>
                  <a:lnTo>
                    <a:pt x="3793" y="2120"/>
                  </a:lnTo>
                  <a:lnTo>
                    <a:pt x="2822" y="2120"/>
                  </a:lnTo>
                  <a:lnTo>
                    <a:pt x="2580" y="2820"/>
                  </a:lnTo>
                  <a:lnTo>
                    <a:pt x="2127" y="2820"/>
                  </a:lnTo>
                  <a:lnTo>
                    <a:pt x="2047" y="2820"/>
                  </a:lnTo>
                  <a:lnTo>
                    <a:pt x="1509" y="2820"/>
                  </a:lnTo>
                  <a:lnTo>
                    <a:pt x="872" y="1849"/>
                  </a:lnTo>
                  <a:lnTo>
                    <a:pt x="837" y="1756"/>
                  </a:lnTo>
                  <a:lnTo>
                    <a:pt x="515" y="1756"/>
                  </a:lnTo>
                  <a:lnTo>
                    <a:pt x="515" y="2288"/>
                  </a:lnTo>
                  <a:lnTo>
                    <a:pt x="515" y="2820"/>
                  </a:lnTo>
                  <a:lnTo>
                    <a:pt x="0" y="2820"/>
                  </a:lnTo>
                  <a:lnTo>
                    <a:pt x="0" y="2130"/>
                  </a:lnTo>
                  <a:lnTo>
                    <a:pt x="0" y="1441"/>
                  </a:lnTo>
                  <a:lnTo>
                    <a:pt x="0" y="751"/>
                  </a:lnTo>
                  <a:lnTo>
                    <a:pt x="0" y="62"/>
                  </a:lnTo>
                  <a:lnTo>
                    <a:pt x="941" y="62"/>
                  </a:lnTo>
                  <a:lnTo>
                    <a:pt x="1005" y="62"/>
                  </a:lnTo>
                  <a:lnTo>
                    <a:pt x="1067" y="66"/>
                  </a:lnTo>
                  <a:lnTo>
                    <a:pt x="1128" y="71"/>
                  </a:lnTo>
                  <a:lnTo>
                    <a:pt x="1186" y="78"/>
                  </a:lnTo>
                  <a:lnTo>
                    <a:pt x="1242" y="87"/>
                  </a:lnTo>
                  <a:lnTo>
                    <a:pt x="1296" y="97"/>
                  </a:lnTo>
                  <a:lnTo>
                    <a:pt x="1348" y="110"/>
                  </a:lnTo>
                  <a:lnTo>
                    <a:pt x="1397" y="124"/>
                  </a:lnTo>
                  <a:lnTo>
                    <a:pt x="1490" y="158"/>
                  </a:lnTo>
                  <a:lnTo>
                    <a:pt x="1573" y="198"/>
                  </a:lnTo>
                  <a:lnTo>
                    <a:pt x="1613" y="221"/>
                  </a:lnTo>
                  <a:lnTo>
                    <a:pt x="1650" y="244"/>
                  </a:lnTo>
                  <a:lnTo>
                    <a:pt x="1717" y="298"/>
                  </a:lnTo>
                  <a:lnTo>
                    <a:pt x="1776" y="356"/>
                  </a:lnTo>
                  <a:lnTo>
                    <a:pt x="1802" y="389"/>
                  </a:lnTo>
                  <a:lnTo>
                    <a:pt x="1827" y="422"/>
                  </a:lnTo>
                  <a:lnTo>
                    <a:pt x="1849" y="456"/>
                  </a:lnTo>
                  <a:lnTo>
                    <a:pt x="1870" y="492"/>
                  </a:lnTo>
                  <a:lnTo>
                    <a:pt x="1888" y="529"/>
                  </a:lnTo>
                  <a:lnTo>
                    <a:pt x="1904" y="568"/>
                  </a:lnTo>
                  <a:lnTo>
                    <a:pt x="1919" y="606"/>
                  </a:lnTo>
                  <a:lnTo>
                    <a:pt x="1932" y="648"/>
                  </a:lnTo>
                  <a:lnTo>
                    <a:pt x="1942" y="689"/>
                  </a:lnTo>
                  <a:lnTo>
                    <a:pt x="1951" y="733"/>
                  </a:lnTo>
                  <a:lnTo>
                    <a:pt x="1963" y="822"/>
                  </a:lnTo>
                  <a:lnTo>
                    <a:pt x="1965" y="916"/>
                  </a:lnTo>
                  <a:lnTo>
                    <a:pt x="1964" y="984"/>
                  </a:lnTo>
                  <a:lnTo>
                    <a:pt x="1958" y="1051"/>
                  </a:lnTo>
                  <a:lnTo>
                    <a:pt x="1946" y="1116"/>
                  </a:lnTo>
                  <a:lnTo>
                    <a:pt x="1930" y="1178"/>
                  </a:lnTo>
                  <a:lnTo>
                    <a:pt x="1911" y="1236"/>
                  </a:lnTo>
                  <a:lnTo>
                    <a:pt x="1886" y="1292"/>
                  </a:lnTo>
                  <a:lnTo>
                    <a:pt x="1858" y="1345"/>
                  </a:lnTo>
                  <a:lnTo>
                    <a:pt x="1824" y="1397"/>
                  </a:lnTo>
                  <a:lnTo>
                    <a:pt x="1787" y="1444"/>
                  </a:lnTo>
                  <a:lnTo>
                    <a:pt x="1744" y="1488"/>
                  </a:lnTo>
                  <a:lnTo>
                    <a:pt x="1697" y="1530"/>
                  </a:lnTo>
                  <a:lnTo>
                    <a:pt x="1646" y="1568"/>
                  </a:lnTo>
                  <a:lnTo>
                    <a:pt x="1589" y="1603"/>
                  </a:lnTo>
                  <a:lnTo>
                    <a:pt x="1527" y="1635"/>
                  </a:lnTo>
                  <a:lnTo>
                    <a:pt x="1461" y="1664"/>
                  </a:lnTo>
                  <a:lnTo>
                    <a:pt x="1390" y="1688"/>
                  </a:lnTo>
                  <a:lnTo>
                    <a:pt x="1732" y="2214"/>
                  </a:lnTo>
                  <a:lnTo>
                    <a:pt x="2075" y="2741"/>
                  </a:lnTo>
                  <a:lnTo>
                    <a:pt x="2318" y="2071"/>
                  </a:lnTo>
                  <a:lnTo>
                    <a:pt x="2562" y="1402"/>
                  </a:lnTo>
                  <a:lnTo>
                    <a:pt x="2805" y="731"/>
                  </a:lnTo>
                  <a:lnTo>
                    <a:pt x="3048" y="62"/>
                  </a:lnTo>
                  <a:close/>
                  <a:moveTo>
                    <a:pt x="16185" y="1673"/>
                  </a:moveTo>
                  <a:lnTo>
                    <a:pt x="16185" y="867"/>
                  </a:lnTo>
                  <a:lnTo>
                    <a:pt x="16185" y="62"/>
                  </a:lnTo>
                  <a:lnTo>
                    <a:pt x="16700" y="62"/>
                  </a:lnTo>
                  <a:lnTo>
                    <a:pt x="16700" y="867"/>
                  </a:lnTo>
                  <a:lnTo>
                    <a:pt x="16700" y="1673"/>
                  </a:lnTo>
                  <a:lnTo>
                    <a:pt x="16699" y="1751"/>
                  </a:lnTo>
                  <a:lnTo>
                    <a:pt x="16695" y="1827"/>
                  </a:lnTo>
                  <a:lnTo>
                    <a:pt x="16689" y="1900"/>
                  </a:lnTo>
                  <a:lnTo>
                    <a:pt x="16678" y="1969"/>
                  </a:lnTo>
                  <a:lnTo>
                    <a:pt x="16667" y="2038"/>
                  </a:lnTo>
                  <a:lnTo>
                    <a:pt x="16653" y="2101"/>
                  </a:lnTo>
                  <a:lnTo>
                    <a:pt x="16636" y="2163"/>
                  </a:lnTo>
                  <a:lnTo>
                    <a:pt x="16616" y="2222"/>
                  </a:lnTo>
                  <a:lnTo>
                    <a:pt x="16594" y="2277"/>
                  </a:lnTo>
                  <a:lnTo>
                    <a:pt x="16570" y="2331"/>
                  </a:lnTo>
                  <a:lnTo>
                    <a:pt x="16544" y="2382"/>
                  </a:lnTo>
                  <a:lnTo>
                    <a:pt x="16514" y="2431"/>
                  </a:lnTo>
                  <a:lnTo>
                    <a:pt x="16484" y="2476"/>
                  </a:lnTo>
                  <a:lnTo>
                    <a:pt x="16451" y="2518"/>
                  </a:lnTo>
                  <a:lnTo>
                    <a:pt x="16416" y="2560"/>
                  </a:lnTo>
                  <a:lnTo>
                    <a:pt x="16380" y="2597"/>
                  </a:lnTo>
                  <a:lnTo>
                    <a:pt x="16339" y="2633"/>
                  </a:lnTo>
                  <a:lnTo>
                    <a:pt x="16299" y="2665"/>
                  </a:lnTo>
                  <a:lnTo>
                    <a:pt x="16257" y="2696"/>
                  </a:lnTo>
                  <a:lnTo>
                    <a:pt x="16213" y="2725"/>
                  </a:lnTo>
                  <a:lnTo>
                    <a:pt x="16166" y="2750"/>
                  </a:lnTo>
                  <a:lnTo>
                    <a:pt x="16118" y="2774"/>
                  </a:lnTo>
                  <a:lnTo>
                    <a:pt x="16068" y="2794"/>
                  </a:lnTo>
                  <a:lnTo>
                    <a:pt x="16017" y="2814"/>
                  </a:lnTo>
                  <a:lnTo>
                    <a:pt x="15964" y="2829"/>
                  </a:lnTo>
                  <a:lnTo>
                    <a:pt x="15910" y="2843"/>
                  </a:lnTo>
                  <a:lnTo>
                    <a:pt x="15854" y="2855"/>
                  </a:lnTo>
                  <a:lnTo>
                    <a:pt x="15797" y="2865"/>
                  </a:lnTo>
                  <a:lnTo>
                    <a:pt x="15739" y="2873"/>
                  </a:lnTo>
                  <a:lnTo>
                    <a:pt x="15680" y="2878"/>
                  </a:lnTo>
                  <a:lnTo>
                    <a:pt x="15557" y="2882"/>
                  </a:lnTo>
                  <a:lnTo>
                    <a:pt x="15434" y="2878"/>
                  </a:lnTo>
                  <a:lnTo>
                    <a:pt x="15374" y="2873"/>
                  </a:lnTo>
                  <a:lnTo>
                    <a:pt x="15316" y="2865"/>
                  </a:lnTo>
                  <a:lnTo>
                    <a:pt x="15259" y="2855"/>
                  </a:lnTo>
                  <a:lnTo>
                    <a:pt x="15203" y="2843"/>
                  </a:lnTo>
                  <a:lnTo>
                    <a:pt x="15149" y="2829"/>
                  </a:lnTo>
                  <a:lnTo>
                    <a:pt x="15097" y="2814"/>
                  </a:lnTo>
                  <a:lnTo>
                    <a:pt x="15046" y="2794"/>
                  </a:lnTo>
                  <a:lnTo>
                    <a:pt x="14996" y="2774"/>
                  </a:lnTo>
                  <a:lnTo>
                    <a:pt x="14949" y="2750"/>
                  </a:lnTo>
                  <a:lnTo>
                    <a:pt x="14903" y="2725"/>
                  </a:lnTo>
                  <a:lnTo>
                    <a:pt x="14859" y="2696"/>
                  </a:lnTo>
                  <a:lnTo>
                    <a:pt x="14817" y="2665"/>
                  </a:lnTo>
                  <a:lnTo>
                    <a:pt x="14776" y="2633"/>
                  </a:lnTo>
                  <a:lnTo>
                    <a:pt x="14738" y="2597"/>
                  </a:lnTo>
                  <a:lnTo>
                    <a:pt x="14701" y="2560"/>
                  </a:lnTo>
                  <a:lnTo>
                    <a:pt x="14667" y="2518"/>
                  </a:lnTo>
                  <a:lnTo>
                    <a:pt x="14634" y="2476"/>
                  </a:lnTo>
                  <a:lnTo>
                    <a:pt x="14603" y="2431"/>
                  </a:lnTo>
                  <a:lnTo>
                    <a:pt x="14575" y="2382"/>
                  </a:lnTo>
                  <a:lnTo>
                    <a:pt x="14549" y="2331"/>
                  </a:lnTo>
                  <a:lnTo>
                    <a:pt x="14525" y="2277"/>
                  </a:lnTo>
                  <a:lnTo>
                    <a:pt x="14504" y="2222"/>
                  </a:lnTo>
                  <a:lnTo>
                    <a:pt x="14484" y="2163"/>
                  </a:lnTo>
                  <a:lnTo>
                    <a:pt x="14467" y="2101"/>
                  </a:lnTo>
                  <a:lnTo>
                    <a:pt x="14453" y="2038"/>
                  </a:lnTo>
                  <a:lnTo>
                    <a:pt x="14441" y="1969"/>
                  </a:lnTo>
                  <a:lnTo>
                    <a:pt x="14432" y="1900"/>
                  </a:lnTo>
                  <a:lnTo>
                    <a:pt x="14425" y="1827"/>
                  </a:lnTo>
                  <a:lnTo>
                    <a:pt x="14421" y="1751"/>
                  </a:lnTo>
                  <a:lnTo>
                    <a:pt x="14419" y="1673"/>
                  </a:lnTo>
                  <a:lnTo>
                    <a:pt x="14419" y="867"/>
                  </a:lnTo>
                  <a:lnTo>
                    <a:pt x="14419" y="62"/>
                  </a:lnTo>
                  <a:lnTo>
                    <a:pt x="14934" y="62"/>
                  </a:lnTo>
                  <a:lnTo>
                    <a:pt x="14934" y="867"/>
                  </a:lnTo>
                  <a:lnTo>
                    <a:pt x="14934" y="1673"/>
                  </a:lnTo>
                  <a:lnTo>
                    <a:pt x="14937" y="1773"/>
                  </a:lnTo>
                  <a:lnTo>
                    <a:pt x="14940" y="1821"/>
                  </a:lnTo>
                  <a:lnTo>
                    <a:pt x="14945" y="1866"/>
                  </a:lnTo>
                  <a:lnTo>
                    <a:pt x="14956" y="1951"/>
                  </a:lnTo>
                  <a:lnTo>
                    <a:pt x="14974" y="2028"/>
                  </a:lnTo>
                  <a:lnTo>
                    <a:pt x="14996" y="2099"/>
                  </a:lnTo>
                  <a:lnTo>
                    <a:pt x="15009" y="2132"/>
                  </a:lnTo>
                  <a:lnTo>
                    <a:pt x="15024" y="2161"/>
                  </a:lnTo>
                  <a:lnTo>
                    <a:pt x="15039" y="2191"/>
                  </a:lnTo>
                  <a:lnTo>
                    <a:pt x="15056" y="2218"/>
                  </a:lnTo>
                  <a:lnTo>
                    <a:pt x="15092" y="2267"/>
                  </a:lnTo>
                  <a:lnTo>
                    <a:pt x="15113" y="2289"/>
                  </a:lnTo>
                  <a:lnTo>
                    <a:pt x="15135" y="2310"/>
                  </a:lnTo>
                  <a:lnTo>
                    <a:pt x="15157" y="2329"/>
                  </a:lnTo>
                  <a:lnTo>
                    <a:pt x="15180" y="2346"/>
                  </a:lnTo>
                  <a:lnTo>
                    <a:pt x="15206" y="2361"/>
                  </a:lnTo>
                  <a:lnTo>
                    <a:pt x="15232" y="2377"/>
                  </a:lnTo>
                  <a:lnTo>
                    <a:pt x="15288" y="2400"/>
                  </a:lnTo>
                  <a:lnTo>
                    <a:pt x="15317" y="2410"/>
                  </a:lnTo>
                  <a:lnTo>
                    <a:pt x="15348" y="2419"/>
                  </a:lnTo>
                  <a:lnTo>
                    <a:pt x="15413" y="2432"/>
                  </a:lnTo>
                  <a:lnTo>
                    <a:pt x="15447" y="2436"/>
                  </a:lnTo>
                  <a:lnTo>
                    <a:pt x="15483" y="2440"/>
                  </a:lnTo>
                  <a:lnTo>
                    <a:pt x="15557" y="2442"/>
                  </a:lnTo>
                  <a:lnTo>
                    <a:pt x="15630" y="2440"/>
                  </a:lnTo>
                  <a:lnTo>
                    <a:pt x="15665" y="2436"/>
                  </a:lnTo>
                  <a:lnTo>
                    <a:pt x="15700" y="2432"/>
                  </a:lnTo>
                  <a:lnTo>
                    <a:pt x="15765" y="2419"/>
                  </a:lnTo>
                  <a:lnTo>
                    <a:pt x="15796" y="2410"/>
                  </a:lnTo>
                  <a:lnTo>
                    <a:pt x="15827" y="2400"/>
                  </a:lnTo>
                  <a:lnTo>
                    <a:pt x="15883" y="2375"/>
                  </a:lnTo>
                  <a:lnTo>
                    <a:pt x="15909" y="2361"/>
                  </a:lnTo>
                  <a:lnTo>
                    <a:pt x="15934" y="2344"/>
                  </a:lnTo>
                  <a:lnTo>
                    <a:pt x="15959" y="2328"/>
                  </a:lnTo>
                  <a:lnTo>
                    <a:pt x="15981" y="2308"/>
                  </a:lnTo>
                  <a:lnTo>
                    <a:pt x="16003" y="2288"/>
                  </a:lnTo>
                  <a:lnTo>
                    <a:pt x="16024" y="2266"/>
                  </a:lnTo>
                  <a:lnTo>
                    <a:pt x="16061" y="2215"/>
                  </a:lnTo>
                  <a:lnTo>
                    <a:pt x="16094" y="2160"/>
                  </a:lnTo>
                  <a:lnTo>
                    <a:pt x="16109" y="2129"/>
                  </a:lnTo>
                  <a:lnTo>
                    <a:pt x="16122" y="2097"/>
                  </a:lnTo>
                  <a:lnTo>
                    <a:pt x="16134" y="2063"/>
                  </a:lnTo>
                  <a:lnTo>
                    <a:pt x="16145" y="2027"/>
                  </a:lnTo>
                  <a:lnTo>
                    <a:pt x="16163" y="1950"/>
                  </a:lnTo>
                  <a:lnTo>
                    <a:pt x="16175" y="1865"/>
                  </a:lnTo>
                  <a:lnTo>
                    <a:pt x="16180" y="1820"/>
                  </a:lnTo>
                  <a:lnTo>
                    <a:pt x="16183" y="1773"/>
                  </a:lnTo>
                  <a:lnTo>
                    <a:pt x="16185" y="1673"/>
                  </a:lnTo>
                  <a:close/>
                  <a:moveTo>
                    <a:pt x="18240" y="1167"/>
                  </a:moveTo>
                  <a:lnTo>
                    <a:pt x="18316" y="1181"/>
                  </a:lnTo>
                  <a:lnTo>
                    <a:pt x="18391" y="1199"/>
                  </a:lnTo>
                  <a:lnTo>
                    <a:pt x="18464" y="1221"/>
                  </a:lnTo>
                  <a:lnTo>
                    <a:pt x="18499" y="1234"/>
                  </a:lnTo>
                  <a:lnTo>
                    <a:pt x="18532" y="1248"/>
                  </a:lnTo>
                  <a:lnTo>
                    <a:pt x="18598" y="1279"/>
                  </a:lnTo>
                  <a:lnTo>
                    <a:pt x="18660" y="1316"/>
                  </a:lnTo>
                  <a:lnTo>
                    <a:pt x="18719" y="1357"/>
                  </a:lnTo>
                  <a:lnTo>
                    <a:pt x="18746" y="1380"/>
                  </a:lnTo>
                  <a:lnTo>
                    <a:pt x="18772" y="1403"/>
                  </a:lnTo>
                  <a:lnTo>
                    <a:pt x="18796" y="1429"/>
                  </a:lnTo>
                  <a:lnTo>
                    <a:pt x="18821" y="1456"/>
                  </a:lnTo>
                  <a:lnTo>
                    <a:pt x="18843" y="1484"/>
                  </a:lnTo>
                  <a:lnTo>
                    <a:pt x="18864" y="1515"/>
                  </a:lnTo>
                  <a:lnTo>
                    <a:pt x="18901" y="1580"/>
                  </a:lnTo>
                  <a:lnTo>
                    <a:pt x="18933" y="1652"/>
                  </a:lnTo>
                  <a:lnTo>
                    <a:pt x="18959" y="1729"/>
                  </a:lnTo>
                  <a:lnTo>
                    <a:pt x="18968" y="1772"/>
                  </a:lnTo>
                  <a:lnTo>
                    <a:pt x="18977" y="1816"/>
                  </a:lnTo>
                  <a:lnTo>
                    <a:pt x="18984" y="1861"/>
                  </a:lnTo>
                  <a:lnTo>
                    <a:pt x="18989" y="1909"/>
                  </a:lnTo>
                  <a:lnTo>
                    <a:pt x="18992" y="1958"/>
                  </a:lnTo>
                  <a:lnTo>
                    <a:pt x="18993" y="2009"/>
                  </a:lnTo>
                  <a:lnTo>
                    <a:pt x="18992" y="2057"/>
                  </a:lnTo>
                  <a:lnTo>
                    <a:pt x="18989" y="2102"/>
                  </a:lnTo>
                  <a:lnTo>
                    <a:pt x="18984" y="2148"/>
                  </a:lnTo>
                  <a:lnTo>
                    <a:pt x="18977" y="2192"/>
                  </a:lnTo>
                  <a:lnTo>
                    <a:pt x="18968" y="2235"/>
                  </a:lnTo>
                  <a:lnTo>
                    <a:pt x="18958" y="2277"/>
                  </a:lnTo>
                  <a:lnTo>
                    <a:pt x="18945" y="2319"/>
                  </a:lnTo>
                  <a:lnTo>
                    <a:pt x="18931" y="2359"/>
                  </a:lnTo>
                  <a:lnTo>
                    <a:pt x="18914" y="2399"/>
                  </a:lnTo>
                  <a:lnTo>
                    <a:pt x="18905" y="2417"/>
                  </a:lnTo>
                  <a:lnTo>
                    <a:pt x="18895" y="2436"/>
                  </a:lnTo>
                  <a:lnTo>
                    <a:pt x="18874" y="2472"/>
                  </a:lnTo>
                  <a:lnTo>
                    <a:pt x="18851" y="2508"/>
                  </a:lnTo>
                  <a:lnTo>
                    <a:pt x="18825" y="2542"/>
                  </a:lnTo>
                  <a:lnTo>
                    <a:pt x="18798" y="2574"/>
                  </a:lnTo>
                  <a:lnTo>
                    <a:pt x="18768" y="2605"/>
                  </a:lnTo>
                  <a:lnTo>
                    <a:pt x="18737" y="2636"/>
                  </a:lnTo>
                  <a:lnTo>
                    <a:pt x="18702" y="2663"/>
                  </a:lnTo>
                  <a:lnTo>
                    <a:pt x="18666" y="2690"/>
                  </a:lnTo>
                  <a:lnTo>
                    <a:pt x="18587" y="2739"/>
                  </a:lnTo>
                  <a:lnTo>
                    <a:pt x="18544" y="2761"/>
                  </a:lnTo>
                  <a:lnTo>
                    <a:pt x="18497" y="2781"/>
                  </a:lnTo>
                  <a:lnTo>
                    <a:pt x="18450" y="2799"/>
                  </a:lnTo>
                  <a:lnTo>
                    <a:pt x="18400" y="2816"/>
                  </a:lnTo>
                  <a:lnTo>
                    <a:pt x="18292" y="2845"/>
                  </a:lnTo>
                  <a:lnTo>
                    <a:pt x="18235" y="2856"/>
                  </a:lnTo>
                  <a:lnTo>
                    <a:pt x="18175" y="2865"/>
                  </a:lnTo>
                  <a:lnTo>
                    <a:pt x="18112" y="2873"/>
                  </a:lnTo>
                  <a:lnTo>
                    <a:pt x="18047" y="2878"/>
                  </a:lnTo>
                  <a:lnTo>
                    <a:pt x="17980" y="2881"/>
                  </a:lnTo>
                  <a:lnTo>
                    <a:pt x="17910" y="2882"/>
                  </a:lnTo>
                  <a:lnTo>
                    <a:pt x="17807" y="2879"/>
                  </a:lnTo>
                  <a:lnTo>
                    <a:pt x="17710" y="2870"/>
                  </a:lnTo>
                  <a:lnTo>
                    <a:pt x="17618" y="2856"/>
                  </a:lnTo>
                  <a:lnTo>
                    <a:pt x="17575" y="2847"/>
                  </a:lnTo>
                  <a:lnTo>
                    <a:pt x="17534" y="2837"/>
                  </a:lnTo>
                  <a:lnTo>
                    <a:pt x="17455" y="2812"/>
                  </a:lnTo>
                  <a:lnTo>
                    <a:pt x="17381" y="2784"/>
                  </a:lnTo>
                  <a:lnTo>
                    <a:pt x="17312" y="2752"/>
                  </a:lnTo>
                  <a:lnTo>
                    <a:pt x="17249" y="2714"/>
                  </a:lnTo>
                  <a:lnTo>
                    <a:pt x="17191" y="2676"/>
                  </a:lnTo>
                  <a:lnTo>
                    <a:pt x="17136" y="2633"/>
                  </a:lnTo>
                  <a:lnTo>
                    <a:pt x="17086" y="2588"/>
                  </a:lnTo>
                  <a:lnTo>
                    <a:pt x="17039" y="2542"/>
                  </a:lnTo>
                  <a:lnTo>
                    <a:pt x="17017" y="2517"/>
                  </a:lnTo>
                  <a:lnTo>
                    <a:pt x="16995" y="2493"/>
                  </a:lnTo>
                  <a:lnTo>
                    <a:pt x="16957" y="2442"/>
                  </a:lnTo>
                  <a:lnTo>
                    <a:pt x="16919" y="2391"/>
                  </a:lnTo>
                  <a:lnTo>
                    <a:pt x="16885" y="2339"/>
                  </a:lnTo>
                  <a:lnTo>
                    <a:pt x="17311" y="2116"/>
                  </a:lnTo>
                  <a:lnTo>
                    <a:pt x="17359" y="2181"/>
                  </a:lnTo>
                  <a:lnTo>
                    <a:pt x="17385" y="2212"/>
                  </a:lnTo>
                  <a:lnTo>
                    <a:pt x="17413" y="2241"/>
                  </a:lnTo>
                  <a:lnTo>
                    <a:pt x="17443" y="2270"/>
                  </a:lnTo>
                  <a:lnTo>
                    <a:pt x="17474" y="2297"/>
                  </a:lnTo>
                  <a:lnTo>
                    <a:pt x="17544" y="2346"/>
                  </a:lnTo>
                  <a:lnTo>
                    <a:pt x="17581" y="2366"/>
                  </a:lnTo>
                  <a:lnTo>
                    <a:pt x="17622" y="2386"/>
                  </a:lnTo>
                  <a:lnTo>
                    <a:pt x="17663" y="2402"/>
                  </a:lnTo>
                  <a:lnTo>
                    <a:pt x="17707" y="2415"/>
                  </a:lnTo>
                  <a:lnTo>
                    <a:pt x="17754" y="2427"/>
                  </a:lnTo>
                  <a:lnTo>
                    <a:pt x="17777" y="2432"/>
                  </a:lnTo>
                  <a:lnTo>
                    <a:pt x="17801" y="2435"/>
                  </a:lnTo>
                  <a:lnTo>
                    <a:pt x="17853" y="2440"/>
                  </a:lnTo>
                  <a:lnTo>
                    <a:pt x="17906" y="2442"/>
                  </a:lnTo>
                  <a:lnTo>
                    <a:pt x="17984" y="2440"/>
                  </a:lnTo>
                  <a:lnTo>
                    <a:pt x="18055" y="2433"/>
                  </a:lnTo>
                  <a:lnTo>
                    <a:pt x="18120" y="2423"/>
                  </a:lnTo>
                  <a:lnTo>
                    <a:pt x="18178" y="2409"/>
                  </a:lnTo>
                  <a:lnTo>
                    <a:pt x="18230" y="2392"/>
                  </a:lnTo>
                  <a:lnTo>
                    <a:pt x="18275" y="2370"/>
                  </a:lnTo>
                  <a:lnTo>
                    <a:pt x="18297" y="2359"/>
                  </a:lnTo>
                  <a:lnTo>
                    <a:pt x="18316" y="2347"/>
                  </a:lnTo>
                  <a:lnTo>
                    <a:pt x="18351" y="2319"/>
                  </a:lnTo>
                  <a:lnTo>
                    <a:pt x="18367" y="2304"/>
                  </a:lnTo>
                  <a:lnTo>
                    <a:pt x="18381" y="2289"/>
                  </a:lnTo>
                  <a:lnTo>
                    <a:pt x="18407" y="2255"/>
                  </a:lnTo>
                  <a:lnTo>
                    <a:pt x="18428" y="2221"/>
                  </a:lnTo>
                  <a:lnTo>
                    <a:pt x="18443" y="2182"/>
                  </a:lnTo>
                  <a:lnTo>
                    <a:pt x="18456" y="2142"/>
                  </a:lnTo>
                  <a:lnTo>
                    <a:pt x="18464" y="2099"/>
                  </a:lnTo>
                  <a:lnTo>
                    <a:pt x="18469" y="2056"/>
                  </a:lnTo>
                  <a:lnTo>
                    <a:pt x="18470" y="2009"/>
                  </a:lnTo>
                  <a:lnTo>
                    <a:pt x="18469" y="1977"/>
                  </a:lnTo>
                  <a:lnTo>
                    <a:pt x="18466" y="1945"/>
                  </a:lnTo>
                  <a:lnTo>
                    <a:pt x="18461" y="1914"/>
                  </a:lnTo>
                  <a:lnTo>
                    <a:pt x="18453" y="1884"/>
                  </a:lnTo>
                  <a:lnTo>
                    <a:pt x="18443" y="1857"/>
                  </a:lnTo>
                  <a:lnTo>
                    <a:pt x="18430" y="1830"/>
                  </a:lnTo>
                  <a:lnTo>
                    <a:pt x="18416" y="1805"/>
                  </a:lnTo>
                  <a:lnTo>
                    <a:pt x="18398" y="1782"/>
                  </a:lnTo>
                  <a:lnTo>
                    <a:pt x="18377" y="1760"/>
                  </a:lnTo>
                  <a:lnTo>
                    <a:pt x="18353" y="1741"/>
                  </a:lnTo>
                  <a:lnTo>
                    <a:pt x="18325" y="1723"/>
                  </a:lnTo>
                  <a:lnTo>
                    <a:pt x="18296" y="1706"/>
                  </a:lnTo>
                  <a:lnTo>
                    <a:pt x="18262" y="1692"/>
                  </a:lnTo>
                  <a:lnTo>
                    <a:pt x="18224" y="1680"/>
                  </a:lnTo>
                  <a:lnTo>
                    <a:pt x="18184" y="1670"/>
                  </a:lnTo>
                  <a:lnTo>
                    <a:pt x="18162" y="1665"/>
                  </a:lnTo>
                  <a:lnTo>
                    <a:pt x="18140" y="1661"/>
                  </a:lnTo>
                  <a:lnTo>
                    <a:pt x="17576" y="1570"/>
                  </a:lnTo>
                  <a:lnTo>
                    <a:pt x="17503" y="1555"/>
                  </a:lnTo>
                  <a:lnTo>
                    <a:pt x="17433" y="1539"/>
                  </a:lnTo>
                  <a:lnTo>
                    <a:pt x="17367" y="1517"/>
                  </a:lnTo>
                  <a:lnTo>
                    <a:pt x="17305" y="1491"/>
                  </a:lnTo>
                  <a:lnTo>
                    <a:pt x="17246" y="1461"/>
                  </a:lnTo>
                  <a:lnTo>
                    <a:pt x="17192" y="1428"/>
                  </a:lnTo>
                  <a:lnTo>
                    <a:pt x="17143" y="1388"/>
                  </a:lnTo>
                  <a:lnTo>
                    <a:pt x="17098" y="1344"/>
                  </a:lnTo>
                  <a:lnTo>
                    <a:pt x="17057" y="1295"/>
                  </a:lnTo>
                  <a:lnTo>
                    <a:pt x="17021" y="1241"/>
                  </a:lnTo>
                  <a:lnTo>
                    <a:pt x="17006" y="1211"/>
                  </a:lnTo>
                  <a:lnTo>
                    <a:pt x="16991" y="1180"/>
                  </a:lnTo>
                  <a:lnTo>
                    <a:pt x="16966" y="1114"/>
                  </a:lnTo>
                  <a:lnTo>
                    <a:pt x="16946" y="1043"/>
                  </a:lnTo>
                  <a:lnTo>
                    <a:pt x="16931" y="965"/>
                  </a:lnTo>
                  <a:lnTo>
                    <a:pt x="16923" y="880"/>
                  </a:lnTo>
                  <a:lnTo>
                    <a:pt x="16920" y="836"/>
                  </a:lnTo>
                  <a:lnTo>
                    <a:pt x="16919" y="789"/>
                  </a:lnTo>
                  <a:lnTo>
                    <a:pt x="16923" y="715"/>
                  </a:lnTo>
                  <a:lnTo>
                    <a:pt x="16927" y="677"/>
                  </a:lnTo>
                  <a:lnTo>
                    <a:pt x="16932" y="641"/>
                  </a:lnTo>
                  <a:lnTo>
                    <a:pt x="16940" y="604"/>
                  </a:lnTo>
                  <a:lnTo>
                    <a:pt x="16950" y="569"/>
                  </a:lnTo>
                  <a:lnTo>
                    <a:pt x="16960" y="533"/>
                  </a:lnTo>
                  <a:lnTo>
                    <a:pt x="16973" y="498"/>
                  </a:lnTo>
                  <a:lnTo>
                    <a:pt x="16989" y="463"/>
                  </a:lnTo>
                  <a:lnTo>
                    <a:pt x="17006" y="430"/>
                  </a:lnTo>
                  <a:lnTo>
                    <a:pt x="17025" y="396"/>
                  </a:lnTo>
                  <a:lnTo>
                    <a:pt x="17046" y="365"/>
                  </a:lnTo>
                  <a:lnTo>
                    <a:pt x="17068" y="333"/>
                  </a:lnTo>
                  <a:lnTo>
                    <a:pt x="17092" y="303"/>
                  </a:lnTo>
                  <a:lnTo>
                    <a:pt x="17149" y="245"/>
                  </a:lnTo>
                  <a:lnTo>
                    <a:pt x="17180" y="218"/>
                  </a:lnTo>
                  <a:lnTo>
                    <a:pt x="17213" y="193"/>
                  </a:lnTo>
                  <a:lnTo>
                    <a:pt x="17286" y="145"/>
                  </a:lnTo>
                  <a:lnTo>
                    <a:pt x="17327" y="123"/>
                  </a:lnTo>
                  <a:lnTo>
                    <a:pt x="17369" y="104"/>
                  </a:lnTo>
                  <a:lnTo>
                    <a:pt x="17413" y="84"/>
                  </a:lnTo>
                  <a:lnTo>
                    <a:pt x="17460" y="67"/>
                  </a:lnTo>
                  <a:lnTo>
                    <a:pt x="17510" y="53"/>
                  </a:lnTo>
                  <a:lnTo>
                    <a:pt x="17562" y="39"/>
                  </a:lnTo>
                  <a:lnTo>
                    <a:pt x="17616" y="28"/>
                  </a:lnTo>
                  <a:lnTo>
                    <a:pt x="17672" y="18"/>
                  </a:lnTo>
                  <a:lnTo>
                    <a:pt x="17732" y="11"/>
                  </a:lnTo>
                  <a:lnTo>
                    <a:pt x="17794" y="6"/>
                  </a:lnTo>
                  <a:lnTo>
                    <a:pt x="17858" y="2"/>
                  </a:lnTo>
                  <a:lnTo>
                    <a:pt x="17926" y="0"/>
                  </a:lnTo>
                  <a:lnTo>
                    <a:pt x="18029" y="3"/>
                  </a:lnTo>
                  <a:lnTo>
                    <a:pt x="18078" y="7"/>
                  </a:lnTo>
                  <a:lnTo>
                    <a:pt x="18125" y="11"/>
                  </a:lnTo>
                  <a:lnTo>
                    <a:pt x="18171" y="16"/>
                  </a:lnTo>
                  <a:lnTo>
                    <a:pt x="18214" y="22"/>
                  </a:lnTo>
                  <a:lnTo>
                    <a:pt x="18298" y="39"/>
                  </a:lnTo>
                  <a:lnTo>
                    <a:pt x="18375" y="58"/>
                  </a:lnTo>
                  <a:lnTo>
                    <a:pt x="18446" y="83"/>
                  </a:lnTo>
                  <a:lnTo>
                    <a:pt x="18512" y="111"/>
                  </a:lnTo>
                  <a:lnTo>
                    <a:pt x="18573" y="142"/>
                  </a:lnTo>
                  <a:lnTo>
                    <a:pt x="18629" y="177"/>
                  </a:lnTo>
                  <a:lnTo>
                    <a:pt x="18681" y="216"/>
                  </a:lnTo>
                  <a:lnTo>
                    <a:pt x="18729" y="256"/>
                  </a:lnTo>
                  <a:lnTo>
                    <a:pt x="18773" y="300"/>
                  </a:lnTo>
                  <a:lnTo>
                    <a:pt x="18814" y="345"/>
                  </a:lnTo>
                  <a:lnTo>
                    <a:pt x="18853" y="392"/>
                  </a:lnTo>
                  <a:lnTo>
                    <a:pt x="18889" y="443"/>
                  </a:lnTo>
                  <a:lnTo>
                    <a:pt x="18923" y="494"/>
                  </a:lnTo>
                  <a:lnTo>
                    <a:pt x="18497" y="716"/>
                  </a:lnTo>
                  <a:lnTo>
                    <a:pt x="18451" y="654"/>
                  </a:lnTo>
                  <a:lnTo>
                    <a:pt x="18399" y="599"/>
                  </a:lnTo>
                  <a:lnTo>
                    <a:pt x="18371" y="574"/>
                  </a:lnTo>
                  <a:lnTo>
                    <a:pt x="18341" y="552"/>
                  </a:lnTo>
                  <a:lnTo>
                    <a:pt x="18310" y="532"/>
                  </a:lnTo>
                  <a:lnTo>
                    <a:pt x="18276" y="512"/>
                  </a:lnTo>
                  <a:lnTo>
                    <a:pt x="18241" y="496"/>
                  </a:lnTo>
                  <a:lnTo>
                    <a:pt x="18204" y="481"/>
                  </a:lnTo>
                  <a:lnTo>
                    <a:pt x="18164" y="470"/>
                  </a:lnTo>
                  <a:lnTo>
                    <a:pt x="18121" y="459"/>
                  </a:lnTo>
                  <a:lnTo>
                    <a:pt x="18076" y="452"/>
                  </a:lnTo>
                  <a:lnTo>
                    <a:pt x="18029" y="445"/>
                  </a:lnTo>
                  <a:lnTo>
                    <a:pt x="17979" y="441"/>
                  </a:lnTo>
                  <a:lnTo>
                    <a:pt x="17926" y="441"/>
                  </a:lnTo>
                  <a:lnTo>
                    <a:pt x="17860" y="443"/>
                  </a:lnTo>
                  <a:lnTo>
                    <a:pt x="17799" y="448"/>
                  </a:lnTo>
                  <a:lnTo>
                    <a:pt x="17743" y="456"/>
                  </a:lnTo>
                  <a:lnTo>
                    <a:pt x="17693" y="466"/>
                  </a:lnTo>
                  <a:lnTo>
                    <a:pt x="17647" y="480"/>
                  </a:lnTo>
                  <a:lnTo>
                    <a:pt x="17606" y="497"/>
                  </a:lnTo>
                  <a:lnTo>
                    <a:pt x="17571" y="516"/>
                  </a:lnTo>
                  <a:lnTo>
                    <a:pt x="17540" y="537"/>
                  </a:lnTo>
                  <a:lnTo>
                    <a:pt x="17513" y="561"/>
                  </a:lnTo>
                  <a:lnTo>
                    <a:pt x="17490" y="588"/>
                  </a:lnTo>
                  <a:lnTo>
                    <a:pt x="17470" y="617"/>
                  </a:lnTo>
                  <a:lnTo>
                    <a:pt x="17456" y="648"/>
                  </a:lnTo>
                  <a:lnTo>
                    <a:pt x="17444" y="680"/>
                  </a:lnTo>
                  <a:lnTo>
                    <a:pt x="17437" y="715"/>
                  </a:lnTo>
                  <a:lnTo>
                    <a:pt x="17431" y="751"/>
                  </a:lnTo>
                  <a:lnTo>
                    <a:pt x="17430" y="789"/>
                  </a:lnTo>
                  <a:lnTo>
                    <a:pt x="17431" y="824"/>
                  </a:lnTo>
                  <a:lnTo>
                    <a:pt x="17434" y="857"/>
                  </a:lnTo>
                  <a:lnTo>
                    <a:pt x="17444" y="912"/>
                  </a:lnTo>
                  <a:lnTo>
                    <a:pt x="17462" y="958"/>
                  </a:lnTo>
                  <a:lnTo>
                    <a:pt x="17475" y="979"/>
                  </a:lnTo>
                  <a:lnTo>
                    <a:pt x="17490" y="996"/>
                  </a:lnTo>
                  <a:lnTo>
                    <a:pt x="17506" y="1011"/>
                  </a:lnTo>
                  <a:lnTo>
                    <a:pt x="17526" y="1025"/>
                  </a:lnTo>
                  <a:lnTo>
                    <a:pt x="17547" y="1038"/>
                  </a:lnTo>
                  <a:lnTo>
                    <a:pt x="17571" y="1049"/>
                  </a:lnTo>
                  <a:lnTo>
                    <a:pt x="17625" y="1067"/>
                  </a:lnTo>
                  <a:lnTo>
                    <a:pt x="17691" y="1080"/>
                  </a:lnTo>
                  <a:lnTo>
                    <a:pt x="18240" y="1167"/>
                  </a:lnTo>
                  <a:close/>
                </a:path>
              </a:pathLst>
            </a:custGeom>
            <a:solidFill>
              <a:srgbClr val="004B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A72710F-AAD9-9821-777C-74C40271A84A}"/>
              </a:ext>
            </a:extLst>
          </p:cNvPr>
          <p:cNvCxnSpPr/>
          <p:nvPr userDrawn="1"/>
        </p:nvCxnSpPr>
        <p:spPr>
          <a:xfrm>
            <a:off x="334963" y="6165850"/>
            <a:ext cx="1152207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12">
            <a:extLst>
              <a:ext uri="{FF2B5EF4-FFF2-40B4-BE49-F238E27FC236}">
                <a16:creationId xmlns:a16="http://schemas.microsoft.com/office/drawing/2014/main" id="{41ACAE0D-DEC8-E9D2-AB21-ED1F565CE72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40016" y="3045269"/>
            <a:ext cx="5256659" cy="335413"/>
          </a:xfrm>
        </p:spPr>
        <p:txBody>
          <a:bodyPr anchor="ctr" anchorCtr="0">
            <a:spAutoFit/>
          </a:bodyPr>
          <a:lstStyle>
            <a:lvl1pPr marL="0" indent="0" algn="r">
              <a:buFontTx/>
              <a:buNone/>
              <a:defRPr sz="2000"/>
            </a:lvl1pPr>
            <a:lvl2pPr marL="0" indent="0" algn="r">
              <a:buFontTx/>
              <a:buNone/>
              <a:defRPr sz="2000"/>
            </a:lvl2pPr>
            <a:lvl3pPr marL="0" indent="0" algn="r">
              <a:buFontTx/>
              <a:buNone/>
              <a:defRPr sz="2000"/>
            </a:lvl3pPr>
            <a:lvl4pPr marL="0" indent="0" algn="r">
              <a:buFontTx/>
              <a:buNone/>
              <a:defRPr sz="2000"/>
            </a:lvl4pPr>
            <a:lvl5pPr marL="0" indent="0" algn="r">
              <a:buFontTx/>
              <a:buNone/>
              <a:defRPr sz="2000"/>
            </a:lvl5pPr>
            <a:lvl6pPr marL="0" indent="0" algn="r">
              <a:buFontTx/>
              <a:buNone/>
              <a:defRPr sz="2000"/>
            </a:lvl6pPr>
            <a:lvl7pPr marL="0" indent="0" algn="r">
              <a:buFontTx/>
              <a:buNone/>
              <a:defRPr sz="2000"/>
            </a:lvl7pPr>
            <a:lvl8pPr marL="0" indent="0" algn="r">
              <a:buFontTx/>
              <a:buNone/>
              <a:defRPr sz="2000"/>
            </a:lvl8pPr>
            <a:lvl9pPr marL="0" indent="0" algn="r">
              <a:buFontTx/>
              <a:buNone/>
              <a:defRPr sz="2000"/>
            </a:lvl9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3133028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1DB00-F9B3-9D4A-E293-E7F224899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  <a:endParaRPr lang="fi-FI" noProof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F12CC0-4816-F922-D1AC-1ADFD2001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noProof="0"/>
              <a:t>14.3.2025</a:t>
            </a:r>
            <a:endParaRPr lang="fi-FI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D34CB4-2E53-3799-3C74-A1522C5E9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Jamk | Petri Jaarto</a:t>
            </a:r>
            <a:endParaRPr lang="fi-FI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8DD30A-086F-8BC7-BD36-FB8C884D7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202E-AD3A-4C5D-97CC-3CD5D6135FB2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26474126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C71CD8-8D48-0CBD-29EA-F98210552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noProof="0"/>
              <a:t>14.3.2025</a:t>
            </a:r>
            <a:endParaRPr lang="fi-FI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383AE-0490-CB41-9BD1-EBCD73B74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Jamk | Petri Jaarto</a:t>
            </a:r>
            <a:endParaRPr lang="fi-FI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0AC0A7-C30D-2F06-ABC7-AAFE6D08C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202E-AD3A-4C5D-97CC-3CD5D6135FB2}" type="slidenum">
              <a:rPr lang="fi-FI" noProof="0" smtClean="0"/>
              <a:t>‹#›</a:t>
            </a:fld>
            <a:endParaRPr lang="fi-FI" noProof="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AAD96FA-BBFF-8CFF-5D06-68589C12574D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525121" y="6461625"/>
            <a:ext cx="1343649" cy="126000"/>
            <a:chOff x="0" y="2859088"/>
            <a:chExt cx="12188826" cy="1143000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4728C6BC-0D4C-D7F9-EA7B-0CC25117727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472863" y="2874963"/>
              <a:ext cx="715963" cy="1125538"/>
            </a:xfrm>
            <a:custGeom>
              <a:avLst/>
              <a:gdLst>
                <a:gd name="T0" fmla="*/ 0 w 1807"/>
                <a:gd name="T1" fmla="*/ 0 h 2834"/>
                <a:gd name="T2" fmla="*/ 589 w 1807"/>
                <a:gd name="T3" fmla="*/ 709 h 2834"/>
                <a:gd name="T4" fmla="*/ 1178 w 1807"/>
                <a:gd name="T5" fmla="*/ 1418 h 2834"/>
                <a:gd name="T6" fmla="*/ 590 w 1807"/>
                <a:gd name="T7" fmla="*/ 2126 h 2834"/>
                <a:gd name="T8" fmla="*/ 4 w 1807"/>
                <a:gd name="T9" fmla="*/ 2834 h 2834"/>
                <a:gd name="T10" fmla="*/ 632 w 1807"/>
                <a:gd name="T11" fmla="*/ 2834 h 2834"/>
                <a:gd name="T12" fmla="*/ 1219 w 1807"/>
                <a:gd name="T13" fmla="*/ 2126 h 2834"/>
                <a:gd name="T14" fmla="*/ 1807 w 1807"/>
                <a:gd name="T15" fmla="*/ 1418 h 2834"/>
                <a:gd name="T16" fmla="*/ 1218 w 1807"/>
                <a:gd name="T17" fmla="*/ 709 h 2834"/>
                <a:gd name="T18" fmla="*/ 629 w 1807"/>
                <a:gd name="T19" fmla="*/ 0 h 2834"/>
                <a:gd name="T20" fmla="*/ 0 w 1807"/>
                <a:gd name="T21" fmla="*/ 0 h 2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07" h="2834">
                  <a:moveTo>
                    <a:pt x="0" y="0"/>
                  </a:moveTo>
                  <a:lnTo>
                    <a:pt x="589" y="709"/>
                  </a:lnTo>
                  <a:lnTo>
                    <a:pt x="1178" y="1418"/>
                  </a:lnTo>
                  <a:lnTo>
                    <a:pt x="590" y="2126"/>
                  </a:lnTo>
                  <a:lnTo>
                    <a:pt x="4" y="2834"/>
                  </a:lnTo>
                  <a:lnTo>
                    <a:pt x="632" y="2834"/>
                  </a:lnTo>
                  <a:lnTo>
                    <a:pt x="1219" y="2126"/>
                  </a:lnTo>
                  <a:lnTo>
                    <a:pt x="1807" y="1418"/>
                  </a:lnTo>
                  <a:lnTo>
                    <a:pt x="1218" y="709"/>
                  </a:lnTo>
                  <a:lnTo>
                    <a:pt x="62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0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602D4815-5236-CCAA-95EF-D2F0D8F2D0B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0" y="2859088"/>
              <a:ext cx="11420475" cy="1143000"/>
            </a:xfrm>
            <a:custGeom>
              <a:avLst/>
              <a:gdLst>
                <a:gd name="T0" fmla="*/ 8918 w 28777"/>
                <a:gd name="T1" fmla="*/ 490 h 2882"/>
                <a:gd name="T2" fmla="*/ 6350 w 28777"/>
                <a:gd name="T3" fmla="*/ 673 h 2882"/>
                <a:gd name="T4" fmla="*/ 4706 w 28777"/>
                <a:gd name="T5" fmla="*/ 62 h 2882"/>
                <a:gd name="T6" fmla="*/ 9662 w 28777"/>
                <a:gd name="T7" fmla="*/ 976 h 2882"/>
                <a:gd name="T8" fmla="*/ 10949 w 28777"/>
                <a:gd name="T9" fmla="*/ 62 h 2882"/>
                <a:gd name="T10" fmla="*/ 11820 w 28777"/>
                <a:gd name="T11" fmla="*/ 2130 h 2882"/>
                <a:gd name="T12" fmla="*/ 21120 w 28777"/>
                <a:gd name="T13" fmla="*/ 62 h 2882"/>
                <a:gd name="T14" fmla="*/ 21362 w 28777"/>
                <a:gd name="T15" fmla="*/ 2820 h 2882"/>
                <a:gd name="T16" fmla="*/ 24131 w 28777"/>
                <a:gd name="T17" fmla="*/ 490 h 2882"/>
                <a:gd name="T18" fmla="*/ 23211 w 28777"/>
                <a:gd name="T19" fmla="*/ 2820 h 2882"/>
                <a:gd name="T20" fmla="*/ 25612 w 28777"/>
                <a:gd name="T21" fmla="*/ 1655 h 2882"/>
                <a:gd name="T22" fmla="*/ 27764 w 28777"/>
                <a:gd name="T23" fmla="*/ 2427 h 2882"/>
                <a:gd name="T24" fmla="*/ 28178 w 28777"/>
                <a:gd name="T25" fmla="*/ 2053 h 2882"/>
                <a:gd name="T26" fmla="*/ 28179 w 28777"/>
                <a:gd name="T27" fmla="*/ 817 h 2882"/>
                <a:gd name="T28" fmla="*/ 27841 w 28777"/>
                <a:gd name="T29" fmla="*/ 475 h 2882"/>
                <a:gd name="T30" fmla="*/ 27214 w 28777"/>
                <a:gd name="T31" fmla="*/ 534 h 2882"/>
                <a:gd name="T32" fmla="*/ 26954 w 28777"/>
                <a:gd name="T33" fmla="*/ 1078 h 2882"/>
                <a:gd name="T34" fmla="*/ 27040 w 28777"/>
                <a:gd name="T35" fmla="*/ 2130 h 2882"/>
                <a:gd name="T36" fmla="*/ 27398 w 28777"/>
                <a:gd name="T37" fmla="*/ 2423 h 2882"/>
                <a:gd name="T38" fmla="*/ 28149 w 28777"/>
                <a:gd name="T39" fmla="*/ 104 h 2882"/>
                <a:gd name="T40" fmla="*/ 28675 w 28777"/>
                <a:gd name="T41" fmla="*/ 698 h 2882"/>
                <a:gd name="T42" fmla="*/ 28748 w 28777"/>
                <a:gd name="T43" fmla="*/ 1847 h 2882"/>
                <a:gd name="T44" fmla="*/ 28386 w 28777"/>
                <a:gd name="T45" fmla="*/ 2628 h 2882"/>
                <a:gd name="T46" fmla="*/ 27590 w 28777"/>
                <a:gd name="T47" fmla="*/ 2878 h 2882"/>
                <a:gd name="T48" fmla="*/ 26713 w 28777"/>
                <a:gd name="T49" fmla="*/ 2544 h 2882"/>
                <a:gd name="T50" fmla="*/ 26432 w 28777"/>
                <a:gd name="T51" fmla="*/ 1777 h 2882"/>
                <a:gd name="T52" fmla="*/ 26584 w 28777"/>
                <a:gd name="T53" fmla="*/ 532 h 2882"/>
                <a:gd name="T54" fmla="*/ 27126 w 28777"/>
                <a:gd name="T55" fmla="*/ 67 h 2882"/>
                <a:gd name="T56" fmla="*/ 3298 w 28777"/>
                <a:gd name="T57" fmla="*/ 698 h 2882"/>
                <a:gd name="T58" fmla="*/ 1356 w 28777"/>
                <a:gd name="T59" fmla="*/ 1188 h 2882"/>
                <a:gd name="T60" fmla="*/ 1377 w 28777"/>
                <a:gd name="T61" fmla="*/ 659 h 2882"/>
                <a:gd name="T62" fmla="*/ 941 w 28777"/>
                <a:gd name="T63" fmla="*/ 1328 h 2882"/>
                <a:gd name="T64" fmla="*/ 872 w 28777"/>
                <a:gd name="T65" fmla="*/ 1849 h 2882"/>
                <a:gd name="T66" fmla="*/ 1186 w 28777"/>
                <a:gd name="T67" fmla="*/ 78 h 2882"/>
                <a:gd name="T68" fmla="*/ 1870 w 28777"/>
                <a:gd name="T69" fmla="*/ 492 h 2882"/>
                <a:gd name="T70" fmla="*/ 1886 w 28777"/>
                <a:gd name="T71" fmla="*/ 1292 h 2882"/>
                <a:gd name="T72" fmla="*/ 2562 w 28777"/>
                <a:gd name="T73" fmla="*/ 1402 h 2882"/>
                <a:gd name="T74" fmla="*/ 16653 w 28777"/>
                <a:gd name="T75" fmla="*/ 2101 h 2882"/>
                <a:gd name="T76" fmla="*/ 16213 w 28777"/>
                <a:gd name="T77" fmla="*/ 2725 h 2882"/>
                <a:gd name="T78" fmla="*/ 15316 w 28777"/>
                <a:gd name="T79" fmla="*/ 2865 h 2882"/>
                <a:gd name="T80" fmla="*/ 14667 w 28777"/>
                <a:gd name="T81" fmla="*/ 2518 h 2882"/>
                <a:gd name="T82" fmla="*/ 14419 w 28777"/>
                <a:gd name="T83" fmla="*/ 1673 h 2882"/>
                <a:gd name="T84" fmla="*/ 15039 w 28777"/>
                <a:gd name="T85" fmla="*/ 2191 h 2882"/>
                <a:gd name="T86" fmla="*/ 15483 w 28777"/>
                <a:gd name="T87" fmla="*/ 2440 h 2882"/>
                <a:gd name="T88" fmla="*/ 16024 w 28777"/>
                <a:gd name="T89" fmla="*/ 2266 h 2882"/>
                <a:gd name="T90" fmla="*/ 18391 w 28777"/>
                <a:gd name="T91" fmla="*/ 1199 h 2882"/>
                <a:gd name="T92" fmla="*/ 18933 w 28777"/>
                <a:gd name="T93" fmla="*/ 1652 h 2882"/>
                <a:gd name="T94" fmla="*/ 18945 w 28777"/>
                <a:gd name="T95" fmla="*/ 2319 h 2882"/>
                <a:gd name="T96" fmla="*/ 18544 w 28777"/>
                <a:gd name="T97" fmla="*/ 2761 h 2882"/>
                <a:gd name="T98" fmla="*/ 17575 w 28777"/>
                <a:gd name="T99" fmla="*/ 2847 h 2882"/>
                <a:gd name="T100" fmla="*/ 16885 w 28777"/>
                <a:gd name="T101" fmla="*/ 2339 h 2882"/>
                <a:gd name="T102" fmla="*/ 17801 w 28777"/>
                <a:gd name="T103" fmla="*/ 2435 h 2882"/>
                <a:gd name="T104" fmla="*/ 18407 w 28777"/>
                <a:gd name="T105" fmla="*/ 2255 h 2882"/>
                <a:gd name="T106" fmla="*/ 18398 w 28777"/>
                <a:gd name="T107" fmla="*/ 1782 h 2882"/>
                <a:gd name="T108" fmla="*/ 17305 w 28777"/>
                <a:gd name="T109" fmla="*/ 1491 h 2882"/>
                <a:gd name="T110" fmla="*/ 16919 w 28777"/>
                <a:gd name="T111" fmla="*/ 789 h 2882"/>
                <a:gd name="T112" fmla="*/ 17149 w 28777"/>
                <a:gd name="T113" fmla="*/ 245 h 2882"/>
                <a:gd name="T114" fmla="*/ 17858 w 28777"/>
                <a:gd name="T115" fmla="*/ 2 h 2882"/>
                <a:gd name="T116" fmla="*/ 18729 w 28777"/>
                <a:gd name="T117" fmla="*/ 256 h 2882"/>
                <a:gd name="T118" fmla="*/ 18204 w 28777"/>
                <a:gd name="T119" fmla="*/ 481 h 2882"/>
                <a:gd name="T120" fmla="*/ 17540 w 28777"/>
                <a:gd name="T121" fmla="*/ 537 h 2882"/>
                <a:gd name="T122" fmla="*/ 17490 w 28777"/>
                <a:gd name="T123" fmla="*/ 996 h 2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8777" h="2882">
                  <a:moveTo>
                    <a:pt x="7589" y="1653"/>
                  </a:moveTo>
                  <a:lnTo>
                    <a:pt x="7589" y="2392"/>
                  </a:lnTo>
                  <a:lnTo>
                    <a:pt x="8256" y="2392"/>
                  </a:lnTo>
                  <a:lnTo>
                    <a:pt x="8922" y="2392"/>
                  </a:lnTo>
                  <a:lnTo>
                    <a:pt x="8922" y="2821"/>
                  </a:lnTo>
                  <a:lnTo>
                    <a:pt x="7998" y="2821"/>
                  </a:lnTo>
                  <a:lnTo>
                    <a:pt x="7075" y="2821"/>
                  </a:lnTo>
                  <a:lnTo>
                    <a:pt x="7075" y="2132"/>
                  </a:lnTo>
                  <a:lnTo>
                    <a:pt x="7075" y="1442"/>
                  </a:lnTo>
                  <a:lnTo>
                    <a:pt x="7075" y="752"/>
                  </a:lnTo>
                  <a:lnTo>
                    <a:pt x="7075" y="62"/>
                  </a:lnTo>
                  <a:lnTo>
                    <a:pt x="7996" y="62"/>
                  </a:lnTo>
                  <a:lnTo>
                    <a:pt x="8918" y="62"/>
                  </a:lnTo>
                  <a:lnTo>
                    <a:pt x="8918" y="490"/>
                  </a:lnTo>
                  <a:lnTo>
                    <a:pt x="8253" y="490"/>
                  </a:lnTo>
                  <a:lnTo>
                    <a:pt x="7589" y="490"/>
                  </a:lnTo>
                  <a:lnTo>
                    <a:pt x="7589" y="1152"/>
                  </a:lnTo>
                  <a:lnTo>
                    <a:pt x="8196" y="1152"/>
                  </a:lnTo>
                  <a:lnTo>
                    <a:pt x="8803" y="1152"/>
                  </a:lnTo>
                  <a:lnTo>
                    <a:pt x="8676" y="1581"/>
                  </a:lnTo>
                  <a:lnTo>
                    <a:pt x="8125" y="1581"/>
                  </a:lnTo>
                  <a:lnTo>
                    <a:pt x="7574" y="1581"/>
                  </a:lnTo>
                  <a:lnTo>
                    <a:pt x="7582" y="1602"/>
                  </a:lnTo>
                  <a:lnTo>
                    <a:pt x="7586" y="1621"/>
                  </a:lnTo>
                  <a:lnTo>
                    <a:pt x="7589" y="1653"/>
                  </a:lnTo>
                  <a:close/>
                  <a:moveTo>
                    <a:pt x="6288" y="62"/>
                  </a:moveTo>
                  <a:lnTo>
                    <a:pt x="6963" y="62"/>
                  </a:lnTo>
                  <a:lnTo>
                    <a:pt x="6350" y="673"/>
                  </a:lnTo>
                  <a:lnTo>
                    <a:pt x="5738" y="1286"/>
                  </a:lnTo>
                  <a:lnTo>
                    <a:pt x="6346" y="2053"/>
                  </a:lnTo>
                  <a:lnTo>
                    <a:pt x="6955" y="2820"/>
                  </a:lnTo>
                  <a:lnTo>
                    <a:pt x="6292" y="2820"/>
                  </a:lnTo>
                  <a:lnTo>
                    <a:pt x="5867" y="2286"/>
                  </a:lnTo>
                  <a:lnTo>
                    <a:pt x="5443" y="1753"/>
                  </a:lnTo>
                  <a:lnTo>
                    <a:pt x="5396" y="1630"/>
                  </a:lnTo>
                  <a:lnTo>
                    <a:pt x="5220" y="1807"/>
                  </a:lnTo>
                  <a:lnTo>
                    <a:pt x="5220" y="2820"/>
                  </a:lnTo>
                  <a:lnTo>
                    <a:pt x="4706" y="2820"/>
                  </a:lnTo>
                  <a:lnTo>
                    <a:pt x="4706" y="2130"/>
                  </a:lnTo>
                  <a:lnTo>
                    <a:pt x="4706" y="1441"/>
                  </a:lnTo>
                  <a:lnTo>
                    <a:pt x="4706" y="751"/>
                  </a:lnTo>
                  <a:lnTo>
                    <a:pt x="4706" y="62"/>
                  </a:lnTo>
                  <a:lnTo>
                    <a:pt x="5220" y="62"/>
                  </a:lnTo>
                  <a:lnTo>
                    <a:pt x="5220" y="604"/>
                  </a:lnTo>
                  <a:lnTo>
                    <a:pt x="5220" y="1145"/>
                  </a:lnTo>
                  <a:lnTo>
                    <a:pt x="5754" y="604"/>
                  </a:lnTo>
                  <a:lnTo>
                    <a:pt x="6288" y="62"/>
                  </a:lnTo>
                  <a:close/>
                  <a:moveTo>
                    <a:pt x="10949" y="62"/>
                  </a:moveTo>
                  <a:lnTo>
                    <a:pt x="11463" y="62"/>
                  </a:lnTo>
                  <a:lnTo>
                    <a:pt x="11463" y="751"/>
                  </a:lnTo>
                  <a:lnTo>
                    <a:pt x="11463" y="1441"/>
                  </a:lnTo>
                  <a:lnTo>
                    <a:pt x="11463" y="2130"/>
                  </a:lnTo>
                  <a:lnTo>
                    <a:pt x="11463" y="2820"/>
                  </a:lnTo>
                  <a:lnTo>
                    <a:pt x="11022" y="2820"/>
                  </a:lnTo>
                  <a:lnTo>
                    <a:pt x="10341" y="1898"/>
                  </a:lnTo>
                  <a:lnTo>
                    <a:pt x="9662" y="976"/>
                  </a:lnTo>
                  <a:lnTo>
                    <a:pt x="9678" y="1087"/>
                  </a:lnTo>
                  <a:lnTo>
                    <a:pt x="9678" y="1954"/>
                  </a:lnTo>
                  <a:lnTo>
                    <a:pt x="9678" y="2820"/>
                  </a:lnTo>
                  <a:lnTo>
                    <a:pt x="9164" y="2820"/>
                  </a:lnTo>
                  <a:lnTo>
                    <a:pt x="9164" y="2130"/>
                  </a:lnTo>
                  <a:lnTo>
                    <a:pt x="9164" y="1441"/>
                  </a:lnTo>
                  <a:lnTo>
                    <a:pt x="9164" y="751"/>
                  </a:lnTo>
                  <a:lnTo>
                    <a:pt x="9164" y="62"/>
                  </a:lnTo>
                  <a:lnTo>
                    <a:pt x="9605" y="62"/>
                  </a:lnTo>
                  <a:lnTo>
                    <a:pt x="10286" y="988"/>
                  </a:lnTo>
                  <a:lnTo>
                    <a:pt x="10968" y="1914"/>
                  </a:lnTo>
                  <a:lnTo>
                    <a:pt x="10949" y="1746"/>
                  </a:lnTo>
                  <a:lnTo>
                    <a:pt x="10949" y="904"/>
                  </a:lnTo>
                  <a:lnTo>
                    <a:pt x="10949" y="62"/>
                  </a:lnTo>
                  <a:close/>
                  <a:moveTo>
                    <a:pt x="13606" y="62"/>
                  </a:moveTo>
                  <a:lnTo>
                    <a:pt x="14121" y="62"/>
                  </a:lnTo>
                  <a:lnTo>
                    <a:pt x="14121" y="751"/>
                  </a:lnTo>
                  <a:lnTo>
                    <a:pt x="14121" y="1441"/>
                  </a:lnTo>
                  <a:lnTo>
                    <a:pt x="14121" y="2130"/>
                  </a:lnTo>
                  <a:lnTo>
                    <a:pt x="14121" y="2820"/>
                  </a:lnTo>
                  <a:lnTo>
                    <a:pt x="13679" y="2820"/>
                  </a:lnTo>
                  <a:lnTo>
                    <a:pt x="12999" y="1898"/>
                  </a:lnTo>
                  <a:lnTo>
                    <a:pt x="12320" y="976"/>
                  </a:lnTo>
                  <a:lnTo>
                    <a:pt x="12335" y="1087"/>
                  </a:lnTo>
                  <a:lnTo>
                    <a:pt x="12335" y="1954"/>
                  </a:lnTo>
                  <a:lnTo>
                    <a:pt x="12335" y="2820"/>
                  </a:lnTo>
                  <a:lnTo>
                    <a:pt x="11820" y="2820"/>
                  </a:lnTo>
                  <a:lnTo>
                    <a:pt x="11820" y="2130"/>
                  </a:lnTo>
                  <a:lnTo>
                    <a:pt x="11820" y="1441"/>
                  </a:lnTo>
                  <a:lnTo>
                    <a:pt x="11820" y="751"/>
                  </a:lnTo>
                  <a:lnTo>
                    <a:pt x="11820" y="62"/>
                  </a:lnTo>
                  <a:lnTo>
                    <a:pt x="12263" y="62"/>
                  </a:lnTo>
                  <a:lnTo>
                    <a:pt x="12943" y="988"/>
                  </a:lnTo>
                  <a:lnTo>
                    <a:pt x="13625" y="1914"/>
                  </a:lnTo>
                  <a:lnTo>
                    <a:pt x="13606" y="1746"/>
                  </a:lnTo>
                  <a:lnTo>
                    <a:pt x="13606" y="904"/>
                  </a:lnTo>
                  <a:lnTo>
                    <a:pt x="13606" y="62"/>
                  </a:lnTo>
                  <a:close/>
                  <a:moveTo>
                    <a:pt x="19016" y="62"/>
                  </a:moveTo>
                  <a:lnTo>
                    <a:pt x="19542" y="62"/>
                  </a:lnTo>
                  <a:lnTo>
                    <a:pt x="20068" y="62"/>
                  </a:lnTo>
                  <a:lnTo>
                    <a:pt x="20593" y="62"/>
                  </a:lnTo>
                  <a:lnTo>
                    <a:pt x="21120" y="62"/>
                  </a:lnTo>
                  <a:lnTo>
                    <a:pt x="21120" y="490"/>
                  </a:lnTo>
                  <a:lnTo>
                    <a:pt x="20329" y="490"/>
                  </a:lnTo>
                  <a:lnTo>
                    <a:pt x="20329" y="1072"/>
                  </a:lnTo>
                  <a:lnTo>
                    <a:pt x="20329" y="1655"/>
                  </a:lnTo>
                  <a:lnTo>
                    <a:pt x="20329" y="2237"/>
                  </a:lnTo>
                  <a:lnTo>
                    <a:pt x="20329" y="2820"/>
                  </a:lnTo>
                  <a:lnTo>
                    <a:pt x="19811" y="2820"/>
                  </a:lnTo>
                  <a:lnTo>
                    <a:pt x="19811" y="2237"/>
                  </a:lnTo>
                  <a:lnTo>
                    <a:pt x="19811" y="1655"/>
                  </a:lnTo>
                  <a:lnTo>
                    <a:pt x="19811" y="1072"/>
                  </a:lnTo>
                  <a:lnTo>
                    <a:pt x="19811" y="490"/>
                  </a:lnTo>
                  <a:lnTo>
                    <a:pt x="19016" y="490"/>
                  </a:lnTo>
                  <a:lnTo>
                    <a:pt x="19016" y="62"/>
                  </a:lnTo>
                  <a:close/>
                  <a:moveTo>
                    <a:pt x="21362" y="2820"/>
                  </a:moveTo>
                  <a:lnTo>
                    <a:pt x="21362" y="2130"/>
                  </a:lnTo>
                  <a:lnTo>
                    <a:pt x="21362" y="1441"/>
                  </a:lnTo>
                  <a:lnTo>
                    <a:pt x="21362" y="751"/>
                  </a:lnTo>
                  <a:lnTo>
                    <a:pt x="21362" y="62"/>
                  </a:lnTo>
                  <a:lnTo>
                    <a:pt x="21876" y="62"/>
                  </a:lnTo>
                  <a:lnTo>
                    <a:pt x="21876" y="751"/>
                  </a:lnTo>
                  <a:lnTo>
                    <a:pt x="21876" y="1441"/>
                  </a:lnTo>
                  <a:lnTo>
                    <a:pt x="21876" y="2130"/>
                  </a:lnTo>
                  <a:lnTo>
                    <a:pt x="21876" y="2820"/>
                  </a:lnTo>
                  <a:lnTo>
                    <a:pt x="21362" y="2820"/>
                  </a:lnTo>
                  <a:close/>
                  <a:moveTo>
                    <a:pt x="22287" y="62"/>
                  </a:moveTo>
                  <a:lnTo>
                    <a:pt x="23208" y="62"/>
                  </a:lnTo>
                  <a:lnTo>
                    <a:pt x="24131" y="62"/>
                  </a:lnTo>
                  <a:lnTo>
                    <a:pt x="24131" y="490"/>
                  </a:lnTo>
                  <a:lnTo>
                    <a:pt x="23466" y="490"/>
                  </a:lnTo>
                  <a:lnTo>
                    <a:pt x="22802" y="490"/>
                  </a:lnTo>
                  <a:lnTo>
                    <a:pt x="22802" y="1153"/>
                  </a:lnTo>
                  <a:lnTo>
                    <a:pt x="23409" y="1153"/>
                  </a:lnTo>
                  <a:lnTo>
                    <a:pt x="24016" y="1153"/>
                  </a:lnTo>
                  <a:lnTo>
                    <a:pt x="23889" y="1581"/>
                  </a:lnTo>
                  <a:lnTo>
                    <a:pt x="23338" y="1581"/>
                  </a:lnTo>
                  <a:lnTo>
                    <a:pt x="22786" y="1581"/>
                  </a:lnTo>
                  <a:lnTo>
                    <a:pt x="22802" y="1653"/>
                  </a:lnTo>
                  <a:lnTo>
                    <a:pt x="22802" y="2392"/>
                  </a:lnTo>
                  <a:lnTo>
                    <a:pt x="23468" y="2392"/>
                  </a:lnTo>
                  <a:lnTo>
                    <a:pt x="24135" y="2392"/>
                  </a:lnTo>
                  <a:lnTo>
                    <a:pt x="24135" y="2820"/>
                  </a:lnTo>
                  <a:lnTo>
                    <a:pt x="23211" y="2820"/>
                  </a:lnTo>
                  <a:lnTo>
                    <a:pt x="22287" y="2820"/>
                  </a:lnTo>
                  <a:lnTo>
                    <a:pt x="22287" y="2130"/>
                  </a:lnTo>
                  <a:lnTo>
                    <a:pt x="22287" y="1441"/>
                  </a:lnTo>
                  <a:lnTo>
                    <a:pt x="22287" y="751"/>
                  </a:lnTo>
                  <a:lnTo>
                    <a:pt x="22287" y="62"/>
                  </a:lnTo>
                  <a:close/>
                  <a:moveTo>
                    <a:pt x="24299" y="62"/>
                  </a:moveTo>
                  <a:lnTo>
                    <a:pt x="24824" y="62"/>
                  </a:lnTo>
                  <a:lnTo>
                    <a:pt x="25351" y="62"/>
                  </a:lnTo>
                  <a:lnTo>
                    <a:pt x="25877" y="62"/>
                  </a:lnTo>
                  <a:lnTo>
                    <a:pt x="26404" y="62"/>
                  </a:lnTo>
                  <a:lnTo>
                    <a:pt x="26404" y="490"/>
                  </a:lnTo>
                  <a:lnTo>
                    <a:pt x="25612" y="490"/>
                  </a:lnTo>
                  <a:lnTo>
                    <a:pt x="25612" y="1072"/>
                  </a:lnTo>
                  <a:lnTo>
                    <a:pt x="25612" y="1655"/>
                  </a:lnTo>
                  <a:lnTo>
                    <a:pt x="25612" y="2237"/>
                  </a:lnTo>
                  <a:lnTo>
                    <a:pt x="25612" y="2820"/>
                  </a:lnTo>
                  <a:lnTo>
                    <a:pt x="25095" y="2820"/>
                  </a:lnTo>
                  <a:lnTo>
                    <a:pt x="25095" y="2237"/>
                  </a:lnTo>
                  <a:lnTo>
                    <a:pt x="25095" y="1655"/>
                  </a:lnTo>
                  <a:lnTo>
                    <a:pt x="25095" y="1072"/>
                  </a:lnTo>
                  <a:lnTo>
                    <a:pt x="25095" y="490"/>
                  </a:lnTo>
                  <a:lnTo>
                    <a:pt x="24299" y="490"/>
                  </a:lnTo>
                  <a:lnTo>
                    <a:pt x="24299" y="62"/>
                  </a:lnTo>
                  <a:close/>
                  <a:moveTo>
                    <a:pt x="27590" y="2442"/>
                  </a:moveTo>
                  <a:lnTo>
                    <a:pt x="27637" y="2441"/>
                  </a:lnTo>
                  <a:lnTo>
                    <a:pt x="27681" y="2438"/>
                  </a:lnTo>
                  <a:lnTo>
                    <a:pt x="27724" y="2433"/>
                  </a:lnTo>
                  <a:lnTo>
                    <a:pt x="27764" y="2427"/>
                  </a:lnTo>
                  <a:lnTo>
                    <a:pt x="27839" y="2409"/>
                  </a:lnTo>
                  <a:lnTo>
                    <a:pt x="27907" y="2382"/>
                  </a:lnTo>
                  <a:lnTo>
                    <a:pt x="27938" y="2366"/>
                  </a:lnTo>
                  <a:lnTo>
                    <a:pt x="27968" y="2348"/>
                  </a:lnTo>
                  <a:lnTo>
                    <a:pt x="27997" y="2328"/>
                  </a:lnTo>
                  <a:lnTo>
                    <a:pt x="28022" y="2306"/>
                  </a:lnTo>
                  <a:lnTo>
                    <a:pt x="28047" y="2281"/>
                  </a:lnTo>
                  <a:lnTo>
                    <a:pt x="28070" y="2255"/>
                  </a:lnTo>
                  <a:lnTo>
                    <a:pt x="28092" y="2227"/>
                  </a:lnTo>
                  <a:lnTo>
                    <a:pt x="28103" y="2212"/>
                  </a:lnTo>
                  <a:lnTo>
                    <a:pt x="28112" y="2196"/>
                  </a:lnTo>
                  <a:lnTo>
                    <a:pt x="28131" y="2164"/>
                  </a:lnTo>
                  <a:lnTo>
                    <a:pt x="28148" y="2129"/>
                  </a:lnTo>
                  <a:lnTo>
                    <a:pt x="28178" y="2053"/>
                  </a:lnTo>
                  <a:lnTo>
                    <a:pt x="28202" y="1969"/>
                  </a:lnTo>
                  <a:lnTo>
                    <a:pt x="28213" y="1923"/>
                  </a:lnTo>
                  <a:lnTo>
                    <a:pt x="28222" y="1875"/>
                  </a:lnTo>
                  <a:lnTo>
                    <a:pt x="28236" y="1773"/>
                  </a:lnTo>
                  <a:lnTo>
                    <a:pt x="28246" y="1661"/>
                  </a:lnTo>
                  <a:lnTo>
                    <a:pt x="28253" y="1540"/>
                  </a:lnTo>
                  <a:lnTo>
                    <a:pt x="28254" y="1408"/>
                  </a:lnTo>
                  <a:lnTo>
                    <a:pt x="28253" y="1291"/>
                  </a:lnTo>
                  <a:lnTo>
                    <a:pt x="28246" y="1180"/>
                  </a:lnTo>
                  <a:lnTo>
                    <a:pt x="28236" y="1078"/>
                  </a:lnTo>
                  <a:lnTo>
                    <a:pt x="28222" y="983"/>
                  </a:lnTo>
                  <a:lnTo>
                    <a:pt x="28213" y="939"/>
                  </a:lnTo>
                  <a:lnTo>
                    <a:pt x="28202" y="897"/>
                  </a:lnTo>
                  <a:lnTo>
                    <a:pt x="28179" y="817"/>
                  </a:lnTo>
                  <a:lnTo>
                    <a:pt x="28165" y="780"/>
                  </a:lnTo>
                  <a:lnTo>
                    <a:pt x="28149" y="744"/>
                  </a:lnTo>
                  <a:lnTo>
                    <a:pt x="28132" y="712"/>
                  </a:lnTo>
                  <a:lnTo>
                    <a:pt x="28113" y="681"/>
                  </a:lnTo>
                  <a:lnTo>
                    <a:pt x="28094" y="652"/>
                  </a:lnTo>
                  <a:lnTo>
                    <a:pt x="28072" y="624"/>
                  </a:lnTo>
                  <a:lnTo>
                    <a:pt x="28050" y="599"/>
                  </a:lnTo>
                  <a:lnTo>
                    <a:pt x="28025" y="575"/>
                  </a:lnTo>
                  <a:lnTo>
                    <a:pt x="27998" y="554"/>
                  </a:lnTo>
                  <a:lnTo>
                    <a:pt x="27971" y="534"/>
                  </a:lnTo>
                  <a:lnTo>
                    <a:pt x="27941" y="516"/>
                  </a:lnTo>
                  <a:lnTo>
                    <a:pt x="27909" y="501"/>
                  </a:lnTo>
                  <a:lnTo>
                    <a:pt x="27876" y="487"/>
                  </a:lnTo>
                  <a:lnTo>
                    <a:pt x="27841" y="475"/>
                  </a:lnTo>
                  <a:lnTo>
                    <a:pt x="27804" y="465"/>
                  </a:lnTo>
                  <a:lnTo>
                    <a:pt x="27765" y="456"/>
                  </a:lnTo>
                  <a:lnTo>
                    <a:pt x="27725" y="449"/>
                  </a:lnTo>
                  <a:lnTo>
                    <a:pt x="27681" y="444"/>
                  </a:lnTo>
                  <a:lnTo>
                    <a:pt x="27637" y="441"/>
                  </a:lnTo>
                  <a:lnTo>
                    <a:pt x="27590" y="441"/>
                  </a:lnTo>
                  <a:lnTo>
                    <a:pt x="27544" y="441"/>
                  </a:lnTo>
                  <a:lnTo>
                    <a:pt x="27498" y="444"/>
                  </a:lnTo>
                  <a:lnTo>
                    <a:pt x="27457" y="449"/>
                  </a:lnTo>
                  <a:lnTo>
                    <a:pt x="27416" y="456"/>
                  </a:lnTo>
                  <a:lnTo>
                    <a:pt x="27342" y="475"/>
                  </a:lnTo>
                  <a:lnTo>
                    <a:pt x="27275" y="501"/>
                  </a:lnTo>
                  <a:lnTo>
                    <a:pt x="27244" y="516"/>
                  </a:lnTo>
                  <a:lnTo>
                    <a:pt x="27214" y="534"/>
                  </a:lnTo>
                  <a:lnTo>
                    <a:pt x="27187" y="554"/>
                  </a:lnTo>
                  <a:lnTo>
                    <a:pt x="27161" y="575"/>
                  </a:lnTo>
                  <a:lnTo>
                    <a:pt x="27136" y="599"/>
                  </a:lnTo>
                  <a:lnTo>
                    <a:pt x="27114" y="624"/>
                  </a:lnTo>
                  <a:lnTo>
                    <a:pt x="27092" y="652"/>
                  </a:lnTo>
                  <a:lnTo>
                    <a:pt x="27073" y="681"/>
                  </a:lnTo>
                  <a:lnTo>
                    <a:pt x="27056" y="712"/>
                  </a:lnTo>
                  <a:lnTo>
                    <a:pt x="27039" y="744"/>
                  </a:lnTo>
                  <a:lnTo>
                    <a:pt x="27024" y="780"/>
                  </a:lnTo>
                  <a:lnTo>
                    <a:pt x="27009" y="817"/>
                  </a:lnTo>
                  <a:lnTo>
                    <a:pt x="26998" y="855"/>
                  </a:lnTo>
                  <a:lnTo>
                    <a:pt x="26986" y="897"/>
                  </a:lnTo>
                  <a:lnTo>
                    <a:pt x="26968" y="983"/>
                  </a:lnTo>
                  <a:lnTo>
                    <a:pt x="26954" y="1078"/>
                  </a:lnTo>
                  <a:lnTo>
                    <a:pt x="26945" y="1180"/>
                  </a:lnTo>
                  <a:lnTo>
                    <a:pt x="26938" y="1291"/>
                  </a:lnTo>
                  <a:lnTo>
                    <a:pt x="26937" y="1408"/>
                  </a:lnTo>
                  <a:lnTo>
                    <a:pt x="26940" y="1540"/>
                  </a:lnTo>
                  <a:lnTo>
                    <a:pt x="26945" y="1662"/>
                  </a:lnTo>
                  <a:lnTo>
                    <a:pt x="26949" y="1719"/>
                  </a:lnTo>
                  <a:lnTo>
                    <a:pt x="26954" y="1775"/>
                  </a:lnTo>
                  <a:lnTo>
                    <a:pt x="26968" y="1876"/>
                  </a:lnTo>
                  <a:lnTo>
                    <a:pt x="26977" y="1925"/>
                  </a:lnTo>
                  <a:lnTo>
                    <a:pt x="26987" y="1970"/>
                  </a:lnTo>
                  <a:lnTo>
                    <a:pt x="26999" y="2014"/>
                  </a:lnTo>
                  <a:lnTo>
                    <a:pt x="27011" y="2056"/>
                  </a:lnTo>
                  <a:lnTo>
                    <a:pt x="27025" y="2094"/>
                  </a:lnTo>
                  <a:lnTo>
                    <a:pt x="27040" y="2130"/>
                  </a:lnTo>
                  <a:lnTo>
                    <a:pt x="27057" y="2165"/>
                  </a:lnTo>
                  <a:lnTo>
                    <a:pt x="27075" y="2197"/>
                  </a:lnTo>
                  <a:lnTo>
                    <a:pt x="27095" y="2228"/>
                  </a:lnTo>
                  <a:lnTo>
                    <a:pt x="27115" y="2257"/>
                  </a:lnTo>
                  <a:lnTo>
                    <a:pt x="27137" y="2282"/>
                  </a:lnTo>
                  <a:lnTo>
                    <a:pt x="27162" y="2307"/>
                  </a:lnTo>
                  <a:lnTo>
                    <a:pt x="27188" y="2329"/>
                  </a:lnTo>
                  <a:lnTo>
                    <a:pt x="27215" y="2348"/>
                  </a:lnTo>
                  <a:lnTo>
                    <a:pt x="27245" y="2366"/>
                  </a:lnTo>
                  <a:lnTo>
                    <a:pt x="27276" y="2383"/>
                  </a:lnTo>
                  <a:lnTo>
                    <a:pt x="27308" y="2397"/>
                  </a:lnTo>
                  <a:lnTo>
                    <a:pt x="27343" y="2409"/>
                  </a:lnTo>
                  <a:lnTo>
                    <a:pt x="27379" y="2419"/>
                  </a:lnTo>
                  <a:lnTo>
                    <a:pt x="27398" y="2423"/>
                  </a:lnTo>
                  <a:lnTo>
                    <a:pt x="27417" y="2427"/>
                  </a:lnTo>
                  <a:lnTo>
                    <a:pt x="27457" y="2433"/>
                  </a:lnTo>
                  <a:lnTo>
                    <a:pt x="27500" y="2438"/>
                  </a:lnTo>
                  <a:lnTo>
                    <a:pt x="27544" y="2441"/>
                  </a:lnTo>
                  <a:lnTo>
                    <a:pt x="27590" y="2442"/>
                  </a:lnTo>
                  <a:close/>
                  <a:moveTo>
                    <a:pt x="27590" y="0"/>
                  </a:moveTo>
                  <a:lnTo>
                    <a:pt x="27677" y="3"/>
                  </a:lnTo>
                  <a:lnTo>
                    <a:pt x="27761" y="8"/>
                  </a:lnTo>
                  <a:lnTo>
                    <a:pt x="27840" y="18"/>
                  </a:lnTo>
                  <a:lnTo>
                    <a:pt x="27915" y="31"/>
                  </a:lnTo>
                  <a:lnTo>
                    <a:pt x="27986" y="48"/>
                  </a:lnTo>
                  <a:lnTo>
                    <a:pt x="28055" y="67"/>
                  </a:lnTo>
                  <a:lnTo>
                    <a:pt x="28118" y="91"/>
                  </a:lnTo>
                  <a:lnTo>
                    <a:pt x="28149" y="104"/>
                  </a:lnTo>
                  <a:lnTo>
                    <a:pt x="28179" y="118"/>
                  </a:lnTo>
                  <a:lnTo>
                    <a:pt x="28236" y="147"/>
                  </a:lnTo>
                  <a:lnTo>
                    <a:pt x="28289" y="180"/>
                  </a:lnTo>
                  <a:lnTo>
                    <a:pt x="28338" y="214"/>
                  </a:lnTo>
                  <a:lnTo>
                    <a:pt x="28386" y="253"/>
                  </a:lnTo>
                  <a:lnTo>
                    <a:pt x="28429" y="293"/>
                  </a:lnTo>
                  <a:lnTo>
                    <a:pt x="28470" y="336"/>
                  </a:lnTo>
                  <a:lnTo>
                    <a:pt x="28508" y="382"/>
                  </a:lnTo>
                  <a:lnTo>
                    <a:pt x="28541" y="430"/>
                  </a:lnTo>
                  <a:lnTo>
                    <a:pt x="28574" y="479"/>
                  </a:lnTo>
                  <a:lnTo>
                    <a:pt x="28602" y="532"/>
                  </a:lnTo>
                  <a:lnTo>
                    <a:pt x="28629" y="584"/>
                  </a:lnTo>
                  <a:lnTo>
                    <a:pt x="28653" y="640"/>
                  </a:lnTo>
                  <a:lnTo>
                    <a:pt x="28675" y="698"/>
                  </a:lnTo>
                  <a:lnTo>
                    <a:pt x="28694" y="757"/>
                  </a:lnTo>
                  <a:lnTo>
                    <a:pt x="28711" y="817"/>
                  </a:lnTo>
                  <a:lnTo>
                    <a:pt x="28725" y="878"/>
                  </a:lnTo>
                  <a:lnTo>
                    <a:pt x="28738" y="942"/>
                  </a:lnTo>
                  <a:lnTo>
                    <a:pt x="28748" y="1006"/>
                  </a:lnTo>
                  <a:lnTo>
                    <a:pt x="28757" y="1072"/>
                  </a:lnTo>
                  <a:lnTo>
                    <a:pt x="28765" y="1138"/>
                  </a:lnTo>
                  <a:lnTo>
                    <a:pt x="28774" y="1272"/>
                  </a:lnTo>
                  <a:lnTo>
                    <a:pt x="28777" y="1408"/>
                  </a:lnTo>
                  <a:lnTo>
                    <a:pt x="28774" y="1559"/>
                  </a:lnTo>
                  <a:lnTo>
                    <a:pt x="28770" y="1634"/>
                  </a:lnTo>
                  <a:lnTo>
                    <a:pt x="28765" y="1706"/>
                  </a:lnTo>
                  <a:lnTo>
                    <a:pt x="28757" y="1777"/>
                  </a:lnTo>
                  <a:lnTo>
                    <a:pt x="28748" y="1847"/>
                  </a:lnTo>
                  <a:lnTo>
                    <a:pt x="28738" y="1915"/>
                  </a:lnTo>
                  <a:lnTo>
                    <a:pt x="28725" y="1982"/>
                  </a:lnTo>
                  <a:lnTo>
                    <a:pt x="28711" y="2048"/>
                  </a:lnTo>
                  <a:lnTo>
                    <a:pt x="28694" y="2111"/>
                  </a:lnTo>
                  <a:lnTo>
                    <a:pt x="28675" y="2173"/>
                  </a:lnTo>
                  <a:lnTo>
                    <a:pt x="28653" y="2232"/>
                  </a:lnTo>
                  <a:lnTo>
                    <a:pt x="28629" y="2289"/>
                  </a:lnTo>
                  <a:lnTo>
                    <a:pt x="28602" y="2344"/>
                  </a:lnTo>
                  <a:lnTo>
                    <a:pt x="28574" y="2399"/>
                  </a:lnTo>
                  <a:lnTo>
                    <a:pt x="28541" y="2449"/>
                  </a:lnTo>
                  <a:lnTo>
                    <a:pt x="28508" y="2498"/>
                  </a:lnTo>
                  <a:lnTo>
                    <a:pt x="28470" y="2544"/>
                  </a:lnTo>
                  <a:lnTo>
                    <a:pt x="28429" y="2587"/>
                  </a:lnTo>
                  <a:lnTo>
                    <a:pt x="28386" y="2628"/>
                  </a:lnTo>
                  <a:lnTo>
                    <a:pt x="28338" y="2667"/>
                  </a:lnTo>
                  <a:lnTo>
                    <a:pt x="28314" y="2685"/>
                  </a:lnTo>
                  <a:lnTo>
                    <a:pt x="28289" y="2702"/>
                  </a:lnTo>
                  <a:lnTo>
                    <a:pt x="28236" y="2734"/>
                  </a:lnTo>
                  <a:lnTo>
                    <a:pt x="28179" y="2763"/>
                  </a:lnTo>
                  <a:lnTo>
                    <a:pt x="28118" y="2789"/>
                  </a:lnTo>
                  <a:lnTo>
                    <a:pt x="28055" y="2812"/>
                  </a:lnTo>
                  <a:lnTo>
                    <a:pt x="28021" y="2823"/>
                  </a:lnTo>
                  <a:lnTo>
                    <a:pt x="27986" y="2832"/>
                  </a:lnTo>
                  <a:lnTo>
                    <a:pt x="27915" y="2848"/>
                  </a:lnTo>
                  <a:lnTo>
                    <a:pt x="27840" y="2861"/>
                  </a:lnTo>
                  <a:lnTo>
                    <a:pt x="27761" y="2870"/>
                  </a:lnTo>
                  <a:lnTo>
                    <a:pt x="27677" y="2877"/>
                  </a:lnTo>
                  <a:lnTo>
                    <a:pt x="27590" y="2878"/>
                  </a:lnTo>
                  <a:lnTo>
                    <a:pt x="27502" y="2877"/>
                  </a:lnTo>
                  <a:lnTo>
                    <a:pt x="27418" y="2870"/>
                  </a:lnTo>
                  <a:lnTo>
                    <a:pt x="27339" y="2861"/>
                  </a:lnTo>
                  <a:lnTo>
                    <a:pt x="27264" y="2848"/>
                  </a:lnTo>
                  <a:lnTo>
                    <a:pt x="27192" y="2832"/>
                  </a:lnTo>
                  <a:lnTo>
                    <a:pt x="27125" y="2812"/>
                  </a:lnTo>
                  <a:lnTo>
                    <a:pt x="27061" y="2789"/>
                  </a:lnTo>
                  <a:lnTo>
                    <a:pt x="27002" y="2763"/>
                  </a:lnTo>
                  <a:lnTo>
                    <a:pt x="26945" y="2734"/>
                  </a:lnTo>
                  <a:lnTo>
                    <a:pt x="26892" y="2702"/>
                  </a:lnTo>
                  <a:lnTo>
                    <a:pt x="26842" y="2667"/>
                  </a:lnTo>
                  <a:lnTo>
                    <a:pt x="26796" y="2628"/>
                  </a:lnTo>
                  <a:lnTo>
                    <a:pt x="26753" y="2587"/>
                  </a:lnTo>
                  <a:lnTo>
                    <a:pt x="26713" y="2544"/>
                  </a:lnTo>
                  <a:lnTo>
                    <a:pt x="26677" y="2498"/>
                  </a:lnTo>
                  <a:lnTo>
                    <a:pt x="26642" y="2449"/>
                  </a:lnTo>
                  <a:lnTo>
                    <a:pt x="26611" y="2399"/>
                  </a:lnTo>
                  <a:lnTo>
                    <a:pt x="26582" y="2344"/>
                  </a:lnTo>
                  <a:lnTo>
                    <a:pt x="26557" y="2289"/>
                  </a:lnTo>
                  <a:lnTo>
                    <a:pt x="26533" y="2232"/>
                  </a:lnTo>
                  <a:lnTo>
                    <a:pt x="26513" y="2173"/>
                  </a:lnTo>
                  <a:lnTo>
                    <a:pt x="26494" y="2111"/>
                  </a:lnTo>
                  <a:lnTo>
                    <a:pt x="26478" y="2048"/>
                  </a:lnTo>
                  <a:lnTo>
                    <a:pt x="26463" y="1982"/>
                  </a:lnTo>
                  <a:lnTo>
                    <a:pt x="26457" y="1949"/>
                  </a:lnTo>
                  <a:lnTo>
                    <a:pt x="26452" y="1915"/>
                  </a:lnTo>
                  <a:lnTo>
                    <a:pt x="26441" y="1847"/>
                  </a:lnTo>
                  <a:lnTo>
                    <a:pt x="26432" y="1777"/>
                  </a:lnTo>
                  <a:lnTo>
                    <a:pt x="26426" y="1706"/>
                  </a:lnTo>
                  <a:lnTo>
                    <a:pt x="26418" y="1559"/>
                  </a:lnTo>
                  <a:lnTo>
                    <a:pt x="26414" y="1408"/>
                  </a:lnTo>
                  <a:lnTo>
                    <a:pt x="26418" y="1272"/>
                  </a:lnTo>
                  <a:lnTo>
                    <a:pt x="26421" y="1205"/>
                  </a:lnTo>
                  <a:lnTo>
                    <a:pt x="26426" y="1138"/>
                  </a:lnTo>
                  <a:lnTo>
                    <a:pt x="26441" y="1006"/>
                  </a:lnTo>
                  <a:lnTo>
                    <a:pt x="26463" y="878"/>
                  </a:lnTo>
                  <a:lnTo>
                    <a:pt x="26479" y="817"/>
                  </a:lnTo>
                  <a:lnTo>
                    <a:pt x="26494" y="757"/>
                  </a:lnTo>
                  <a:lnTo>
                    <a:pt x="26514" y="698"/>
                  </a:lnTo>
                  <a:lnTo>
                    <a:pt x="26535" y="640"/>
                  </a:lnTo>
                  <a:lnTo>
                    <a:pt x="26558" y="584"/>
                  </a:lnTo>
                  <a:lnTo>
                    <a:pt x="26584" y="532"/>
                  </a:lnTo>
                  <a:lnTo>
                    <a:pt x="26612" y="479"/>
                  </a:lnTo>
                  <a:lnTo>
                    <a:pt x="26643" y="430"/>
                  </a:lnTo>
                  <a:lnTo>
                    <a:pt x="26678" y="382"/>
                  </a:lnTo>
                  <a:lnTo>
                    <a:pt x="26714" y="336"/>
                  </a:lnTo>
                  <a:lnTo>
                    <a:pt x="26735" y="314"/>
                  </a:lnTo>
                  <a:lnTo>
                    <a:pt x="26755" y="293"/>
                  </a:lnTo>
                  <a:lnTo>
                    <a:pt x="26798" y="253"/>
                  </a:lnTo>
                  <a:lnTo>
                    <a:pt x="26820" y="234"/>
                  </a:lnTo>
                  <a:lnTo>
                    <a:pt x="26844" y="214"/>
                  </a:lnTo>
                  <a:lnTo>
                    <a:pt x="26894" y="180"/>
                  </a:lnTo>
                  <a:lnTo>
                    <a:pt x="26946" y="147"/>
                  </a:lnTo>
                  <a:lnTo>
                    <a:pt x="27003" y="118"/>
                  </a:lnTo>
                  <a:lnTo>
                    <a:pt x="27062" y="91"/>
                  </a:lnTo>
                  <a:lnTo>
                    <a:pt x="27126" y="67"/>
                  </a:lnTo>
                  <a:lnTo>
                    <a:pt x="27193" y="48"/>
                  </a:lnTo>
                  <a:lnTo>
                    <a:pt x="27264" y="31"/>
                  </a:lnTo>
                  <a:lnTo>
                    <a:pt x="27339" y="18"/>
                  </a:lnTo>
                  <a:lnTo>
                    <a:pt x="27420" y="8"/>
                  </a:lnTo>
                  <a:lnTo>
                    <a:pt x="27502" y="3"/>
                  </a:lnTo>
                  <a:lnTo>
                    <a:pt x="27590" y="0"/>
                  </a:lnTo>
                  <a:close/>
                  <a:moveTo>
                    <a:pt x="2968" y="1692"/>
                  </a:moveTo>
                  <a:lnTo>
                    <a:pt x="3643" y="1692"/>
                  </a:lnTo>
                  <a:lnTo>
                    <a:pt x="3364" y="869"/>
                  </a:lnTo>
                  <a:lnTo>
                    <a:pt x="3344" y="811"/>
                  </a:lnTo>
                  <a:lnTo>
                    <a:pt x="3328" y="752"/>
                  </a:lnTo>
                  <a:lnTo>
                    <a:pt x="3315" y="697"/>
                  </a:lnTo>
                  <a:lnTo>
                    <a:pt x="3306" y="652"/>
                  </a:lnTo>
                  <a:lnTo>
                    <a:pt x="3298" y="698"/>
                  </a:lnTo>
                  <a:lnTo>
                    <a:pt x="3285" y="755"/>
                  </a:lnTo>
                  <a:lnTo>
                    <a:pt x="3269" y="814"/>
                  </a:lnTo>
                  <a:lnTo>
                    <a:pt x="3253" y="869"/>
                  </a:lnTo>
                  <a:lnTo>
                    <a:pt x="2968" y="1692"/>
                  </a:lnTo>
                  <a:close/>
                  <a:moveTo>
                    <a:pt x="941" y="1328"/>
                  </a:moveTo>
                  <a:lnTo>
                    <a:pt x="1005" y="1327"/>
                  </a:lnTo>
                  <a:lnTo>
                    <a:pt x="1066" y="1321"/>
                  </a:lnTo>
                  <a:lnTo>
                    <a:pt x="1122" y="1312"/>
                  </a:lnTo>
                  <a:lnTo>
                    <a:pt x="1172" y="1300"/>
                  </a:lnTo>
                  <a:lnTo>
                    <a:pt x="1217" y="1283"/>
                  </a:lnTo>
                  <a:lnTo>
                    <a:pt x="1259" y="1264"/>
                  </a:lnTo>
                  <a:lnTo>
                    <a:pt x="1295" y="1242"/>
                  </a:lnTo>
                  <a:lnTo>
                    <a:pt x="1327" y="1216"/>
                  </a:lnTo>
                  <a:lnTo>
                    <a:pt x="1356" y="1188"/>
                  </a:lnTo>
                  <a:lnTo>
                    <a:pt x="1379" y="1157"/>
                  </a:lnTo>
                  <a:lnTo>
                    <a:pt x="1391" y="1140"/>
                  </a:lnTo>
                  <a:lnTo>
                    <a:pt x="1400" y="1123"/>
                  </a:lnTo>
                  <a:lnTo>
                    <a:pt x="1415" y="1086"/>
                  </a:lnTo>
                  <a:lnTo>
                    <a:pt x="1428" y="1047"/>
                  </a:lnTo>
                  <a:lnTo>
                    <a:pt x="1437" y="1006"/>
                  </a:lnTo>
                  <a:lnTo>
                    <a:pt x="1443" y="961"/>
                  </a:lnTo>
                  <a:lnTo>
                    <a:pt x="1444" y="916"/>
                  </a:lnTo>
                  <a:lnTo>
                    <a:pt x="1441" y="866"/>
                  </a:lnTo>
                  <a:lnTo>
                    <a:pt x="1436" y="818"/>
                  </a:lnTo>
                  <a:lnTo>
                    <a:pt x="1427" y="774"/>
                  </a:lnTo>
                  <a:lnTo>
                    <a:pt x="1414" y="733"/>
                  </a:lnTo>
                  <a:lnTo>
                    <a:pt x="1397" y="694"/>
                  </a:lnTo>
                  <a:lnTo>
                    <a:pt x="1377" y="659"/>
                  </a:lnTo>
                  <a:lnTo>
                    <a:pt x="1352" y="628"/>
                  </a:lnTo>
                  <a:lnTo>
                    <a:pt x="1324" y="600"/>
                  </a:lnTo>
                  <a:lnTo>
                    <a:pt x="1290" y="574"/>
                  </a:lnTo>
                  <a:lnTo>
                    <a:pt x="1254" y="552"/>
                  </a:lnTo>
                  <a:lnTo>
                    <a:pt x="1212" y="533"/>
                  </a:lnTo>
                  <a:lnTo>
                    <a:pt x="1167" y="519"/>
                  </a:lnTo>
                  <a:lnTo>
                    <a:pt x="1142" y="512"/>
                  </a:lnTo>
                  <a:lnTo>
                    <a:pt x="1117" y="506"/>
                  </a:lnTo>
                  <a:lnTo>
                    <a:pt x="1062" y="497"/>
                  </a:lnTo>
                  <a:lnTo>
                    <a:pt x="1004" y="492"/>
                  </a:lnTo>
                  <a:lnTo>
                    <a:pt x="941" y="490"/>
                  </a:lnTo>
                  <a:lnTo>
                    <a:pt x="515" y="490"/>
                  </a:lnTo>
                  <a:lnTo>
                    <a:pt x="515" y="1328"/>
                  </a:lnTo>
                  <a:lnTo>
                    <a:pt x="941" y="1328"/>
                  </a:lnTo>
                  <a:close/>
                  <a:moveTo>
                    <a:pt x="3048" y="62"/>
                  </a:moveTo>
                  <a:lnTo>
                    <a:pt x="3575" y="62"/>
                  </a:lnTo>
                  <a:lnTo>
                    <a:pt x="3824" y="751"/>
                  </a:lnTo>
                  <a:lnTo>
                    <a:pt x="4074" y="1441"/>
                  </a:lnTo>
                  <a:lnTo>
                    <a:pt x="4324" y="2130"/>
                  </a:lnTo>
                  <a:lnTo>
                    <a:pt x="4574" y="2820"/>
                  </a:lnTo>
                  <a:lnTo>
                    <a:pt x="4031" y="2820"/>
                  </a:lnTo>
                  <a:lnTo>
                    <a:pt x="3793" y="2120"/>
                  </a:lnTo>
                  <a:lnTo>
                    <a:pt x="2822" y="2120"/>
                  </a:lnTo>
                  <a:lnTo>
                    <a:pt x="2580" y="2820"/>
                  </a:lnTo>
                  <a:lnTo>
                    <a:pt x="2127" y="2820"/>
                  </a:lnTo>
                  <a:lnTo>
                    <a:pt x="2047" y="2820"/>
                  </a:lnTo>
                  <a:lnTo>
                    <a:pt x="1509" y="2820"/>
                  </a:lnTo>
                  <a:lnTo>
                    <a:pt x="872" y="1849"/>
                  </a:lnTo>
                  <a:lnTo>
                    <a:pt x="837" y="1756"/>
                  </a:lnTo>
                  <a:lnTo>
                    <a:pt x="515" y="1756"/>
                  </a:lnTo>
                  <a:lnTo>
                    <a:pt x="515" y="2288"/>
                  </a:lnTo>
                  <a:lnTo>
                    <a:pt x="515" y="2820"/>
                  </a:lnTo>
                  <a:lnTo>
                    <a:pt x="0" y="2820"/>
                  </a:lnTo>
                  <a:lnTo>
                    <a:pt x="0" y="2130"/>
                  </a:lnTo>
                  <a:lnTo>
                    <a:pt x="0" y="1441"/>
                  </a:lnTo>
                  <a:lnTo>
                    <a:pt x="0" y="751"/>
                  </a:lnTo>
                  <a:lnTo>
                    <a:pt x="0" y="62"/>
                  </a:lnTo>
                  <a:lnTo>
                    <a:pt x="941" y="62"/>
                  </a:lnTo>
                  <a:lnTo>
                    <a:pt x="1005" y="62"/>
                  </a:lnTo>
                  <a:lnTo>
                    <a:pt x="1067" y="66"/>
                  </a:lnTo>
                  <a:lnTo>
                    <a:pt x="1128" y="71"/>
                  </a:lnTo>
                  <a:lnTo>
                    <a:pt x="1186" y="78"/>
                  </a:lnTo>
                  <a:lnTo>
                    <a:pt x="1242" y="87"/>
                  </a:lnTo>
                  <a:lnTo>
                    <a:pt x="1296" y="97"/>
                  </a:lnTo>
                  <a:lnTo>
                    <a:pt x="1348" y="110"/>
                  </a:lnTo>
                  <a:lnTo>
                    <a:pt x="1397" y="124"/>
                  </a:lnTo>
                  <a:lnTo>
                    <a:pt x="1490" y="158"/>
                  </a:lnTo>
                  <a:lnTo>
                    <a:pt x="1573" y="198"/>
                  </a:lnTo>
                  <a:lnTo>
                    <a:pt x="1613" y="221"/>
                  </a:lnTo>
                  <a:lnTo>
                    <a:pt x="1650" y="244"/>
                  </a:lnTo>
                  <a:lnTo>
                    <a:pt x="1717" y="298"/>
                  </a:lnTo>
                  <a:lnTo>
                    <a:pt x="1776" y="356"/>
                  </a:lnTo>
                  <a:lnTo>
                    <a:pt x="1802" y="389"/>
                  </a:lnTo>
                  <a:lnTo>
                    <a:pt x="1827" y="422"/>
                  </a:lnTo>
                  <a:lnTo>
                    <a:pt x="1849" y="456"/>
                  </a:lnTo>
                  <a:lnTo>
                    <a:pt x="1870" y="492"/>
                  </a:lnTo>
                  <a:lnTo>
                    <a:pt x="1888" y="529"/>
                  </a:lnTo>
                  <a:lnTo>
                    <a:pt x="1904" y="568"/>
                  </a:lnTo>
                  <a:lnTo>
                    <a:pt x="1919" y="606"/>
                  </a:lnTo>
                  <a:lnTo>
                    <a:pt x="1932" y="648"/>
                  </a:lnTo>
                  <a:lnTo>
                    <a:pt x="1942" y="689"/>
                  </a:lnTo>
                  <a:lnTo>
                    <a:pt x="1951" y="733"/>
                  </a:lnTo>
                  <a:lnTo>
                    <a:pt x="1963" y="822"/>
                  </a:lnTo>
                  <a:lnTo>
                    <a:pt x="1965" y="916"/>
                  </a:lnTo>
                  <a:lnTo>
                    <a:pt x="1964" y="984"/>
                  </a:lnTo>
                  <a:lnTo>
                    <a:pt x="1958" y="1051"/>
                  </a:lnTo>
                  <a:lnTo>
                    <a:pt x="1946" y="1116"/>
                  </a:lnTo>
                  <a:lnTo>
                    <a:pt x="1930" y="1178"/>
                  </a:lnTo>
                  <a:lnTo>
                    <a:pt x="1911" y="1236"/>
                  </a:lnTo>
                  <a:lnTo>
                    <a:pt x="1886" y="1292"/>
                  </a:lnTo>
                  <a:lnTo>
                    <a:pt x="1858" y="1345"/>
                  </a:lnTo>
                  <a:lnTo>
                    <a:pt x="1824" y="1397"/>
                  </a:lnTo>
                  <a:lnTo>
                    <a:pt x="1787" y="1444"/>
                  </a:lnTo>
                  <a:lnTo>
                    <a:pt x="1744" y="1488"/>
                  </a:lnTo>
                  <a:lnTo>
                    <a:pt x="1697" y="1530"/>
                  </a:lnTo>
                  <a:lnTo>
                    <a:pt x="1646" y="1568"/>
                  </a:lnTo>
                  <a:lnTo>
                    <a:pt x="1589" y="1603"/>
                  </a:lnTo>
                  <a:lnTo>
                    <a:pt x="1527" y="1635"/>
                  </a:lnTo>
                  <a:lnTo>
                    <a:pt x="1461" y="1664"/>
                  </a:lnTo>
                  <a:lnTo>
                    <a:pt x="1390" y="1688"/>
                  </a:lnTo>
                  <a:lnTo>
                    <a:pt x="1732" y="2214"/>
                  </a:lnTo>
                  <a:lnTo>
                    <a:pt x="2075" y="2741"/>
                  </a:lnTo>
                  <a:lnTo>
                    <a:pt x="2318" y="2071"/>
                  </a:lnTo>
                  <a:lnTo>
                    <a:pt x="2562" y="1402"/>
                  </a:lnTo>
                  <a:lnTo>
                    <a:pt x="2805" y="731"/>
                  </a:lnTo>
                  <a:lnTo>
                    <a:pt x="3048" y="62"/>
                  </a:lnTo>
                  <a:close/>
                  <a:moveTo>
                    <a:pt x="16185" y="1673"/>
                  </a:moveTo>
                  <a:lnTo>
                    <a:pt x="16185" y="867"/>
                  </a:lnTo>
                  <a:lnTo>
                    <a:pt x="16185" y="62"/>
                  </a:lnTo>
                  <a:lnTo>
                    <a:pt x="16700" y="62"/>
                  </a:lnTo>
                  <a:lnTo>
                    <a:pt x="16700" y="867"/>
                  </a:lnTo>
                  <a:lnTo>
                    <a:pt x="16700" y="1673"/>
                  </a:lnTo>
                  <a:lnTo>
                    <a:pt x="16699" y="1751"/>
                  </a:lnTo>
                  <a:lnTo>
                    <a:pt x="16695" y="1827"/>
                  </a:lnTo>
                  <a:lnTo>
                    <a:pt x="16689" y="1900"/>
                  </a:lnTo>
                  <a:lnTo>
                    <a:pt x="16678" y="1969"/>
                  </a:lnTo>
                  <a:lnTo>
                    <a:pt x="16667" y="2038"/>
                  </a:lnTo>
                  <a:lnTo>
                    <a:pt x="16653" y="2101"/>
                  </a:lnTo>
                  <a:lnTo>
                    <a:pt x="16636" y="2163"/>
                  </a:lnTo>
                  <a:lnTo>
                    <a:pt x="16616" y="2222"/>
                  </a:lnTo>
                  <a:lnTo>
                    <a:pt x="16594" y="2277"/>
                  </a:lnTo>
                  <a:lnTo>
                    <a:pt x="16570" y="2331"/>
                  </a:lnTo>
                  <a:lnTo>
                    <a:pt x="16544" y="2382"/>
                  </a:lnTo>
                  <a:lnTo>
                    <a:pt x="16514" y="2431"/>
                  </a:lnTo>
                  <a:lnTo>
                    <a:pt x="16484" y="2476"/>
                  </a:lnTo>
                  <a:lnTo>
                    <a:pt x="16451" y="2518"/>
                  </a:lnTo>
                  <a:lnTo>
                    <a:pt x="16416" y="2560"/>
                  </a:lnTo>
                  <a:lnTo>
                    <a:pt x="16380" y="2597"/>
                  </a:lnTo>
                  <a:lnTo>
                    <a:pt x="16339" y="2633"/>
                  </a:lnTo>
                  <a:lnTo>
                    <a:pt x="16299" y="2665"/>
                  </a:lnTo>
                  <a:lnTo>
                    <a:pt x="16257" y="2696"/>
                  </a:lnTo>
                  <a:lnTo>
                    <a:pt x="16213" y="2725"/>
                  </a:lnTo>
                  <a:lnTo>
                    <a:pt x="16166" y="2750"/>
                  </a:lnTo>
                  <a:lnTo>
                    <a:pt x="16118" y="2774"/>
                  </a:lnTo>
                  <a:lnTo>
                    <a:pt x="16068" y="2794"/>
                  </a:lnTo>
                  <a:lnTo>
                    <a:pt x="16017" y="2814"/>
                  </a:lnTo>
                  <a:lnTo>
                    <a:pt x="15964" y="2829"/>
                  </a:lnTo>
                  <a:lnTo>
                    <a:pt x="15910" y="2843"/>
                  </a:lnTo>
                  <a:lnTo>
                    <a:pt x="15854" y="2855"/>
                  </a:lnTo>
                  <a:lnTo>
                    <a:pt x="15797" y="2865"/>
                  </a:lnTo>
                  <a:lnTo>
                    <a:pt x="15739" y="2873"/>
                  </a:lnTo>
                  <a:lnTo>
                    <a:pt x="15680" y="2878"/>
                  </a:lnTo>
                  <a:lnTo>
                    <a:pt x="15557" y="2882"/>
                  </a:lnTo>
                  <a:lnTo>
                    <a:pt x="15434" y="2878"/>
                  </a:lnTo>
                  <a:lnTo>
                    <a:pt x="15374" y="2873"/>
                  </a:lnTo>
                  <a:lnTo>
                    <a:pt x="15316" y="2865"/>
                  </a:lnTo>
                  <a:lnTo>
                    <a:pt x="15259" y="2855"/>
                  </a:lnTo>
                  <a:lnTo>
                    <a:pt x="15203" y="2843"/>
                  </a:lnTo>
                  <a:lnTo>
                    <a:pt x="15149" y="2829"/>
                  </a:lnTo>
                  <a:lnTo>
                    <a:pt x="15097" y="2814"/>
                  </a:lnTo>
                  <a:lnTo>
                    <a:pt x="15046" y="2794"/>
                  </a:lnTo>
                  <a:lnTo>
                    <a:pt x="14996" y="2774"/>
                  </a:lnTo>
                  <a:lnTo>
                    <a:pt x="14949" y="2750"/>
                  </a:lnTo>
                  <a:lnTo>
                    <a:pt x="14903" y="2725"/>
                  </a:lnTo>
                  <a:lnTo>
                    <a:pt x="14859" y="2696"/>
                  </a:lnTo>
                  <a:lnTo>
                    <a:pt x="14817" y="2665"/>
                  </a:lnTo>
                  <a:lnTo>
                    <a:pt x="14776" y="2633"/>
                  </a:lnTo>
                  <a:lnTo>
                    <a:pt x="14738" y="2597"/>
                  </a:lnTo>
                  <a:lnTo>
                    <a:pt x="14701" y="2560"/>
                  </a:lnTo>
                  <a:lnTo>
                    <a:pt x="14667" y="2518"/>
                  </a:lnTo>
                  <a:lnTo>
                    <a:pt x="14634" y="2476"/>
                  </a:lnTo>
                  <a:lnTo>
                    <a:pt x="14603" y="2431"/>
                  </a:lnTo>
                  <a:lnTo>
                    <a:pt x="14575" y="2382"/>
                  </a:lnTo>
                  <a:lnTo>
                    <a:pt x="14549" y="2331"/>
                  </a:lnTo>
                  <a:lnTo>
                    <a:pt x="14525" y="2277"/>
                  </a:lnTo>
                  <a:lnTo>
                    <a:pt x="14504" y="2222"/>
                  </a:lnTo>
                  <a:lnTo>
                    <a:pt x="14484" y="2163"/>
                  </a:lnTo>
                  <a:lnTo>
                    <a:pt x="14467" y="2101"/>
                  </a:lnTo>
                  <a:lnTo>
                    <a:pt x="14453" y="2038"/>
                  </a:lnTo>
                  <a:lnTo>
                    <a:pt x="14441" y="1969"/>
                  </a:lnTo>
                  <a:lnTo>
                    <a:pt x="14432" y="1900"/>
                  </a:lnTo>
                  <a:lnTo>
                    <a:pt x="14425" y="1827"/>
                  </a:lnTo>
                  <a:lnTo>
                    <a:pt x="14421" y="1751"/>
                  </a:lnTo>
                  <a:lnTo>
                    <a:pt x="14419" y="1673"/>
                  </a:lnTo>
                  <a:lnTo>
                    <a:pt x="14419" y="867"/>
                  </a:lnTo>
                  <a:lnTo>
                    <a:pt x="14419" y="62"/>
                  </a:lnTo>
                  <a:lnTo>
                    <a:pt x="14934" y="62"/>
                  </a:lnTo>
                  <a:lnTo>
                    <a:pt x="14934" y="867"/>
                  </a:lnTo>
                  <a:lnTo>
                    <a:pt x="14934" y="1673"/>
                  </a:lnTo>
                  <a:lnTo>
                    <a:pt x="14937" y="1773"/>
                  </a:lnTo>
                  <a:lnTo>
                    <a:pt x="14940" y="1821"/>
                  </a:lnTo>
                  <a:lnTo>
                    <a:pt x="14945" y="1866"/>
                  </a:lnTo>
                  <a:lnTo>
                    <a:pt x="14956" y="1951"/>
                  </a:lnTo>
                  <a:lnTo>
                    <a:pt x="14974" y="2028"/>
                  </a:lnTo>
                  <a:lnTo>
                    <a:pt x="14996" y="2099"/>
                  </a:lnTo>
                  <a:lnTo>
                    <a:pt x="15009" y="2132"/>
                  </a:lnTo>
                  <a:lnTo>
                    <a:pt x="15024" y="2161"/>
                  </a:lnTo>
                  <a:lnTo>
                    <a:pt x="15039" y="2191"/>
                  </a:lnTo>
                  <a:lnTo>
                    <a:pt x="15056" y="2218"/>
                  </a:lnTo>
                  <a:lnTo>
                    <a:pt x="15092" y="2267"/>
                  </a:lnTo>
                  <a:lnTo>
                    <a:pt x="15113" y="2289"/>
                  </a:lnTo>
                  <a:lnTo>
                    <a:pt x="15135" y="2310"/>
                  </a:lnTo>
                  <a:lnTo>
                    <a:pt x="15157" y="2329"/>
                  </a:lnTo>
                  <a:lnTo>
                    <a:pt x="15180" y="2346"/>
                  </a:lnTo>
                  <a:lnTo>
                    <a:pt x="15206" y="2361"/>
                  </a:lnTo>
                  <a:lnTo>
                    <a:pt x="15232" y="2377"/>
                  </a:lnTo>
                  <a:lnTo>
                    <a:pt x="15288" y="2400"/>
                  </a:lnTo>
                  <a:lnTo>
                    <a:pt x="15317" y="2410"/>
                  </a:lnTo>
                  <a:lnTo>
                    <a:pt x="15348" y="2419"/>
                  </a:lnTo>
                  <a:lnTo>
                    <a:pt x="15413" y="2432"/>
                  </a:lnTo>
                  <a:lnTo>
                    <a:pt x="15447" y="2436"/>
                  </a:lnTo>
                  <a:lnTo>
                    <a:pt x="15483" y="2440"/>
                  </a:lnTo>
                  <a:lnTo>
                    <a:pt x="15557" y="2442"/>
                  </a:lnTo>
                  <a:lnTo>
                    <a:pt x="15630" y="2440"/>
                  </a:lnTo>
                  <a:lnTo>
                    <a:pt x="15665" y="2436"/>
                  </a:lnTo>
                  <a:lnTo>
                    <a:pt x="15700" y="2432"/>
                  </a:lnTo>
                  <a:lnTo>
                    <a:pt x="15765" y="2419"/>
                  </a:lnTo>
                  <a:lnTo>
                    <a:pt x="15796" y="2410"/>
                  </a:lnTo>
                  <a:lnTo>
                    <a:pt x="15827" y="2400"/>
                  </a:lnTo>
                  <a:lnTo>
                    <a:pt x="15883" y="2375"/>
                  </a:lnTo>
                  <a:lnTo>
                    <a:pt x="15909" y="2361"/>
                  </a:lnTo>
                  <a:lnTo>
                    <a:pt x="15934" y="2344"/>
                  </a:lnTo>
                  <a:lnTo>
                    <a:pt x="15959" y="2328"/>
                  </a:lnTo>
                  <a:lnTo>
                    <a:pt x="15981" y="2308"/>
                  </a:lnTo>
                  <a:lnTo>
                    <a:pt x="16003" y="2288"/>
                  </a:lnTo>
                  <a:lnTo>
                    <a:pt x="16024" y="2266"/>
                  </a:lnTo>
                  <a:lnTo>
                    <a:pt x="16061" y="2215"/>
                  </a:lnTo>
                  <a:lnTo>
                    <a:pt x="16094" y="2160"/>
                  </a:lnTo>
                  <a:lnTo>
                    <a:pt x="16109" y="2129"/>
                  </a:lnTo>
                  <a:lnTo>
                    <a:pt x="16122" y="2097"/>
                  </a:lnTo>
                  <a:lnTo>
                    <a:pt x="16134" y="2063"/>
                  </a:lnTo>
                  <a:lnTo>
                    <a:pt x="16145" y="2027"/>
                  </a:lnTo>
                  <a:lnTo>
                    <a:pt x="16163" y="1950"/>
                  </a:lnTo>
                  <a:lnTo>
                    <a:pt x="16175" y="1865"/>
                  </a:lnTo>
                  <a:lnTo>
                    <a:pt x="16180" y="1820"/>
                  </a:lnTo>
                  <a:lnTo>
                    <a:pt x="16183" y="1773"/>
                  </a:lnTo>
                  <a:lnTo>
                    <a:pt x="16185" y="1673"/>
                  </a:lnTo>
                  <a:close/>
                  <a:moveTo>
                    <a:pt x="18240" y="1167"/>
                  </a:moveTo>
                  <a:lnTo>
                    <a:pt x="18316" y="1181"/>
                  </a:lnTo>
                  <a:lnTo>
                    <a:pt x="18391" y="1199"/>
                  </a:lnTo>
                  <a:lnTo>
                    <a:pt x="18464" y="1221"/>
                  </a:lnTo>
                  <a:lnTo>
                    <a:pt x="18499" y="1234"/>
                  </a:lnTo>
                  <a:lnTo>
                    <a:pt x="18532" y="1248"/>
                  </a:lnTo>
                  <a:lnTo>
                    <a:pt x="18598" y="1279"/>
                  </a:lnTo>
                  <a:lnTo>
                    <a:pt x="18660" y="1316"/>
                  </a:lnTo>
                  <a:lnTo>
                    <a:pt x="18719" y="1357"/>
                  </a:lnTo>
                  <a:lnTo>
                    <a:pt x="18746" y="1380"/>
                  </a:lnTo>
                  <a:lnTo>
                    <a:pt x="18772" y="1403"/>
                  </a:lnTo>
                  <a:lnTo>
                    <a:pt x="18796" y="1429"/>
                  </a:lnTo>
                  <a:lnTo>
                    <a:pt x="18821" y="1456"/>
                  </a:lnTo>
                  <a:lnTo>
                    <a:pt x="18843" y="1484"/>
                  </a:lnTo>
                  <a:lnTo>
                    <a:pt x="18864" y="1515"/>
                  </a:lnTo>
                  <a:lnTo>
                    <a:pt x="18901" y="1580"/>
                  </a:lnTo>
                  <a:lnTo>
                    <a:pt x="18933" y="1652"/>
                  </a:lnTo>
                  <a:lnTo>
                    <a:pt x="18959" y="1729"/>
                  </a:lnTo>
                  <a:lnTo>
                    <a:pt x="18968" y="1772"/>
                  </a:lnTo>
                  <a:lnTo>
                    <a:pt x="18977" y="1816"/>
                  </a:lnTo>
                  <a:lnTo>
                    <a:pt x="18984" y="1861"/>
                  </a:lnTo>
                  <a:lnTo>
                    <a:pt x="18989" y="1909"/>
                  </a:lnTo>
                  <a:lnTo>
                    <a:pt x="18992" y="1958"/>
                  </a:lnTo>
                  <a:lnTo>
                    <a:pt x="18993" y="2009"/>
                  </a:lnTo>
                  <a:lnTo>
                    <a:pt x="18992" y="2057"/>
                  </a:lnTo>
                  <a:lnTo>
                    <a:pt x="18989" y="2102"/>
                  </a:lnTo>
                  <a:lnTo>
                    <a:pt x="18984" y="2148"/>
                  </a:lnTo>
                  <a:lnTo>
                    <a:pt x="18977" y="2192"/>
                  </a:lnTo>
                  <a:lnTo>
                    <a:pt x="18968" y="2235"/>
                  </a:lnTo>
                  <a:lnTo>
                    <a:pt x="18958" y="2277"/>
                  </a:lnTo>
                  <a:lnTo>
                    <a:pt x="18945" y="2319"/>
                  </a:lnTo>
                  <a:lnTo>
                    <a:pt x="18931" y="2359"/>
                  </a:lnTo>
                  <a:lnTo>
                    <a:pt x="18914" y="2399"/>
                  </a:lnTo>
                  <a:lnTo>
                    <a:pt x="18905" y="2417"/>
                  </a:lnTo>
                  <a:lnTo>
                    <a:pt x="18895" y="2436"/>
                  </a:lnTo>
                  <a:lnTo>
                    <a:pt x="18874" y="2472"/>
                  </a:lnTo>
                  <a:lnTo>
                    <a:pt x="18851" y="2508"/>
                  </a:lnTo>
                  <a:lnTo>
                    <a:pt x="18825" y="2542"/>
                  </a:lnTo>
                  <a:lnTo>
                    <a:pt x="18798" y="2574"/>
                  </a:lnTo>
                  <a:lnTo>
                    <a:pt x="18768" y="2605"/>
                  </a:lnTo>
                  <a:lnTo>
                    <a:pt x="18737" y="2636"/>
                  </a:lnTo>
                  <a:lnTo>
                    <a:pt x="18702" y="2663"/>
                  </a:lnTo>
                  <a:lnTo>
                    <a:pt x="18666" y="2690"/>
                  </a:lnTo>
                  <a:lnTo>
                    <a:pt x="18587" y="2739"/>
                  </a:lnTo>
                  <a:lnTo>
                    <a:pt x="18544" y="2761"/>
                  </a:lnTo>
                  <a:lnTo>
                    <a:pt x="18497" y="2781"/>
                  </a:lnTo>
                  <a:lnTo>
                    <a:pt x="18450" y="2799"/>
                  </a:lnTo>
                  <a:lnTo>
                    <a:pt x="18400" y="2816"/>
                  </a:lnTo>
                  <a:lnTo>
                    <a:pt x="18292" y="2845"/>
                  </a:lnTo>
                  <a:lnTo>
                    <a:pt x="18235" y="2856"/>
                  </a:lnTo>
                  <a:lnTo>
                    <a:pt x="18175" y="2865"/>
                  </a:lnTo>
                  <a:lnTo>
                    <a:pt x="18112" y="2873"/>
                  </a:lnTo>
                  <a:lnTo>
                    <a:pt x="18047" y="2878"/>
                  </a:lnTo>
                  <a:lnTo>
                    <a:pt x="17980" y="2881"/>
                  </a:lnTo>
                  <a:lnTo>
                    <a:pt x="17910" y="2882"/>
                  </a:lnTo>
                  <a:lnTo>
                    <a:pt x="17807" y="2879"/>
                  </a:lnTo>
                  <a:lnTo>
                    <a:pt x="17710" y="2870"/>
                  </a:lnTo>
                  <a:lnTo>
                    <a:pt x="17618" y="2856"/>
                  </a:lnTo>
                  <a:lnTo>
                    <a:pt x="17575" y="2847"/>
                  </a:lnTo>
                  <a:lnTo>
                    <a:pt x="17534" y="2837"/>
                  </a:lnTo>
                  <a:lnTo>
                    <a:pt x="17455" y="2812"/>
                  </a:lnTo>
                  <a:lnTo>
                    <a:pt x="17381" y="2784"/>
                  </a:lnTo>
                  <a:lnTo>
                    <a:pt x="17312" y="2752"/>
                  </a:lnTo>
                  <a:lnTo>
                    <a:pt x="17249" y="2714"/>
                  </a:lnTo>
                  <a:lnTo>
                    <a:pt x="17191" y="2676"/>
                  </a:lnTo>
                  <a:lnTo>
                    <a:pt x="17136" y="2633"/>
                  </a:lnTo>
                  <a:lnTo>
                    <a:pt x="17086" y="2588"/>
                  </a:lnTo>
                  <a:lnTo>
                    <a:pt x="17039" y="2542"/>
                  </a:lnTo>
                  <a:lnTo>
                    <a:pt x="17017" y="2517"/>
                  </a:lnTo>
                  <a:lnTo>
                    <a:pt x="16995" y="2493"/>
                  </a:lnTo>
                  <a:lnTo>
                    <a:pt x="16957" y="2442"/>
                  </a:lnTo>
                  <a:lnTo>
                    <a:pt x="16919" y="2391"/>
                  </a:lnTo>
                  <a:lnTo>
                    <a:pt x="16885" y="2339"/>
                  </a:lnTo>
                  <a:lnTo>
                    <a:pt x="17311" y="2116"/>
                  </a:lnTo>
                  <a:lnTo>
                    <a:pt x="17359" y="2181"/>
                  </a:lnTo>
                  <a:lnTo>
                    <a:pt x="17385" y="2212"/>
                  </a:lnTo>
                  <a:lnTo>
                    <a:pt x="17413" y="2241"/>
                  </a:lnTo>
                  <a:lnTo>
                    <a:pt x="17443" y="2270"/>
                  </a:lnTo>
                  <a:lnTo>
                    <a:pt x="17474" y="2297"/>
                  </a:lnTo>
                  <a:lnTo>
                    <a:pt x="17544" y="2346"/>
                  </a:lnTo>
                  <a:lnTo>
                    <a:pt x="17581" y="2366"/>
                  </a:lnTo>
                  <a:lnTo>
                    <a:pt x="17622" y="2386"/>
                  </a:lnTo>
                  <a:lnTo>
                    <a:pt x="17663" y="2402"/>
                  </a:lnTo>
                  <a:lnTo>
                    <a:pt x="17707" y="2415"/>
                  </a:lnTo>
                  <a:lnTo>
                    <a:pt x="17754" y="2427"/>
                  </a:lnTo>
                  <a:lnTo>
                    <a:pt x="17777" y="2432"/>
                  </a:lnTo>
                  <a:lnTo>
                    <a:pt x="17801" y="2435"/>
                  </a:lnTo>
                  <a:lnTo>
                    <a:pt x="17853" y="2440"/>
                  </a:lnTo>
                  <a:lnTo>
                    <a:pt x="17906" y="2442"/>
                  </a:lnTo>
                  <a:lnTo>
                    <a:pt x="17984" y="2440"/>
                  </a:lnTo>
                  <a:lnTo>
                    <a:pt x="18055" y="2433"/>
                  </a:lnTo>
                  <a:lnTo>
                    <a:pt x="18120" y="2423"/>
                  </a:lnTo>
                  <a:lnTo>
                    <a:pt x="18178" y="2409"/>
                  </a:lnTo>
                  <a:lnTo>
                    <a:pt x="18230" y="2392"/>
                  </a:lnTo>
                  <a:lnTo>
                    <a:pt x="18275" y="2370"/>
                  </a:lnTo>
                  <a:lnTo>
                    <a:pt x="18297" y="2359"/>
                  </a:lnTo>
                  <a:lnTo>
                    <a:pt x="18316" y="2347"/>
                  </a:lnTo>
                  <a:lnTo>
                    <a:pt x="18351" y="2319"/>
                  </a:lnTo>
                  <a:lnTo>
                    <a:pt x="18367" y="2304"/>
                  </a:lnTo>
                  <a:lnTo>
                    <a:pt x="18381" y="2289"/>
                  </a:lnTo>
                  <a:lnTo>
                    <a:pt x="18407" y="2255"/>
                  </a:lnTo>
                  <a:lnTo>
                    <a:pt x="18428" y="2221"/>
                  </a:lnTo>
                  <a:lnTo>
                    <a:pt x="18443" y="2182"/>
                  </a:lnTo>
                  <a:lnTo>
                    <a:pt x="18456" y="2142"/>
                  </a:lnTo>
                  <a:lnTo>
                    <a:pt x="18464" y="2099"/>
                  </a:lnTo>
                  <a:lnTo>
                    <a:pt x="18469" y="2056"/>
                  </a:lnTo>
                  <a:lnTo>
                    <a:pt x="18470" y="2009"/>
                  </a:lnTo>
                  <a:lnTo>
                    <a:pt x="18469" y="1977"/>
                  </a:lnTo>
                  <a:lnTo>
                    <a:pt x="18466" y="1945"/>
                  </a:lnTo>
                  <a:lnTo>
                    <a:pt x="18461" y="1914"/>
                  </a:lnTo>
                  <a:lnTo>
                    <a:pt x="18453" y="1884"/>
                  </a:lnTo>
                  <a:lnTo>
                    <a:pt x="18443" y="1857"/>
                  </a:lnTo>
                  <a:lnTo>
                    <a:pt x="18430" y="1830"/>
                  </a:lnTo>
                  <a:lnTo>
                    <a:pt x="18416" y="1805"/>
                  </a:lnTo>
                  <a:lnTo>
                    <a:pt x="18398" y="1782"/>
                  </a:lnTo>
                  <a:lnTo>
                    <a:pt x="18377" y="1760"/>
                  </a:lnTo>
                  <a:lnTo>
                    <a:pt x="18353" y="1741"/>
                  </a:lnTo>
                  <a:lnTo>
                    <a:pt x="18325" y="1723"/>
                  </a:lnTo>
                  <a:lnTo>
                    <a:pt x="18296" y="1706"/>
                  </a:lnTo>
                  <a:lnTo>
                    <a:pt x="18262" y="1692"/>
                  </a:lnTo>
                  <a:lnTo>
                    <a:pt x="18224" y="1680"/>
                  </a:lnTo>
                  <a:lnTo>
                    <a:pt x="18184" y="1670"/>
                  </a:lnTo>
                  <a:lnTo>
                    <a:pt x="18162" y="1665"/>
                  </a:lnTo>
                  <a:lnTo>
                    <a:pt x="18140" y="1661"/>
                  </a:lnTo>
                  <a:lnTo>
                    <a:pt x="17576" y="1570"/>
                  </a:lnTo>
                  <a:lnTo>
                    <a:pt x="17503" y="1555"/>
                  </a:lnTo>
                  <a:lnTo>
                    <a:pt x="17433" y="1539"/>
                  </a:lnTo>
                  <a:lnTo>
                    <a:pt x="17367" y="1517"/>
                  </a:lnTo>
                  <a:lnTo>
                    <a:pt x="17305" y="1491"/>
                  </a:lnTo>
                  <a:lnTo>
                    <a:pt x="17246" y="1461"/>
                  </a:lnTo>
                  <a:lnTo>
                    <a:pt x="17192" y="1428"/>
                  </a:lnTo>
                  <a:lnTo>
                    <a:pt x="17143" y="1388"/>
                  </a:lnTo>
                  <a:lnTo>
                    <a:pt x="17098" y="1344"/>
                  </a:lnTo>
                  <a:lnTo>
                    <a:pt x="17057" y="1295"/>
                  </a:lnTo>
                  <a:lnTo>
                    <a:pt x="17021" y="1241"/>
                  </a:lnTo>
                  <a:lnTo>
                    <a:pt x="17006" y="1211"/>
                  </a:lnTo>
                  <a:lnTo>
                    <a:pt x="16991" y="1180"/>
                  </a:lnTo>
                  <a:lnTo>
                    <a:pt x="16966" y="1114"/>
                  </a:lnTo>
                  <a:lnTo>
                    <a:pt x="16946" y="1043"/>
                  </a:lnTo>
                  <a:lnTo>
                    <a:pt x="16931" y="965"/>
                  </a:lnTo>
                  <a:lnTo>
                    <a:pt x="16923" y="880"/>
                  </a:lnTo>
                  <a:lnTo>
                    <a:pt x="16920" y="836"/>
                  </a:lnTo>
                  <a:lnTo>
                    <a:pt x="16919" y="789"/>
                  </a:lnTo>
                  <a:lnTo>
                    <a:pt x="16923" y="715"/>
                  </a:lnTo>
                  <a:lnTo>
                    <a:pt x="16927" y="677"/>
                  </a:lnTo>
                  <a:lnTo>
                    <a:pt x="16932" y="641"/>
                  </a:lnTo>
                  <a:lnTo>
                    <a:pt x="16940" y="604"/>
                  </a:lnTo>
                  <a:lnTo>
                    <a:pt x="16950" y="569"/>
                  </a:lnTo>
                  <a:lnTo>
                    <a:pt x="16960" y="533"/>
                  </a:lnTo>
                  <a:lnTo>
                    <a:pt x="16973" y="498"/>
                  </a:lnTo>
                  <a:lnTo>
                    <a:pt x="16989" y="463"/>
                  </a:lnTo>
                  <a:lnTo>
                    <a:pt x="17006" y="430"/>
                  </a:lnTo>
                  <a:lnTo>
                    <a:pt x="17025" y="396"/>
                  </a:lnTo>
                  <a:lnTo>
                    <a:pt x="17046" y="365"/>
                  </a:lnTo>
                  <a:lnTo>
                    <a:pt x="17068" y="333"/>
                  </a:lnTo>
                  <a:lnTo>
                    <a:pt x="17092" y="303"/>
                  </a:lnTo>
                  <a:lnTo>
                    <a:pt x="17149" y="245"/>
                  </a:lnTo>
                  <a:lnTo>
                    <a:pt x="17180" y="218"/>
                  </a:lnTo>
                  <a:lnTo>
                    <a:pt x="17213" y="193"/>
                  </a:lnTo>
                  <a:lnTo>
                    <a:pt x="17286" y="145"/>
                  </a:lnTo>
                  <a:lnTo>
                    <a:pt x="17327" y="123"/>
                  </a:lnTo>
                  <a:lnTo>
                    <a:pt x="17369" y="104"/>
                  </a:lnTo>
                  <a:lnTo>
                    <a:pt x="17413" y="84"/>
                  </a:lnTo>
                  <a:lnTo>
                    <a:pt x="17460" y="67"/>
                  </a:lnTo>
                  <a:lnTo>
                    <a:pt x="17510" y="53"/>
                  </a:lnTo>
                  <a:lnTo>
                    <a:pt x="17562" y="39"/>
                  </a:lnTo>
                  <a:lnTo>
                    <a:pt x="17616" y="28"/>
                  </a:lnTo>
                  <a:lnTo>
                    <a:pt x="17672" y="18"/>
                  </a:lnTo>
                  <a:lnTo>
                    <a:pt x="17732" y="11"/>
                  </a:lnTo>
                  <a:lnTo>
                    <a:pt x="17794" y="6"/>
                  </a:lnTo>
                  <a:lnTo>
                    <a:pt x="17858" y="2"/>
                  </a:lnTo>
                  <a:lnTo>
                    <a:pt x="17926" y="0"/>
                  </a:lnTo>
                  <a:lnTo>
                    <a:pt x="18029" y="3"/>
                  </a:lnTo>
                  <a:lnTo>
                    <a:pt x="18078" y="7"/>
                  </a:lnTo>
                  <a:lnTo>
                    <a:pt x="18125" y="11"/>
                  </a:lnTo>
                  <a:lnTo>
                    <a:pt x="18171" y="16"/>
                  </a:lnTo>
                  <a:lnTo>
                    <a:pt x="18214" y="22"/>
                  </a:lnTo>
                  <a:lnTo>
                    <a:pt x="18298" y="39"/>
                  </a:lnTo>
                  <a:lnTo>
                    <a:pt x="18375" y="58"/>
                  </a:lnTo>
                  <a:lnTo>
                    <a:pt x="18446" y="83"/>
                  </a:lnTo>
                  <a:lnTo>
                    <a:pt x="18512" y="111"/>
                  </a:lnTo>
                  <a:lnTo>
                    <a:pt x="18573" y="142"/>
                  </a:lnTo>
                  <a:lnTo>
                    <a:pt x="18629" y="177"/>
                  </a:lnTo>
                  <a:lnTo>
                    <a:pt x="18681" y="216"/>
                  </a:lnTo>
                  <a:lnTo>
                    <a:pt x="18729" y="256"/>
                  </a:lnTo>
                  <a:lnTo>
                    <a:pt x="18773" y="300"/>
                  </a:lnTo>
                  <a:lnTo>
                    <a:pt x="18814" y="345"/>
                  </a:lnTo>
                  <a:lnTo>
                    <a:pt x="18853" y="392"/>
                  </a:lnTo>
                  <a:lnTo>
                    <a:pt x="18889" y="443"/>
                  </a:lnTo>
                  <a:lnTo>
                    <a:pt x="18923" y="494"/>
                  </a:lnTo>
                  <a:lnTo>
                    <a:pt x="18497" y="716"/>
                  </a:lnTo>
                  <a:lnTo>
                    <a:pt x="18451" y="654"/>
                  </a:lnTo>
                  <a:lnTo>
                    <a:pt x="18399" y="599"/>
                  </a:lnTo>
                  <a:lnTo>
                    <a:pt x="18371" y="574"/>
                  </a:lnTo>
                  <a:lnTo>
                    <a:pt x="18341" y="552"/>
                  </a:lnTo>
                  <a:lnTo>
                    <a:pt x="18310" y="532"/>
                  </a:lnTo>
                  <a:lnTo>
                    <a:pt x="18276" y="512"/>
                  </a:lnTo>
                  <a:lnTo>
                    <a:pt x="18241" y="496"/>
                  </a:lnTo>
                  <a:lnTo>
                    <a:pt x="18204" y="481"/>
                  </a:lnTo>
                  <a:lnTo>
                    <a:pt x="18164" y="470"/>
                  </a:lnTo>
                  <a:lnTo>
                    <a:pt x="18121" y="459"/>
                  </a:lnTo>
                  <a:lnTo>
                    <a:pt x="18076" y="452"/>
                  </a:lnTo>
                  <a:lnTo>
                    <a:pt x="18029" y="445"/>
                  </a:lnTo>
                  <a:lnTo>
                    <a:pt x="17979" y="441"/>
                  </a:lnTo>
                  <a:lnTo>
                    <a:pt x="17926" y="441"/>
                  </a:lnTo>
                  <a:lnTo>
                    <a:pt x="17860" y="443"/>
                  </a:lnTo>
                  <a:lnTo>
                    <a:pt x="17799" y="448"/>
                  </a:lnTo>
                  <a:lnTo>
                    <a:pt x="17743" y="456"/>
                  </a:lnTo>
                  <a:lnTo>
                    <a:pt x="17693" y="466"/>
                  </a:lnTo>
                  <a:lnTo>
                    <a:pt x="17647" y="480"/>
                  </a:lnTo>
                  <a:lnTo>
                    <a:pt x="17606" y="497"/>
                  </a:lnTo>
                  <a:lnTo>
                    <a:pt x="17571" y="516"/>
                  </a:lnTo>
                  <a:lnTo>
                    <a:pt x="17540" y="537"/>
                  </a:lnTo>
                  <a:lnTo>
                    <a:pt x="17513" y="561"/>
                  </a:lnTo>
                  <a:lnTo>
                    <a:pt x="17490" y="588"/>
                  </a:lnTo>
                  <a:lnTo>
                    <a:pt x="17470" y="617"/>
                  </a:lnTo>
                  <a:lnTo>
                    <a:pt x="17456" y="648"/>
                  </a:lnTo>
                  <a:lnTo>
                    <a:pt x="17444" y="680"/>
                  </a:lnTo>
                  <a:lnTo>
                    <a:pt x="17437" y="715"/>
                  </a:lnTo>
                  <a:lnTo>
                    <a:pt x="17431" y="751"/>
                  </a:lnTo>
                  <a:lnTo>
                    <a:pt x="17430" y="789"/>
                  </a:lnTo>
                  <a:lnTo>
                    <a:pt x="17431" y="824"/>
                  </a:lnTo>
                  <a:lnTo>
                    <a:pt x="17434" y="857"/>
                  </a:lnTo>
                  <a:lnTo>
                    <a:pt x="17444" y="912"/>
                  </a:lnTo>
                  <a:lnTo>
                    <a:pt x="17462" y="958"/>
                  </a:lnTo>
                  <a:lnTo>
                    <a:pt x="17475" y="979"/>
                  </a:lnTo>
                  <a:lnTo>
                    <a:pt x="17490" y="996"/>
                  </a:lnTo>
                  <a:lnTo>
                    <a:pt x="17506" y="1011"/>
                  </a:lnTo>
                  <a:lnTo>
                    <a:pt x="17526" y="1025"/>
                  </a:lnTo>
                  <a:lnTo>
                    <a:pt x="17547" y="1038"/>
                  </a:lnTo>
                  <a:lnTo>
                    <a:pt x="17571" y="1049"/>
                  </a:lnTo>
                  <a:lnTo>
                    <a:pt x="17625" y="1067"/>
                  </a:lnTo>
                  <a:lnTo>
                    <a:pt x="17691" y="1080"/>
                  </a:lnTo>
                  <a:lnTo>
                    <a:pt x="18240" y="1167"/>
                  </a:lnTo>
                  <a:close/>
                </a:path>
              </a:pathLst>
            </a:custGeom>
            <a:solidFill>
              <a:srgbClr val="004B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99028F1-FDA8-D434-4BD3-9CD30E7C4298}"/>
              </a:ext>
            </a:extLst>
          </p:cNvPr>
          <p:cNvCxnSpPr/>
          <p:nvPr userDrawn="1"/>
        </p:nvCxnSpPr>
        <p:spPr>
          <a:xfrm>
            <a:off x="334963" y="6165850"/>
            <a:ext cx="1152207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41105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o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CD1CE84-5428-1354-FB8A-66C74C91754C}"/>
              </a:ext>
            </a:extLst>
          </p:cNvPr>
          <p:cNvSpPr/>
          <p:nvPr userDrawn="1"/>
        </p:nvSpPr>
        <p:spPr>
          <a:xfrm>
            <a:off x="334963" y="260350"/>
            <a:ext cx="11522075" cy="5616575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 dirty="0"/>
          </a:p>
        </p:txBody>
      </p:sp>
      <p:sp>
        <p:nvSpPr>
          <p:cNvPr id="10" name="Freeform 10">
            <a:extLst>
              <a:ext uri="{FF2B5EF4-FFF2-40B4-BE49-F238E27FC236}">
                <a16:creationId xmlns:a16="http://schemas.microsoft.com/office/drawing/2014/main" id="{04B631E4-BD8A-3E5E-B2DE-1CC1060DF537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3801269" y="260350"/>
            <a:ext cx="3574646" cy="5616000"/>
          </a:xfrm>
          <a:custGeom>
            <a:avLst/>
            <a:gdLst>
              <a:gd name="T0" fmla="*/ 0 w 5503"/>
              <a:gd name="T1" fmla="*/ 0 h 8644"/>
              <a:gd name="T2" fmla="*/ 448 w 5503"/>
              <a:gd name="T3" fmla="*/ 540 h 8644"/>
              <a:gd name="T4" fmla="*/ 897 w 5503"/>
              <a:gd name="T5" fmla="*/ 1082 h 8644"/>
              <a:gd name="T6" fmla="*/ 1345 w 5503"/>
              <a:gd name="T7" fmla="*/ 1622 h 8644"/>
              <a:gd name="T8" fmla="*/ 1793 w 5503"/>
              <a:gd name="T9" fmla="*/ 2164 h 8644"/>
              <a:gd name="T10" fmla="*/ 2241 w 5503"/>
              <a:gd name="T11" fmla="*/ 2705 h 8644"/>
              <a:gd name="T12" fmla="*/ 2690 w 5503"/>
              <a:gd name="T13" fmla="*/ 3246 h 8644"/>
              <a:gd name="T14" fmla="*/ 3138 w 5503"/>
              <a:gd name="T15" fmla="*/ 3787 h 8644"/>
              <a:gd name="T16" fmla="*/ 3587 w 5503"/>
              <a:gd name="T17" fmla="*/ 4328 h 8644"/>
              <a:gd name="T18" fmla="*/ 3140 w 5503"/>
              <a:gd name="T19" fmla="*/ 4868 h 8644"/>
              <a:gd name="T20" fmla="*/ 2693 w 5503"/>
              <a:gd name="T21" fmla="*/ 5407 h 8644"/>
              <a:gd name="T22" fmla="*/ 2246 w 5503"/>
              <a:gd name="T23" fmla="*/ 5947 h 8644"/>
              <a:gd name="T24" fmla="*/ 1799 w 5503"/>
              <a:gd name="T25" fmla="*/ 6486 h 8644"/>
              <a:gd name="T26" fmla="*/ 1351 w 5503"/>
              <a:gd name="T27" fmla="*/ 7026 h 8644"/>
              <a:gd name="T28" fmla="*/ 904 w 5503"/>
              <a:gd name="T29" fmla="*/ 7565 h 8644"/>
              <a:gd name="T30" fmla="*/ 457 w 5503"/>
              <a:gd name="T31" fmla="*/ 8105 h 8644"/>
              <a:gd name="T32" fmla="*/ 10 w 5503"/>
              <a:gd name="T33" fmla="*/ 8644 h 8644"/>
              <a:gd name="T34" fmla="*/ 488 w 5503"/>
              <a:gd name="T35" fmla="*/ 8644 h 8644"/>
              <a:gd name="T36" fmla="*/ 967 w 5503"/>
              <a:gd name="T37" fmla="*/ 8644 h 8644"/>
              <a:gd name="T38" fmla="*/ 1445 w 5503"/>
              <a:gd name="T39" fmla="*/ 8644 h 8644"/>
              <a:gd name="T40" fmla="*/ 1924 w 5503"/>
              <a:gd name="T41" fmla="*/ 8644 h 8644"/>
              <a:gd name="T42" fmla="*/ 2371 w 5503"/>
              <a:gd name="T43" fmla="*/ 8103 h 8644"/>
              <a:gd name="T44" fmla="*/ 2818 w 5503"/>
              <a:gd name="T45" fmla="*/ 7564 h 8644"/>
              <a:gd name="T46" fmla="*/ 3265 w 5503"/>
              <a:gd name="T47" fmla="*/ 7023 h 8644"/>
              <a:gd name="T48" fmla="*/ 3713 w 5503"/>
              <a:gd name="T49" fmla="*/ 6484 h 8644"/>
              <a:gd name="T50" fmla="*/ 4160 w 5503"/>
              <a:gd name="T51" fmla="*/ 5943 h 8644"/>
              <a:gd name="T52" fmla="*/ 4607 w 5503"/>
              <a:gd name="T53" fmla="*/ 5404 h 8644"/>
              <a:gd name="T54" fmla="*/ 5055 w 5503"/>
              <a:gd name="T55" fmla="*/ 4865 h 8644"/>
              <a:gd name="T56" fmla="*/ 5503 w 5503"/>
              <a:gd name="T57" fmla="*/ 4325 h 8644"/>
              <a:gd name="T58" fmla="*/ 5054 w 5503"/>
              <a:gd name="T59" fmla="*/ 3783 h 8644"/>
              <a:gd name="T60" fmla="*/ 4605 w 5503"/>
              <a:gd name="T61" fmla="*/ 3243 h 8644"/>
              <a:gd name="T62" fmla="*/ 4157 w 5503"/>
              <a:gd name="T63" fmla="*/ 2702 h 8644"/>
              <a:gd name="T64" fmla="*/ 3709 w 5503"/>
              <a:gd name="T65" fmla="*/ 2162 h 8644"/>
              <a:gd name="T66" fmla="*/ 3260 w 5503"/>
              <a:gd name="T67" fmla="*/ 1621 h 8644"/>
              <a:gd name="T68" fmla="*/ 2812 w 5503"/>
              <a:gd name="T69" fmla="*/ 1081 h 8644"/>
              <a:gd name="T70" fmla="*/ 2364 w 5503"/>
              <a:gd name="T71" fmla="*/ 540 h 8644"/>
              <a:gd name="T72" fmla="*/ 1916 w 5503"/>
              <a:gd name="T73" fmla="*/ 0 h 8644"/>
              <a:gd name="T74" fmla="*/ 1436 w 5503"/>
              <a:gd name="T75" fmla="*/ 0 h 8644"/>
              <a:gd name="T76" fmla="*/ 958 w 5503"/>
              <a:gd name="T77" fmla="*/ 0 h 8644"/>
              <a:gd name="T78" fmla="*/ 478 w 5503"/>
              <a:gd name="T79" fmla="*/ 0 h 8644"/>
              <a:gd name="T80" fmla="*/ 0 w 5503"/>
              <a:gd name="T81" fmla="*/ 0 h 8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5503" h="8644">
                <a:moveTo>
                  <a:pt x="0" y="0"/>
                </a:moveTo>
                <a:lnTo>
                  <a:pt x="448" y="540"/>
                </a:lnTo>
                <a:lnTo>
                  <a:pt x="897" y="1082"/>
                </a:lnTo>
                <a:lnTo>
                  <a:pt x="1345" y="1622"/>
                </a:lnTo>
                <a:lnTo>
                  <a:pt x="1793" y="2164"/>
                </a:lnTo>
                <a:lnTo>
                  <a:pt x="2241" y="2705"/>
                </a:lnTo>
                <a:lnTo>
                  <a:pt x="2690" y="3246"/>
                </a:lnTo>
                <a:lnTo>
                  <a:pt x="3138" y="3787"/>
                </a:lnTo>
                <a:lnTo>
                  <a:pt x="3587" y="4328"/>
                </a:lnTo>
                <a:lnTo>
                  <a:pt x="3140" y="4868"/>
                </a:lnTo>
                <a:lnTo>
                  <a:pt x="2693" y="5407"/>
                </a:lnTo>
                <a:lnTo>
                  <a:pt x="2246" y="5947"/>
                </a:lnTo>
                <a:lnTo>
                  <a:pt x="1799" y="6486"/>
                </a:lnTo>
                <a:lnTo>
                  <a:pt x="1351" y="7026"/>
                </a:lnTo>
                <a:lnTo>
                  <a:pt x="904" y="7565"/>
                </a:lnTo>
                <a:lnTo>
                  <a:pt x="457" y="8105"/>
                </a:lnTo>
                <a:lnTo>
                  <a:pt x="10" y="8644"/>
                </a:lnTo>
                <a:lnTo>
                  <a:pt x="488" y="8644"/>
                </a:lnTo>
                <a:lnTo>
                  <a:pt x="967" y="8644"/>
                </a:lnTo>
                <a:lnTo>
                  <a:pt x="1445" y="8644"/>
                </a:lnTo>
                <a:lnTo>
                  <a:pt x="1924" y="8644"/>
                </a:lnTo>
                <a:lnTo>
                  <a:pt x="2371" y="8103"/>
                </a:lnTo>
                <a:lnTo>
                  <a:pt x="2818" y="7564"/>
                </a:lnTo>
                <a:lnTo>
                  <a:pt x="3265" y="7023"/>
                </a:lnTo>
                <a:lnTo>
                  <a:pt x="3713" y="6484"/>
                </a:lnTo>
                <a:lnTo>
                  <a:pt x="4160" y="5943"/>
                </a:lnTo>
                <a:lnTo>
                  <a:pt x="4607" y="5404"/>
                </a:lnTo>
                <a:lnTo>
                  <a:pt x="5055" y="4865"/>
                </a:lnTo>
                <a:lnTo>
                  <a:pt x="5503" y="4325"/>
                </a:lnTo>
                <a:lnTo>
                  <a:pt x="5054" y="3783"/>
                </a:lnTo>
                <a:lnTo>
                  <a:pt x="4605" y="3243"/>
                </a:lnTo>
                <a:lnTo>
                  <a:pt x="4157" y="2702"/>
                </a:lnTo>
                <a:lnTo>
                  <a:pt x="3709" y="2162"/>
                </a:lnTo>
                <a:lnTo>
                  <a:pt x="3260" y="1621"/>
                </a:lnTo>
                <a:lnTo>
                  <a:pt x="2812" y="1081"/>
                </a:lnTo>
                <a:lnTo>
                  <a:pt x="2364" y="540"/>
                </a:lnTo>
                <a:lnTo>
                  <a:pt x="1916" y="0"/>
                </a:lnTo>
                <a:lnTo>
                  <a:pt x="1436" y="0"/>
                </a:lnTo>
                <a:lnTo>
                  <a:pt x="958" y="0"/>
                </a:lnTo>
                <a:lnTo>
                  <a:pt x="478" y="0"/>
                </a:lnTo>
                <a:lnTo>
                  <a:pt x="0" y="0"/>
                </a:lnTo>
                <a:close/>
              </a:path>
            </a:pathLst>
          </a:custGeom>
          <a:solidFill>
            <a:srgbClr val="D20A2D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77914B-60A1-FF92-1CC2-7F03766D7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noProof="0"/>
              <a:t>14.3.2025</a:t>
            </a:r>
            <a:endParaRPr lang="fi-FI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4E255-D2C5-0A68-8612-23CE7027B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Jamk | Petri Jaarto</a:t>
            </a:r>
            <a:endParaRPr lang="fi-FI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7DDB08-AF95-424A-31DC-38507532D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202E-AD3A-4C5D-97CC-3CD5D6135FB2}" type="slidenum">
              <a:rPr lang="fi-FI" noProof="0" smtClean="0"/>
              <a:t>‹#›</a:t>
            </a:fld>
            <a:endParaRPr lang="fi-FI" noProof="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4711A15-E911-DCEE-E92C-2EB0A1EC398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525121" y="6461625"/>
            <a:ext cx="1343649" cy="126000"/>
            <a:chOff x="0" y="2859088"/>
            <a:chExt cx="12188826" cy="1143000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70F057CE-EA28-1B86-AE4E-8D82E61575E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472863" y="2874963"/>
              <a:ext cx="715963" cy="1125538"/>
            </a:xfrm>
            <a:custGeom>
              <a:avLst/>
              <a:gdLst>
                <a:gd name="T0" fmla="*/ 0 w 1807"/>
                <a:gd name="T1" fmla="*/ 0 h 2834"/>
                <a:gd name="T2" fmla="*/ 589 w 1807"/>
                <a:gd name="T3" fmla="*/ 709 h 2834"/>
                <a:gd name="T4" fmla="*/ 1178 w 1807"/>
                <a:gd name="T5" fmla="*/ 1418 h 2834"/>
                <a:gd name="T6" fmla="*/ 590 w 1807"/>
                <a:gd name="T7" fmla="*/ 2126 h 2834"/>
                <a:gd name="T8" fmla="*/ 4 w 1807"/>
                <a:gd name="T9" fmla="*/ 2834 h 2834"/>
                <a:gd name="T10" fmla="*/ 632 w 1807"/>
                <a:gd name="T11" fmla="*/ 2834 h 2834"/>
                <a:gd name="T12" fmla="*/ 1219 w 1807"/>
                <a:gd name="T13" fmla="*/ 2126 h 2834"/>
                <a:gd name="T14" fmla="*/ 1807 w 1807"/>
                <a:gd name="T15" fmla="*/ 1418 h 2834"/>
                <a:gd name="T16" fmla="*/ 1218 w 1807"/>
                <a:gd name="T17" fmla="*/ 709 h 2834"/>
                <a:gd name="T18" fmla="*/ 629 w 1807"/>
                <a:gd name="T19" fmla="*/ 0 h 2834"/>
                <a:gd name="T20" fmla="*/ 0 w 1807"/>
                <a:gd name="T21" fmla="*/ 0 h 2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07" h="2834">
                  <a:moveTo>
                    <a:pt x="0" y="0"/>
                  </a:moveTo>
                  <a:lnTo>
                    <a:pt x="589" y="709"/>
                  </a:lnTo>
                  <a:lnTo>
                    <a:pt x="1178" y="1418"/>
                  </a:lnTo>
                  <a:lnTo>
                    <a:pt x="590" y="2126"/>
                  </a:lnTo>
                  <a:lnTo>
                    <a:pt x="4" y="2834"/>
                  </a:lnTo>
                  <a:lnTo>
                    <a:pt x="632" y="2834"/>
                  </a:lnTo>
                  <a:lnTo>
                    <a:pt x="1219" y="2126"/>
                  </a:lnTo>
                  <a:lnTo>
                    <a:pt x="1807" y="1418"/>
                  </a:lnTo>
                  <a:lnTo>
                    <a:pt x="1218" y="709"/>
                  </a:lnTo>
                  <a:lnTo>
                    <a:pt x="62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0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F13FFD56-CC0A-6487-DBFC-308316626FE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0" y="2859088"/>
              <a:ext cx="11420475" cy="1143000"/>
            </a:xfrm>
            <a:custGeom>
              <a:avLst/>
              <a:gdLst>
                <a:gd name="T0" fmla="*/ 8918 w 28777"/>
                <a:gd name="T1" fmla="*/ 490 h 2882"/>
                <a:gd name="T2" fmla="*/ 6350 w 28777"/>
                <a:gd name="T3" fmla="*/ 673 h 2882"/>
                <a:gd name="T4" fmla="*/ 4706 w 28777"/>
                <a:gd name="T5" fmla="*/ 62 h 2882"/>
                <a:gd name="T6" fmla="*/ 9662 w 28777"/>
                <a:gd name="T7" fmla="*/ 976 h 2882"/>
                <a:gd name="T8" fmla="*/ 10949 w 28777"/>
                <a:gd name="T9" fmla="*/ 62 h 2882"/>
                <a:gd name="T10" fmla="*/ 11820 w 28777"/>
                <a:gd name="T11" fmla="*/ 2130 h 2882"/>
                <a:gd name="T12" fmla="*/ 21120 w 28777"/>
                <a:gd name="T13" fmla="*/ 62 h 2882"/>
                <a:gd name="T14" fmla="*/ 21362 w 28777"/>
                <a:gd name="T15" fmla="*/ 2820 h 2882"/>
                <a:gd name="T16" fmla="*/ 24131 w 28777"/>
                <a:gd name="T17" fmla="*/ 490 h 2882"/>
                <a:gd name="T18" fmla="*/ 23211 w 28777"/>
                <a:gd name="T19" fmla="*/ 2820 h 2882"/>
                <a:gd name="T20" fmla="*/ 25612 w 28777"/>
                <a:gd name="T21" fmla="*/ 1655 h 2882"/>
                <a:gd name="T22" fmla="*/ 27764 w 28777"/>
                <a:gd name="T23" fmla="*/ 2427 h 2882"/>
                <a:gd name="T24" fmla="*/ 28178 w 28777"/>
                <a:gd name="T25" fmla="*/ 2053 h 2882"/>
                <a:gd name="T26" fmla="*/ 28179 w 28777"/>
                <a:gd name="T27" fmla="*/ 817 h 2882"/>
                <a:gd name="T28" fmla="*/ 27841 w 28777"/>
                <a:gd name="T29" fmla="*/ 475 h 2882"/>
                <a:gd name="T30" fmla="*/ 27214 w 28777"/>
                <a:gd name="T31" fmla="*/ 534 h 2882"/>
                <a:gd name="T32" fmla="*/ 26954 w 28777"/>
                <a:gd name="T33" fmla="*/ 1078 h 2882"/>
                <a:gd name="T34" fmla="*/ 27040 w 28777"/>
                <a:gd name="T35" fmla="*/ 2130 h 2882"/>
                <a:gd name="T36" fmla="*/ 27398 w 28777"/>
                <a:gd name="T37" fmla="*/ 2423 h 2882"/>
                <a:gd name="T38" fmla="*/ 28149 w 28777"/>
                <a:gd name="T39" fmla="*/ 104 h 2882"/>
                <a:gd name="T40" fmla="*/ 28675 w 28777"/>
                <a:gd name="T41" fmla="*/ 698 h 2882"/>
                <a:gd name="T42" fmla="*/ 28748 w 28777"/>
                <a:gd name="T43" fmla="*/ 1847 h 2882"/>
                <a:gd name="T44" fmla="*/ 28386 w 28777"/>
                <a:gd name="T45" fmla="*/ 2628 h 2882"/>
                <a:gd name="T46" fmla="*/ 27590 w 28777"/>
                <a:gd name="T47" fmla="*/ 2878 h 2882"/>
                <a:gd name="T48" fmla="*/ 26713 w 28777"/>
                <a:gd name="T49" fmla="*/ 2544 h 2882"/>
                <a:gd name="T50" fmla="*/ 26432 w 28777"/>
                <a:gd name="T51" fmla="*/ 1777 h 2882"/>
                <a:gd name="T52" fmla="*/ 26584 w 28777"/>
                <a:gd name="T53" fmla="*/ 532 h 2882"/>
                <a:gd name="T54" fmla="*/ 27126 w 28777"/>
                <a:gd name="T55" fmla="*/ 67 h 2882"/>
                <a:gd name="T56" fmla="*/ 3298 w 28777"/>
                <a:gd name="T57" fmla="*/ 698 h 2882"/>
                <a:gd name="T58" fmla="*/ 1356 w 28777"/>
                <a:gd name="T59" fmla="*/ 1188 h 2882"/>
                <a:gd name="T60" fmla="*/ 1377 w 28777"/>
                <a:gd name="T61" fmla="*/ 659 h 2882"/>
                <a:gd name="T62" fmla="*/ 941 w 28777"/>
                <a:gd name="T63" fmla="*/ 1328 h 2882"/>
                <a:gd name="T64" fmla="*/ 872 w 28777"/>
                <a:gd name="T65" fmla="*/ 1849 h 2882"/>
                <a:gd name="T66" fmla="*/ 1186 w 28777"/>
                <a:gd name="T67" fmla="*/ 78 h 2882"/>
                <a:gd name="T68" fmla="*/ 1870 w 28777"/>
                <a:gd name="T69" fmla="*/ 492 h 2882"/>
                <a:gd name="T70" fmla="*/ 1886 w 28777"/>
                <a:gd name="T71" fmla="*/ 1292 h 2882"/>
                <a:gd name="T72" fmla="*/ 2562 w 28777"/>
                <a:gd name="T73" fmla="*/ 1402 h 2882"/>
                <a:gd name="T74" fmla="*/ 16653 w 28777"/>
                <a:gd name="T75" fmla="*/ 2101 h 2882"/>
                <a:gd name="T76" fmla="*/ 16213 w 28777"/>
                <a:gd name="T77" fmla="*/ 2725 h 2882"/>
                <a:gd name="T78" fmla="*/ 15316 w 28777"/>
                <a:gd name="T79" fmla="*/ 2865 h 2882"/>
                <a:gd name="T80" fmla="*/ 14667 w 28777"/>
                <a:gd name="T81" fmla="*/ 2518 h 2882"/>
                <a:gd name="T82" fmla="*/ 14419 w 28777"/>
                <a:gd name="T83" fmla="*/ 1673 h 2882"/>
                <a:gd name="T84" fmla="*/ 15039 w 28777"/>
                <a:gd name="T85" fmla="*/ 2191 h 2882"/>
                <a:gd name="T86" fmla="*/ 15483 w 28777"/>
                <a:gd name="T87" fmla="*/ 2440 h 2882"/>
                <a:gd name="T88" fmla="*/ 16024 w 28777"/>
                <a:gd name="T89" fmla="*/ 2266 h 2882"/>
                <a:gd name="T90" fmla="*/ 18391 w 28777"/>
                <a:gd name="T91" fmla="*/ 1199 h 2882"/>
                <a:gd name="T92" fmla="*/ 18933 w 28777"/>
                <a:gd name="T93" fmla="*/ 1652 h 2882"/>
                <a:gd name="T94" fmla="*/ 18945 w 28777"/>
                <a:gd name="T95" fmla="*/ 2319 h 2882"/>
                <a:gd name="T96" fmla="*/ 18544 w 28777"/>
                <a:gd name="T97" fmla="*/ 2761 h 2882"/>
                <a:gd name="T98" fmla="*/ 17575 w 28777"/>
                <a:gd name="T99" fmla="*/ 2847 h 2882"/>
                <a:gd name="T100" fmla="*/ 16885 w 28777"/>
                <a:gd name="T101" fmla="*/ 2339 h 2882"/>
                <a:gd name="T102" fmla="*/ 17801 w 28777"/>
                <a:gd name="T103" fmla="*/ 2435 h 2882"/>
                <a:gd name="T104" fmla="*/ 18407 w 28777"/>
                <a:gd name="T105" fmla="*/ 2255 h 2882"/>
                <a:gd name="T106" fmla="*/ 18398 w 28777"/>
                <a:gd name="T107" fmla="*/ 1782 h 2882"/>
                <a:gd name="T108" fmla="*/ 17305 w 28777"/>
                <a:gd name="T109" fmla="*/ 1491 h 2882"/>
                <a:gd name="T110" fmla="*/ 16919 w 28777"/>
                <a:gd name="T111" fmla="*/ 789 h 2882"/>
                <a:gd name="T112" fmla="*/ 17149 w 28777"/>
                <a:gd name="T113" fmla="*/ 245 h 2882"/>
                <a:gd name="T114" fmla="*/ 17858 w 28777"/>
                <a:gd name="T115" fmla="*/ 2 h 2882"/>
                <a:gd name="T116" fmla="*/ 18729 w 28777"/>
                <a:gd name="T117" fmla="*/ 256 h 2882"/>
                <a:gd name="T118" fmla="*/ 18204 w 28777"/>
                <a:gd name="T119" fmla="*/ 481 h 2882"/>
                <a:gd name="T120" fmla="*/ 17540 w 28777"/>
                <a:gd name="T121" fmla="*/ 537 h 2882"/>
                <a:gd name="T122" fmla="*/ 17490 w 28777"/>
                <a:gd name="T123" fmla="*/ 996 h 2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8777" h="2882">
                  <a:moveTo>
                    <a:pt x="7589" y="1653"/>
                  </a:moveTo>
                  <a:lnTo>
                    <a:pt x="7589" y="2392"/>
                  </a:lnTo>
                  <a:lnTo>
                    <a:pt x="8256" y="2392"/>
                  </a:lnTo>
                  <a:lnTo>
                    <a:pt x="8922" y="2392"/>
                  </a:lnTo>
                  <a:lnTo>
                    <a:pt x="8922" y="2821"/>
                  </a:lnTo>
                  <a:lnTo>
                    <a:pt x="7998" y="2821"/>
                  </a:lnTo>
                  <a:lnTo>
                    <a:pt x="7075" y="2821"/>
                  </a:lnTo>
                  <a:lnTo>
                    <a:pt x="7075" y="2132"/>
                  </a:lnTo>
                  <a:lnTo>
                    <a:pt x="7075" y="1442"/>
                  </a:lnTo>
                  <a:lnTo>
                    <a:pt x="7075" y="752"/>
                  </a:lnTo>
                  <a:lnTo>
                    <a:pt x="7075" y="62"/>
                  </a:lnTo>
                  <a:lnTo>
                    <a:pt x="7996" y="62"/>
                  </a:lnTo>
                  <a:lnTo>
                    <a:pt x="8918" y="62"/>
                  </a:lnTo>
                  <a:lnTo>
                    <a:pt x="8918" y="490"/>
                  </a:lnTo>
                  <a:lnTo>
                    <a:pt x="8253" y="490"/>
                  </a:lnTo>
                  <a:lnTo>
                    <a:pt x="7589" y="490"/>
                  </a:lnTo>
                  <a:lnTo>
                    <a:pt x="7589" y="1152"/>
                  </a:lnTo>
                  <a:lnTo>
                    <a:pt x="8196" y="1152"/>
                  </a:lnTo>
                  <a:lnTo>
                    <a:pt x="8803" y="1152"/>
                  </a:lnTo>
                  <a:lnTo>
                    <a:pt x="8676" y="1581"/>
                  </a:lnTo>
                  <a:lnTo>
                    <a:pt x="8125" y="1581"/>
                  </a:lnTo>
                  <a:lnTo>
                    <a:pt x="7574" y="1581"/>
                  </a:lnTo>
                  <a:lnTo>
                    <a:pt x="7582" y="1602"/>
                  </a:lnTo>
                  <a:lnTo>
                    <a:pt x="7586" y="1621"/>
                  </a:lnTo>
                  <a:lnTo>
                    <a:pt x="7589" y="1653"/>
                  </a:lnTo>
                  <a:close/>
                  <a:moveTo>
                    <a:pt x="6288" y="62"/>
                  </a:moveTo>
                  <a:lnTo>
                    <a:pt x="6963" y="62"/>
                  </a:lnTo>
                  <a:lnTo>
                    <a:pt x="6350" y="673"/>
                  </a:lnTo>
                  <a:lnTo>
                    <a:pt x="5738" y="1286"/>
                  </a:lnTo>
                  <a:lnTo>
                    <a:pt x="6346" y="2053"/>
                  </a:lnTo>
                  <a:lnTo>
                    <a:pt x="6955" y="2820"/>
                  </a:lnTo>
                  <a:lnTo>
                    <a:pt x="6292" y="2820"/>
                  </a:lnTo>
                  <a:lnTo>
                    <a:pt x="5867" y="2286"/>
                  </a:lnTo>
                  <a:lnTo>
                    <a:pt x="5443" y="1753"/>
                  </a:lnTo>
                  <a:lnTo>
                    <a:pt x="5396" y="1630"/>
                  </a:lnTo>
                  <a:lnTo>
                    <a:pt x="5220" y="1807"/>
                  </a:lnTo>
                  <a:lnTo>
                    <a:pt x="5220" y="2820"/>
                  </a:lnTo>
                  <a:lnTo>
                    <a:pt x="4706" y="2820"/>
                  </a:lnTo>
                  <a:lnTo>
                    <a:pt x="4706" y="2130"/>
                  </a:lnTo>
                  <a:lnTo>
                    <a:pt x="4706" y="1441"/>
                  </a:lnTo>
                  <a:lnTo>
                    <a:pt x="4706" y="751"/>
                  </a:lnTo>
                  <a:lnTo>
                    <a:pt x="4706" y="62"/>
                  </a:lnTo>
                  <a:lnTo>
                    <a:pt x="5220" y="62"/>
                  </a:lnTo>
                  <a:lnTo>
                    <a:pt x="5220" y="604"/>
                  </a:lnTo>
                  <a:lnTo>
                    <a:pt x="5220" y="1145"/>
                  </a:lnTo>
                  <a:lnTo>
                    <a:pt x="5754" y="604"/>
                  </a:lnTo>
                  <a:lnTo>
                    <a:pt x="6288" y="62"/>
                  </a:lnTo>
                  <a:close/>
                  <a:moveTo>
                    <a:pt x="10949" y="62"/>
                  </a:moveTo>
                  <a:lnTo>
                    <a:pt x="11463" y="62"/>
                  </a:lnTo>
                  <a:lnTo>
                    <a:pt x="11463" y="751"/>
                  </a:lnTo>
                  <a:lnTo>
                    <a:pt x="11463" y="1441"/>
                  </a:lnTo>
                  <a:lnTo>
                    <a:pt x="11463" y="2130"/>
                  </a:lnTo>
                  <a:lnTo>
                    <a:pt x="11463" y="2820"/>
                  </a:lnTo>
                  <a:lnTo>
                    <a:pt x="11022" y="2820"/>
                  </a:lnTo>
                  <a:lnTo>
                    <a:pt x="10341" y="1898"/>
                  </a:lnTo>
                  <a:lnTo>
                    <a:pt x="9662" y="976"/>
                  </a:lnTo>
                  <a:lnTo>
                    <a:pt x="9678" y="1087"/>
                  </a:lnTo>
                  <a:lnTo>
                    <a:pt x="9678" y="1954"/>
                  </a:lnTo>
                  <a:lnTo>
                    <a:pt x="9678" y="2820"/>
                  </a:lnTo>
                  <a:lnTo>
                    <a:pt x="9164" y="2820"/>
                  </a:lnTo>
                  <a:lnTo>
                    <a:pt x="9164" y="2130"/>
                  </a:lnTo>
                  <a:lnTo>
                    <a:pt x="9164" y="1441"/>
                  </a:lnTo>
                  <a:lnTo>
                    <a:pt x="9164" y="751"/>
                  </a:lnTo>
                  <a:lnTo>
                    <a:pt x="9164" y="62"/>
                  </a:lnTo>
                  <a:lnTo>
                    <a:pt x="9605" y="62"/>
                  </a:lnTo>
                  <a:lnTo>
                    <a:pt x="10286" y="988"/>
                  </a:lnTo>
                  <a:lnTo>
                    <a:pt x="10968" y="1914"/>
                  </a:lnTo>
                  <a:lnTo>
                    <a:pt x="10949" y="1746"/>
                  </a:lnTo>
                  <a:lnTo>
                    <a:pt x="10949" y="904"/>
                  </a:lnTo>
                  <a:lnTo>
                    <a:pt x="10949" y="62"/>
                  </a:lnTo>
                  <a:close/>
                  <a:moveTo>
                    <a:pt x="13606" y="62"/>
                  </a:moveTo>
                  <a:lnTo>
                    <a:pt x="14121" y="62"/>
                  </a:lnTo>
                  <a:lnTo>
                    <a:pt x="14121" y="751"/>
                  </a:lnTo>
                  <a:lnTo>
                    <a:pt x="14121" y="1441"/>
                  </a:lnTo>
                  <a:lnTo>
                    <a:pt x="14121" y="2130"/>
                  </a:lnTo>
                  <a:lnTo>
                    <a:pt x="14121" y="2820"/>
                  </a:lnTo>
                  <a:lnTo>
                    <a:pt x="13679" y="2820"/>
                  </a:lnTo>
                  <a:lnTo>
                    <a:pt x="12999" y="1898"/>
                  </a:lnTo>
                  <a:lnTo>
                    <a:pt x="12320" y="976"/>
                  </a:lnTo>
                  <a:lnTo>
                    <a:pt x="12335" y="1087"/>
                  </a:lnTo>
                  <a:lnTo>
                    <a:pt x="12335" y="1954"/>
                  </a:lnTo>
                  <a:lnTo>
                    <a:pt x="12335" y="2820"/>
                  </a:lnTo>
                  <a:lnTo>
                    <a:pt x="11820" y="2820"/>
                  </a:lnTo>
                  <a:lnTo>
                    <a:pt x="11820" y="2130"/>
                  </a:lnTo>
                  <a:lnTo>
                    <a:pt x="11820" y="1441"/>
                  </a:lnTo>
                  <a:lnTo>
                    <a:pt x="11820" y="751"/>
                  </a:lnTo>
                  <a:lnTo>
                    <a:pt x="11820" y="62"/>
                  </a:lnTo>
                  <a:lnTo>
                    <a:pt x="12263" y="62"/>
                  </a:lnTo>
                  <a:lnTo>
                    <a:pt x="12943" y="988"/>
                  </a:lnTo>
                  <a:lnTo>
                    <a:pt x="13625" y="1914"/>
                  </a:lnTo>
                  <a:lnTo>
                    <a:pt x="13606" y="1746"/>
                  </a:lnTo>
                  <a:lnTo>
                    <a:pt x="13606" y="904"/>
                  </a:lnTo>
                  <a:lnTo>
                    <a:pt x="13606" y="62"/>
                  </a:lnTo>
                  <a:close/>
                  <a:moveTo>
                    <a:pt x="19016" y="62"/>
                  </a:moveTo>
                  <a:lnTo>
                    <a:pt x="19542" y="62"/>
                  </a:lnTo>
                  <a:lnTo>
                    <a:pt x="20068" y="62"/>
                  </a:lnTo>
                  <a:lnTo>
                    <a:pt x="20593" y="62"/>
                  </a:lnTo>
                  <a:lnTo>
                    <a:pt x="21120" y="62"/>
                  </a:lnTo>
                  <a:lnTo>
                    <a:pt x="21120" y="490"/>
                  </a:lnTo>
                  <a:lnTo>
                    <a:pt x="20329" y="490"/>
                  </a:lnTo>
                  <a:lnTo>
                    <a:pt x="20329" y="1072"/>
                  </a:lnTo>
                  <a:lnTo>
                    <a:pt x="20329" y="1655"/>
                  </a:lnTo>
                  <a:lnTo>
                    <a:pt x="20329" y="2237"/>
                  </a:lnTo>
                  <a:lnTo>
                    <a:pt x="20329" y="2820"/>
                  </a:lnTo>
                  <a:lnTo>
                    <a:pt x="19811" y="2820"/>
                  </a:lnTo>
                  <a:lnTo>
                    <a:pt x="19811" y="2237"/>
                  </a:lnTo>
                  <a:lnTo>
                    <a:pt x="19811" y="1655"/>
                  </a:lnTo>
                  <a:lnTo>
                    <a:pt x="19811" y="1072"/>
                  </a:lnTo>
                  <a:lnTo>
                    <a:pt x="19811" y="490"/>
                  </a:lnTo>
                  <a:lnTo>
                    <a:pt x="19016" y="490"/>
                  </a:lnTo>
                  <a:lnTo>
                    <a:pt x="19016" y="62"/>
                  </a:lnTo>
                  <a:close/>
                  <a:moveTo>
                    <a:pt x="21362" y="2820"/>
                  </a:moveTo>
                  <a:lnTo>
                    <a:pt x="21362" y="2130"/>
                  </a:lnTo>
                  <a:lnTo>
                    <a:pt x="21362" y="1441"/>
                  </a:lnTo>
                  <a:lnTo>
                    <a:pt x="21362" y="751"/>
                  </a:lnTo>
                  <a:lnTo>
                    <a:pt x="21362" y="62"/>
                  </a:lnTo>
                  <a:lnTo>
                    <a:pt x="21876" y="62"/>
                  </a:lnTo>
                  <a:lnTo>
                    <a:pt x="21876" y="751"/>
                  </a:lnTo>
                  <a:lnTo>
                    <a:pt x="21876" y="1441"/>
                  </a:lnTo>
                  <a:lnTo>
                    <a:pt x="21876" y="2130"/>
                  </a:lnTo>
                  <a:lnTo>
                    <a:pt x="21876" y="2820"/>
                  </a:lnTo>
                  <a:lnTo>
                    <a:pt x="21362" y="2820"/>
                  </a:lnTo>
                  <a:close/>
                  <a:moveTo>
                    <a:pt x="22287" y="62"/>
                  </a:moveTo>
                  <a:lnTo>
                    <a:pt x="23208" y="62"/>
                  </a:lnTo>
                  <a:lnTo>
                    <a:pt x="24131" y="62"/>
                  </a:lnTo>
                  <a:lnTo>
                    <a:pt x="24131" y="490"/>
                  </a:lnTo>
                  <a:lnTo>
                    <a:pt x="23466" y="490"/>
                  </a:lnTo>
                  <a:lnTo>
                    <a:pt x="22802" y="490"/>
                  </a:lnTo>
                  <a:lnTo>
                    <a:pt x="22802" y="1153"/>
                  </a:lnTo>
                  <a:lnTo>
                    <a:pt x="23409" y="1153"/>
                  </a:lnTo>
                  <a:lnTo>
                    <a:pt x="24016" y="1153"/>
                  </a:lnTo>
                  <a:lnTo>
                    <a:pt x="23889" y="1581"/>
                  </a:lnTo>
                  <a:lnTo>
                    <a:pt x="23338" y="1581"/>
                  </a:lnTo>
                  <a:lnTo>
                    <a:pt x="22786" y="1581"/>
                  </a:lnTo>
                  <a:lnTo>
                    <a:pt x="22802" y="1653"/>
                  </a:lnTo>
                  <a:lnTo>
                    <a:pt x="22802" y="2392"/>
                  </a:lnTo>
                  <a:lnTo>
                    <a:pt x="23468" y="2392"/>
                  </a:lnTo>
                  <a:lnTo>
                    <a:pt x="24135" y="2392"/>
                  </a:lnTo>
                  <a:lnTo>
                    <a:pt x="24135" y="2820"/>
                  </a:lnTo>
                  <a:lnTo>
                    <a:pt x="23211" y="2820"/>
                  </a:lnTo>
                  <a:lnTo>
                    <a:pt x="22287" y="2820"/>
                  </a:lnTo>
                  <a:lnTo>
                    <a:pt x="22287" y="2130"/>
                  </a:lnTo>
                  <a:lnTo>
                    <a:pt x="22287" y="1441"/>
                  </a:lnTo>
                  <a:lnTo>
                    <a:pt x="22287" y="751"/>
                  </a:lnTo>
                  <a:lnTo>
                    <a:pt x="22287" y="62"/>
                  </a:lnTo>
                  <a:close/>
                  <a:moveTo>
                    <a:pt x="24299" y="62"/>
                  </a:moveTo>
                  <a:lnTo>
                    <a:pt x="24824" y="62"/>
                  </a:lnTo>
                  <a:lnTo>
                    <a:pt x="25351" y="62"/>
                  </a:lnTo>
                  <a:lnTo>
                    <a:pt x="25877" y="62"/>
                  </a:lnTo>
                  <a:lnTo>
                    <a:pt x="26404" y="62"/>
                  </a:lnTo>
                  <a:lnTo>
                    <a:pt x="26404" y="490"/>
                  </a:lnTo>
                  <a:lnTo>
                    <a:pt x="25612" y="490"/>
                  </a:lnTo>
                  <a:lnTo>
                    <a:pt x="25612" y="1072"/>
                  </a:lnTo>
                  <a:lnTo>
                    <a:pt x="25612" y="1655"/>
                  </a:lnTo>
                  <a:lnTo>
                    <a:pt x="25612" y="2237"/>
                  </a:lnTo>
                  <a:lnTo>
                    <a:pt x="25612" y="2820"/>
                  </a:lnTo>
                  <a:lnTo>
                    <a:pt x="25095" y="2820"/>
                  </a:lnTo>
                  <a:lnTo>
                    <a:pt x="25095" y="2237"/>
                  </a:lnTo>
                  <a:lnTo>
                    <a:pt x="25095" y="1655"/>
                  </a:lnTo>
                  <a:lnTo>
                    <a:pt x="25095" y="1072"/>
                  </a:lnTo>
                  <a:lnTo>
                    <a:pt x="25095" y="490"/>
                  </a:lnTo>
                  <a:lnTo>
                    <a:pt x="24299" y="490"/>
                  </a:lnTo>
                  <a:lnTo>
                    <a:pt x="24299" y="62"/>
                  </a:lnTo>
                  <a:close/>
                  <a:moveTo>
                    <a:pt x="27590" y="2442"/>
                  </a:moveTo>
                  <a:lnTo>
                    <a:pt x="27637" y="2441"/>
                  </a:lnTo>
                  <a:lnTo>
                    <a:pt x="27681" y="2438"/>
                  </a:lnTo>
                  <a:lnTo>
                    <a:pt x="27724" y="2433"/>
                  </a:lnTo>
                  <a:lnTo>
                    <a:pt x="27764" y="2427"/>
                  </a:lnTo>
                  <a:lnTo>
                    <a:pt x="27839" y="2409"/>
                  </a:lnTo>
                  <a:lnTo>
                    <a:pt x="27907" y="2382"/>
                  </a:lnTo>
                  <a:lnTo>
                    <a:pt x="27938" y="2366"/>
                  </a:lnTo>
                  <a:lnTo>
                    <a:pt x="27968" y="2348"/>
                  </a:lnTo>
                  <a:lnTo>
                    <a:pt x="27997" y="2328"/>
                  </a:lnTo>
                  <a:lnTo>
                    <a:pt x="28022" y="2306"/>
                  </a:lnTo>
                  <a:lnTo>
                    <a:pt x="28047" y="2281"/>
                  </a:lnTo>
                  <a:lnTo>
                    <a:pt x="28070" y="2255"/>
                  </a:lnTo>
                  <a:lnTo>
                    <a:pt x="28092" y="2227"/>
                  </a:lnTo>
                  <a:lnTo>
                    <a:pt x="28103" y="2212"/>
                  </a:lnTo>
                  <a:lnTo>
                    <a:pt x="28112" y="2196"/>
                  </a:lnTo>
                  <a:lnTo>
                    <a:pt x="28131" y="2164"/>
                  </a:lnTo>
                  <a:lnTo>
                    <a:pt x="28148" y="2129"/>
                  </a:lnTo>
                  <a:lnTo>
                    <a:pt x="28178" y="2053"/>
                  </a:lnTo>
                  <a:lnTo>
                    <a:pt x="28202" y="1969"/>
                  </a:lnTo>
                  <a:lnTo>
                    <a:pt x="28213" y="1923"/>
                  </a:lnTo>
                  <a:lnTo>
                    <a:pt x="28222" y="1875"/>
                  </a:lnTo>
                  <a:lnTo>
                    <a:pt x="28236" y="1773"/>
                  </a:lnTo>
                  <a:lnTo>
                    <a:pt x="28246" y="1661"/>
                  </a:lnTo>
                  <a:lnTo>
                    <a:pt x="28253" y="1540"/>
                  </a:lnTo>
                  <a:lnTo>
                    <a:pt x="28254" y="1408"/>
                  </a:lnTo>
                  <a:lnTo>
                    <a:pt x="28253" y="1291"/>
                  </a:lnTo>
                  <a:lnTo>
                    <a:pt x="28246" y="1180"/>
                  </a:lnTo>
                  <a:lnTo>
                    <a:pt x="28236" y="1078"/>
                  </a:lnTo>
                  <a:lnTo>
                    <a:pt x="28222" y="983"/>
                  </a:lnTo>
                  <a:lnTo>
                    <a:pt x="28213" y="939"/>
                  </a:lnTo>
                  <a:lnTo>
                    <a:pt x="28202" y="897"/>
                  </a:lnTo>
                  <a:lnTo>
                    <a:pt x="28179" y="817"/>
                  </a:lnTo>
                  <a:lnTo>
                    <a:pt x="28165" y="780"/>
                  </a:lnTo>
                  <a:lnTo>
                    <a:pt x="28149" y="744"/>
                  </a:lnTo>
                  <a:lnTo>
                    <a:pt x="28132" y="712"/>
                  </a:lnTo>
                  <a:lnTo>
                    <a:pt x="28113" y="681"/>
                  </a:lnTo>
                  <a:lnTo>
                    <a:pt x="28094" y="652"/>
                  </a:lnTo>
                  <a:lnTo>
                    <a:pt x="28072" y="624"/>
                  </a:lnTo>
                  <a:lnTo>
                    <a:pt x="28050" y="599"/>
                  </a:lnTo>
                  <a:lnTo>
                    <a:pt x="28025" y="575"/>
                  </a:lnTo>
                  <a:lnTo>
                    <a:pt x="27998" y="554"/>
                  </a:lnTo>
                  <a:lnTo>
                    <a:pt x="27971" y="534"/>
                  </a:lnTo>
                  <a:lnTo>
                    <a:pt x="27941" y="516"/>
                  </a:lnTo>
                  <a:lnTo>
                    <a:pt x="27909" y="501"/>
                  </a:lnTo>
                  <a:lnTo>
                    <a:pt x="27876" y="487"/>
                  </a:lnTo>
                  <a:lnTo>
                    <a:pt x="27841" y="475"/>
                  </a:lnTo>
                  <a:lnTo>
                    <a:pt x="27804" y="465"/>
                  </a:lnTo>
                  <a:lnTo>
                    <a:pt x="27765" y="456"/>
                  </a:lnTo>
                  <a:lnTo>
                    <a:pt x="27725" y="449"/>
                  </a:lnTo>
                  <a:lnTo>
                    <a:pt x="27681" y="444"/>
                  </a:lnTo>
                  <a:lnTo>
                    <a:pt x="27637" y="441"/>
                  </a:lnTo>
                  <a:lnTo>
                    <a:pt x="27590" y="441"/>
                  </a:lnTo>
                  <a:lnTo>
                    <a:pt x="27544" y="441"/>
                  </a:lnTo>
                  <a:lnTo>
                    <a:pt x="27498" y="444"/>
                  </a:lnTo>
                  <a:lnTo>
                    <a:pt x="27457" y="449"/>
                  </a:lnTo>
                  <a:lnTo>
                    <a:pt x="27416" y="456"/>
                  </a:lnTo>
                  <a:lnTo>
                    <a:pt x="27342" y="475"/>
                  </a:lnTo>
                  <a:lnTo>
                    <a:pt x="27275" y="501"/>
                  </a:lnTo>
                  <a:lnTo>
                    <a:pt x="27244" y="516"/>
                  </a:lnTo>
                  <a:lnTo>
                    <a:pt x="27214" y="534"/>
                  </a:lnTo>
                  <a:lnTo>
                    <a:pt x="27187" y="554"/>
                  </a:lnTo>
                  <a:lnTo>
                    <a:pt x="27161" y="575"/>
                  </a:lnTo>
                  <a:lnTo>
                    <a:pt x="27136" y="599"/>
                  </a:lnTo>
                  <a:lnTo>
                    <a:pt x="27114" y="624"/>
                  </a:lnTo>
                  <a:lnTo>
                    <a:pt x="27092" y="652"/>
                  </a:lnTo>
                  <a:lnTo>
                    <a:pt x="27073" y="681"/>
                  </a:lnTo>
                  <a:lnTo>
                    <a:pt x="27056" y="712"/>
                  </a:lnTo>
                  <a:lnTo>
                    <a:pt x="27039" y="744"/>
                  </a:lnTo>
                  <a:lnTo>
                    <a:pt x="27024" y="780"/>
                  </a:lnTo>
                  <a:lnTo>
                    <a:pt x="27009" y="817"/>
                  </a:lnTo>
                  <a:lnTo>
                    <a:pt x="26998" y="855"/>
                  </a:lnTo>
                  <a:lnTo>
                    <a:pt x="26986" y="897"/>
                  </a:lnTo>
                  <a:lnTo>
                    <a:pt x="26968" y="983"/>
                  </a:lnTo>
                  <a:lnTo>
                    <a:pt x="26954" y="1078"/>
                  </a:lnTo>
                  <a:lnTo>
                    <a:pt x="26945" y="1180"/>
                  </a:lnTo>
                  <a:lnTo>
                    <a:pt x="26938" y="1291"/>
                  </a:lnTo>
                  <a:lnTo>
                    <a:pt x="26937" y="1408"/>
                  </a:lnTo>
                  <a:lnTo>
                    <a:pt x="26940" y="1540"/>
                  </a:lnTo>
                  <a:lnTo>
                    <a:pt x="26945" y="1662"/>
                  </a:lnTo>
                  <a:lnTo>
                    <a:pt x="26949" y="1719"/>
                  </a:lnTo>
                  <a:lnTo>
                    <a:pt x="26954" y="1775"/>
                  </a:lnTo>
                  <a:lnTo>
                    <a:pt x="26968" y="1876"/>
                  </a:lnTo>
                  <a:lnTo>
                    <a:pt x="26977" y="1925"/>
                  </a:lnTo>
                  <a:lnTo>
                    <a:pt x="26987" y="1970"/>
                  </a:lnTo>
                  <a:lnTo>
                    <a:pt x="26999" y="2014"/>
                  </a:lnTo>
                  <a:lnTo>
                    <a:pt x="27011" y="2056"/>
                  </a:lnTo>
                  <a:lnTo>
                    <a:pt x="27025" y="2094"/>
                  </a:lnTo>
                  <a:lnTo>
                    <a:pt x="27040" y="2130"/>
                  </a:lnTo>
                  <a:lnTo>
                    <a:pt x="27057" y="2165"/>
                  </a:lnTo>
                  <a:lnTo>
                    <a:pt x="27075" y="2197"/>
                  </a:lnTo>
                  <a:lnTo>
                    <a:pt x="27095" y="2228"/>
                  </a:lnTo>
                  <a:lnTo>
                    <a:pt x="27115" y="2257"/>
                  </a:lnTo>
                  <a:lnTo>
                    <a:pt x="27137" y="2282"/>
                  </a:lnTo>
                  <a:lnTo>
                    <a:pt x="27162" y="2307"/>
                  </a:lnTo>
                  <a:lnTo>
                    <a:pt x="27188" y="2329"/>
                  </a:lnTo>
                  <a:lnTo>
                    <a:pt x="27215" y="2348"/>
                  </a:lnTo>
                  <a:lnTo>
                    <a:pt x="27245" y="2366"/>
                  </a:lnTo>
                  <a:lnTo>
                    <a:pt x="27276" y="2383"/>
                  </a:lnTo>
                  <a:lnTo>
                    <a:pt x="27308" y="2397"/>
                  </a:lnTo>
                  <a:lnTo>
                    <a:pt x="27343" y="2409"/>
                  </a:lnTo>
                  <a:lnTo>
                    <a:pt x="27379" y="2419"/>
                  </a:lnTo>
                  <a:lnTo>
                    <a:pt x="27398" y="2423"/>
                  </a:lnTo>
                  <a:lnTo>
                    <a:pt x="27417" y="2427"/>
                  </a:lnTo>
                  <a:lnTo>
                    <a:pt x="27457" y="2433"/>
                  </a:lnTo>
                  <a:lnTo>
                    <a:pt x="27500" y="2438"/>
                  </a:lnTo>
                  <a:lnTo>
                    <a:pt x="27544" y="2441"/>
                  </a:lnTo>
                  <a:lnTo>
                    <a:pt x="27590" y="2442"/>
                  </a:lnTo>
                  <a:close/>
                  <a:moveTo>
                    <a:pt x="27590" y="0"/>
                  </a:moveTo>
                  <a:lnTo>
                    <a:pt x="27677" y="3"/>
                  </a:lnTo>
                  <a:lnTo>
                    <a:pt x="27761" y="8"/>
                  </a:lnTo>
                  <a:lnTo>
                    <a:pt x="27840" y="18"/>
                  </a:lnTo>
                  <a:lnTo>
                    <a:pt x="27915" y="31"/>
                  </a:lnTo>
                  <a:lnTo>
                    <a:pt x="27986" y="48"/>
                  </a:lnTo>
                  <a:lnTo>
                    <a:pt x="28055" y="67"/>
                  </a:lnTo>
                  <a:lnTo>
                    <a:pt x="28118" y="91"/>
                  </a:lnTo>
                  <a:lnTo>
                    <a:pt x="28149" y="104"/>
                  </a:lnTo>
                  <a:lnTo>
                    <a:pt x="28179" y="118"/>
                  </a:lnTo>
                  <a:lnTo>
                    <a:pt x="28236" y="147"/>
                  </a:lnTo>
                  <a:lnTo>
                    <a:pt x="28289" y="180"/>
                  </a:lnTo>
                  <a:lnTo>
                    <a:pt x="28338" y="214"/>
                  </a:lnTo>
                  <a:lnTo>
                    <a:pt x="28386" y="253"/>
                  </a:lnTo>
                  <a:lnTo>
                    <a:pt x="28429" y="293"/>
                  </a:lnTo>
                  <a:lnTo>
                    <a:pt x="28470" y="336"/>
                  </a:lnTo>
                  <a:lnTo>
                    <a:pt x="28508" y="382"/>
                  </a:lnTo>
                  <a:lnTo>
                    <a:pt x="28541" y="430"/>
                  </a:lnTo>
                  <a:lnTo>
                    <a:pt x="28574" y="479"/>
                  </a:lnTo>
                  <a:lnTo>
                    <a:pt x="28602" y="532"/>
                  </a:lnTo>
                  <a:lnTo>
                    <a:pt x="28629" y="584"/>
                  </a:lnTo>
                  <a:lnTo>
                    <a:pt x="28653" y="640"/>
                  </a:lnTo>
                  <a:lnTo>
                    <a:pt x="28675" y="698"/>
                  </a:lnTo>
                  <a:lnTo>
                    <a:pt x="28694" y="757"/>
                  </a:lnTo>
                  <a:lnTo>
                    <a:pt x="28711" y="817"/>
                  </a:lnTo>
                  <a:lnTo>
                    <a:pt x="28725" y="878"/>
                  </a:lnTo>
                  <a:lnTo>
                    <a:pt x="28738" y="942"/>
                  </a:lnTo>
                  <a:lnTo>
                    <a:pt x="28748" y="1006"/>
                  </a:lnTo>
                  <a:lnTo>
                    <a:pt x="28757" y="1072"/>
                  </a:lnTo>
                  <a:lnTo>
                    <a:pt x="28765" y="1138"/>
                  </a:lnTo>
                  <a:lnTo>
                    <a:pt x="28774" y="1272"/>
                  </a:lnTo>
                  <a:lnTo>
                    <a:pt x="28777" y="1408"/>
                  </a:lnTo>
                  <a:lnTo>
                    <a:pt x="28774" y="1559"/>
                  </a:lnTo>
                  <a:lnTo>
                    <a:pt x="28770" y="1634"/>
                  </a:lnTo>
                  <a:lnTo>
                    <a:pt x="28765" y="1706"/>
                  </a:lnTo>
                  <a:lnTo>
                    <a:pt x="28757" y="1777"/>
                  </a:lnTo>
                  <a:lnTo>
                    <a:pt x="28748" y="1847"/>
                  </a:lnTo>
                  <a:lnTo>
                    <a:pt x="28738" y="1915"/>
                  </a:lnTo>
                  <a:lnTo>
                    <a:pt x="28725" y="1982"/>
                  </a:lnTo>
                  <a:lnTo>
                    <a:pt x="28711" y="2048"/>
                  </a:lnTo>
                  <a:lnTo>
                    <a:pt x="28694" y="2111"/>
                  </a:lnTo>
                  <a:lnTo>
                    <a:pt x="28675" y="2173"/>
                  </a:lnTo>
                  <a:lnTo>
                    <a:pt x="28653" y="2232"/>
                  </a:lnTo>
                  <a:lnTo>
                    <a:pt x="28629" y="2289"/>
                  </a:lnTo>
                  <a:lnTo>
                    <a:pt x="28602" y="2344"/>
                  </a:lnTo>
                  <a:lnTo>
                    <a:pt x="28574" y="2399"/>
                  </a:lnTo>
                  <a:lnTo>
                    <a:pt x="28541" y="2449"/>
                  </a:lnTo>
                  <a:lnTo>
                    <a:pt x="28508" y="2498"/>
                  </a:lnTo>
                  <a:lnTo>
                    <a:pt x="28470" y="2544"/>
                  </a:lnTo>
                  <a:lnTo>
                    <a:pt x="28429" y="2587"/>
                  </a:lnTo>
                  <a:lnTo>
                    <a:pt x="28386" y="2628"/>
                  </a:lnTo>
                  <a:lnTo>
                    <a:pt x="28338" y="2667"/>
                  </a:lnTo>
                  <a:lnTo>
                    <a:pt x="28314" y="2685"/>
                  </a:lnTo>
                  <a:lnTo>
                    <a:pt x="28289" y="2702"/>
                  </a:lnTo>
                  <a:lnTo>
                    <a:pt x="28236" y="2734"/>
                  </a:lnTo>
                  <a:lnTo>
                    <a:pt x="28179" y="2763"/>
                  </a:lnTo>
                  <a:lnTo>
                    <a:pt x="28118" y="2789"/>
                  </a:lnTo>
                  <a:lnTo>
                    <a:pt x="28055" y="2812"/>
                  </a:lnTo>
                  <a:lnTo>
                    <a:pt x="28021" y="2823"/>
                  </a:lnTo>
                  <a:lnTo>
                    <a:pt x="27986" y="2832"/>
                  </a:lnTo>
                  <a:lnTo>
                    <a:pt x="27915" y="2848"/>
                  </a:lnTo>
                  <a:lnTo>
                    <a:pt x="27840" y="2861"/>
                  </a:lnTo>
                  <a:lnTo>
                    <a:pt x="27761" y="2870"/>
                  </a:lnTo>
                  <a:lnTo>
                    <a:pt x="27677" y="2877"/>
                  </a:lnTo>
                  <a:lnTo>
                    <a:pt x="27590" y="2878"/>
                  </a:lnTo>
                  <a:lnTo>
                    <a:pt x="27502" y="2877"/>
                  </a:lnTo>
                  <a:lnTo>
                    <a:pt x="27418" y="2870"/>
                  </a:lnTo>
                  <a:lnTo>
                    <a:pt x="27339" y="2861"/>
                  </a:lnTo>
                  <a:lnTo>
                    <a:pt x="27264" y="2848"/>
                  </a:lnTo>
                  <a:lnTo>
                    <a:pt x="27192" y="2832"/>
                  </a:lnTo>
                  <a:lnTo>
                    <a:pt x="27125" y="2812"/>
                  </a:lnTo>
                  <a:lnTo>
                    <a:pt x="27061" y="2789"/>
                  </a:lnTo>
                  <a:lnTo>
                    <a:pt x="27002" y="2763"/>
                  </a:lnTo>
                  <a:lnTo>
                    <a:pt x="26945" y="2734"/>
                  </a:lnTo>
                  <a:lnTo>
                    <a:pt x="26892" y="2702"/>
                  </a:lnTo>
                  <a:lnTo>
                    <a:pt x="26842" y="2667"/>
                  </a:lnTo>
                  <a:lnTo>
                    <a:pt x="26796" y="2628"/>
                  </a:lnTo>
                  <a:lnTo>
                    <a:pt x="26753" y="2587"/>
                  </a:lnTo>
                  <a:lnTo>
                    <a:pt x="26713" y="2544"/>
                  </a:lnTo>
                  <a:lnTo>
                    <a:pt x="26677" y="2498"/>
                  </a:lnTo>
                  <a:lnTo>
                    <a:pt x="26642" y="2449"/>
                  </a:lnTo>
                  <a:lnTo>
                    <a:pt x="26611" y="2399"/>
                  </a:lnTo>
                  <a:lnTo>
                    <a:pt x="26582" y="2344"/>
                  </a:lnTo>
                  <a:lnTo>
                    <a:pt x="26557" y="2289"/>
                  </a:lnTo>
                  <a:lnTo>
                    <a:pt x="26533" y="2232"/>
                  </a:lnTo>
                  <a:lnTo>
                    <a:pt x="26513" y="2173"/>
                  </a:lnTo>
                  <a:lnTo>
                    <a:pt x="26494" y="2111"/>
                  </a:lnTo>
                  <a:lnTo>
                    <a:pt x="26478" y="2048"/>
                  </a:lnTo>
                  <a:lnTo>
                    <a:pt x="26463" y="1982"/>
                  </a:lnTo>
                  <a:lnTo>
                    <a:pt x="26457" y="1949"/>
                  </a:lnTo>
                  <a:lnTo>
                    <a:pt x="26452" y="1915"/>
                  </a:lnTo>
                  <a:lnTo>
                    <a:pt x="26441" y="1847"/>
                  </a:lnTo>
                  <a:lnTo>
                    <a:pt x="26432" y="1777"/>
                  </a:lnTo>
                  <a:lnTo>
                    <a:pt x="26426" y="1706"/>
                  </a:lnTo>
                  <a:lnTo>
                    <a:pt x="26418" y="1559"/>
                  </a:lnTo>
                  <a:lnTo>
                    <a:pt x="26414" y="1408"/>
                  </a:lnTo>
                  <a:lnTo>
                    <a:pt x="26418" y="1272"/>
                  </a:lnTo>
                  <a:lnTo>
                    <a:pt x="26421" y="1205"/>
                  </a:lnTo>
                  <a:lnTo>
                    <a:pt x="26426" y="1138"/>
                  </a:lnTo>
                  <a:lnTo>
                    <a:pt x="26441" y="1006"/>
                  </a:lnTo>
                  <a:lnTo>
                    <a:pt x="26463" y="878"/>
                  </a:lnTo>
                  <a:lnTo>
                    <a:pt x="26479" y="817"/>
                  </a:lnTo>
                  <a:lnTo>
                    <a:pt x="26494" y="757"/>
                  </a:lnTo>
                  <a:lnTo>
                    <a:pt x="26514" y="698"/>
                  </a:lnTo>
                  <a:lnTo>
                    <a:pt x="26535" y="640"/>
                  </a:lnTo>
                  <a:lnTo>
                    <a:pt x="26558" y="584"/>
                  </a:lnTo>
                  <a:lnTo>
                    <a:pt x="26584" y="532"/>
                  </a:lnTo>
                  <a:lnTo>
                    <a:pt x="26612" y="479"/>
                  </a:lnTo>
                  <a:lnTo>
                    <a:pt x="26643" y="430"/>
                  </a:lnTo>
                  <a:lnTo>
                    <a:pt x="26678" y="382"/>
                  </a:lnTo>
                  <a:lnTo>
                    <a:pt x="26714" y="336"/>
                  </a:lnTo>
                  <a:lnTo>
                    <a:pt x="26735" y="314"/>
                  </a:lnTo>
                  <a:lnTo>
                    <a:pt x="26755" y="293"/>
                  </a:lnTo>
                  <a:lnTo>
                    <a:pt x="26798" y="253"/>
                  </a:lnTo>
                  <a:lnTo>
                    <a:pt x="26820" y="234"/>
                  </a:lnTo>
                  <a:lnTo>
                    <a:pt x="26844" y="214"/>
                  </a:lnTo>
                  <a:lnTo>
                    <a:pt x="26894" y="180"/>
                  </a:lnTo>
                  <a:lnTo>
                    <a:pt x="26946" y="147"/>
                  </a:lnTo>
                  <a:lnTo>
                    <a:pt x="27003" y="118"/>
                  </a:lnTo>
                  <a:lnTo>
                    <a:pt x="27062" y="91"/>
                  </a:lnTo>
                  <a:lnTo>
                    <a:pt x="27126" y="67"/>
                  </a:lnTo>
                  <a:lnTo>
                    <a:pt x="27193" y="48"/>
                  </a:lnTo>
                  <a:lnTo>
                    <a:pt x="27264" y="31"/>
                  </a:lnTo>
                  <a:lnTo>
                    <a:pt x="27339" y="18"/>
                  </a:lnTo>
                  <a:lnTo>
                    <a:pt x="27420" y="8"/>
                  </a:lnTo>
                  <a:lnTo>
                    <a:pt x="27502" y="3"/>
                  </a:lnTo>
                  <a:lnTo>
                    <a:pt x="27590" y="0"/>
                  </a:lnTo>
                  <a:close/>
                  <a:moveTo>
                    <a:pt x="2968" y="1692"/>
                  </a:moveTo>
                  <a:lnTo>
                    <a:pt x="3643" y="1692"/>
                  </a:lnTo>
                  <a:lnTo>
                    <a:pt x="3364" y="869"/>
                  </a:lnTo>
                  <a:lnTo>
                    <a:pt x="3344" y="811"/>
                  </a:lnTo>
                  <a:lnTo>
                    <a:pt x="3328" y="752"/>
                  </a:lnTo>
                  <a:lnTo>
                    <a:pt x="3315" y="697"/>
                  </a:lnTo>
                  <a:lnTo>
                    <a:pt x="3306" y="652"/>
                  </a:lnTo>
                  <a:lnTo>
                    <a:pt x="3298" y="698"/>
                  </a:lnTo>
                  <a:lnTo>
                    <a:pt x="3285" y="755"/>
                  </a:lnTo>
                  <a:lnTo>
                    <a:pt x="3269" y="814"/>
                  </a:lnTo>
                  <a:lnTo>
                    <a:pt x="3253" y="869"/>
                  </a:lnTo>
                  <a:lnTo>
                    <a:pt x="2968" y="1692"/>
                  </a:lnTo>
                  <a:close/>
                  <a:moveTo>
                    <a:pt x="941" y="1328"/>
                  </a:moveTo>
                  <a:lnTo>
                    <a:pt x="1005" y="1327"/>
                  </a:lnTo>
                  <a:lnTo>
                    <a:pt x="1066" y="1321"/>
                  </a:lnTo>
                  <a:lnTo>
                    <a:pt x="1122" y="1312"/>
                  </a:lnTo>
                  <a:lnTo>
                    <a:pt x="1172" y="1300"/>
                  </a:lnTo>
                  <a:lnTo>
                    <a:pt x="1217" y="1283"/>
                  </a:lnTo>
                  <a:lnTo>
                    <a:pt x="1259" y="1264"/>
                  </a:lnTo>
                  <a:lnTo>
                    <a:pt x="1295" y="1242"/>
                  </a:lnTo>
                  <a:lnTo>
                    <a:pt x="1327" y="1216"/>
                  </a:lnTo>
                  <a:lnTo>
                    <a:pt x="1356" y="1188"/>
                  </a:lnTo>
                  <a:lnTo>
                    <a:pt x="1379" y="1157"/>
                  </a:lnTo>
                  <a:lnTo>
                    <a:pt x="1391" y="1140"/>
                  </a:lnTo>
                  <a:lnTo>
                    <a:pt x="1400" y="1123"/>
                  </a:lnTo>
                  <a:lnTo>
                    <a:pt x="1415" y="1086"/>
                  </a:lnTo>
                  <a:lnTo>
                    <a:pt x="1428" y="1047"/>
                  </a:lnTo>
                  <a:lnTo>
                    <a:pt x="1437" y="1006"/>
                  </a:lnTo>
                  <a:lnTo>
                    <a:pt x="1443" y="961"/>
                  </a:lnTo>
                  <a:lnTo>
                    <a:pt x="1444" y="916"/>
                  </a:lnTo>
                  <a:lnTo>
                    <a:pt x="1441" y="866"/>
                  </a:lnTo>
                  <a:lnTo>
                    <a:pt x="1436" y="818"/>
                  </a:lnTo>
                  <a:lnTo>
                    <a:pt x="1427" y="774"/>
                  </a:lnTo>
                  <a:lnTo>
                    <a:pt x="1414" y="733"/>
                  </a:lnTo>
                  <a:lnTo>
                    <a:pt x="1397" y="694"/>
                  </a:lnTo>
                  <a:lnTo>
                    <a:pt x="1377" y="659"/>
                  </a:lnTo>
                  <a:lnTo>
                    <a:pt x="1352" y="628"/>
                  </a:lnTo>
                  <a:lnTo>
                    <a:pt x="1324" y="600"/>
                  </a:lnTo>
                  <a:lnTo>
                    <a:pt x="1290" y="574"/>
                  </a:lnTo>
                  <a:lnTo>
                    <a:pt x="1254" y="552"/>
                  </a:lnTo>
                  <a:lnTo>
                    <a:pt x="1212" y="533"/>
                  </a:lnTo>
                  <a:lnTo>
                    <a:pt x="1167" y="519"/>
                  </a:lnTo>
                  <a:lnTo>
                    <a:pt x="1142" y="512"/>
                  </a:lnTo>
                  <a:lnTo>
                    <a:pt x="1117" y="506"/>
                  </a:lnTo>
                  <a:lnTo>
                    <a:pt x="1062" y="497"/>
                  </a:lnTo>
                  <a:lnTo>
                    <a:pt x="1004" y="492"/>
                  </a:lnTo>
                  <a:lnTo>
                    <a:pt x="941" y="490"/>
                  </a:lnTo>
                  <a:lnTo>
                    <a:pt x="515" y="490"/>
                  </a:lnTo>
                  <a:lnTo>
                    <a:pt x="515" y="1328"/>
                  </a:lnTo>
                  <a:lnTo>
                    <a:pt x="941" y="1328"/>
                  </a:lnTo>
                  <a:close/>
                  <a:moveTo>
                    <a:pt x="3048" y="62"/>
                  </a:moveTo>
                  <a:lnTo>
                    <a:pt x="3575" y="62"/>
                  </a:lnTo>
                  <a:lnTo>
                    <a:pt x="3824" y="751"/>
                  </a:lnTo>
                  <a:lnTo>
                    <a:pt x="4074" y="1441"/>
                  </a:lnTo>
                  <a:lnTo>
                    <a:pt x="4324" y="2130"/>
                  </a:lnTo>
                  <a:lnTo>
                    <a:pt x="4574" y="2820"/>
                  </a:lnTo>
                  <a:lnTo>
                    <a:pt x="4031" y="2820"/>
                  </a:lnTo>
                  <a:lnTo>
                    <a:pt x="3793" y="2120"/>
                  </a:lnTo>
                  <a:lnTo>
                    <a:pt x="2822" y="2120"/>
                  </a:lnTo>
                  <a:lnTo>
                    <a:pt x="2580" y="2820"/>
                  </a:lnTo>
                  <a:lnTo>
                    <a:pt x="2127" y="2820"/>
                  </a:lnTo>
                  <a:lnTo>
                    <a:pt x="2047" y="2820"/>
                  </a:lnTo>
                  <a:lnTo>
                    <a:pt x="1509" y="2820"/>
                  </a:lnTo>
                  <a:lnTo>
                    <a:pt x="872" y="1849"/>
                  </a:lnTo>
                  <a:lnTo>
                    <a:pt x="837" y="1756"/>
                  </a:lnTo>
                  <a:lnTo>
                    <a:pt x="515" y="1756"/>
                  </a:lnTo>
                  <a:lnTo>
                    <a:pt x="515" y="2288"/>
                  </a:lnTo>
                  <a:lnTo>
                    <a:pt x="515" y="2820"/>
                  </a:lnTo>
                  <a:lnTo>
                    <a:pt x="0" y="2820"/>
                  </a:lnTo>
                  <a:lnTo>
                    <a:pt x="0" y="2130"/>
                  </a:lnTo>
                  <a:lnTo>
                    <a:pt x="0" y="1441"/>
                  </a:lnTo>
                  <a:lnTo>
                    <a:pt x="0" y="751"/>
                  </a:lnTo>
                  <a:lnTo>
                    <a:pt x="0" y="62"/>
                  </a:lnTo>
                  <a:lnTo>
                    <a:pt x="941" y="62"/>
                  </a:lnTo>
                  <a:lnTo>
                    <a:pt x="1005" y="62"/>
                  </a:lnTo>
                  <a:lnTo>
                    <a:pt x="1067" y="66"/>
                  </a:lnTo>
                  <a:lnTo>
                    <a:pt x="1128" y="71"/>
                  </a:lnTo>
                  <a:lnTo>
                    <a:pt x="1186" y="78"/>
                  </a:lnTo>
                  <a:lnTo>
                    <a:pt x="1242" y="87"/>
                  </a:lnTo>
                  <a:lnTo>
                    <a:pt x="1296" y="97"/>
                  </a:lnTo>
                  <a:lnTo>
                    <a:pt x="1348" y="110"/>
                  </a:lnTo>
                  <a:lnTo>
                    <a:pt x="1397" y="124"/>
                  </a:lnTo>
                  <a:lnTo>
                    <a:pt x="1490" y="158"/>
                  </a:lnTo>
                  <a:lnTo>
                    <a:pt x="1573" y="198"/>
                  </a:lnTo>
                  <a:lnTo>
                    <a:pt x="1613" y="221"/>
                  </a:lnTo>
                  <a:lnTo>
                    <a:pt x="1650" y="244"/>
                  </a:lnTo>
                  <a:lnTo>
                    <a:pt x="1717" y="298"/>
                  </a:lnTo>
                  <a:lnTo>
                    <a:pt x="1776" y="356"/>
                  </a:lnTo>
                  <a:lnTo>
                    <a:pt x="1802" y="389"/>
                  </a:lnTo>
                  <a:lnTo>
                    <a:pt x="1827" y="422"/>
                  </a:lnTo>
                  <a:lnTo>
                    <a:pt x="1849" y="456"/>
                  </a:lnTo>
                  <a:lnTo>
                    <a:pt x="1870" y="492"/>
                  </a:lnTo>
                  <a:lnTo>
                    <a:pt x="1888" y="529"/>
                  </a:lnTo>
                  <a:lnTo>
                    <a:pt x="1904" y="568"/>
                  </a:lnTo>
                  <a:lnTo>
                    <a:pt x="1919" y="606"/>
                  </a:lnTo>
                  <a:lnTo>
                    <a:pt x="1932" y="648"/>
                  </a:lnTo>
                  <a:lnTo>
                    <a:pt x="1942" y="689"/>
                  </a:lnTo>
                  <a:lnTo>
                    <a:pt x="1951" y="733"/>
                  </a:lnTo>
                  <a:lnTo>
                    <a:pt x="1963" y="822"/>
                  </a:lnTo>
                  <a:lnTo>
                    <a:pt x="1965" y="916"/>
                  </a:lnTo>
                  <a:lnTo>
                    <a:pt x="1964" y="984"/>
                  </a:lnTo>
                  <a:lnTo>
                    <a:pt x="1958" y="1051"/>
                  </a:lnTo>
                  <a:lnTo>
                    <a:pt x="1946" y="1116"/>
                  </a:lnTo>
                  <a:lnTo>
                    <a:pt x="1930" y="1178"/>
                  </a:lnTo>
                  <a:lnTo>
                    <a:pt x="1911" y="1236"/>
                  </a:lnTo>
                  <a:lnTo>
                    <a:pt x="1886" y="1292"/>
                  </a:lnTo>
                  <a:lnTo>
                    <a:pt x="1858" y="1345"/>
                  </a:lnTo>
                  <a:lnTo>
                    <a:pt x="1824" y="1397"/>
                  </a:lnTo>
                  <a:lnTo>
                    <a:pt x="1787" y="1444"/>
                  </a:lnTo>
                  <a:lnTo>
                    <a:pt x="1744" y="1488"/>
                  </a:lnTo>
                  <a:lnTo>
                    <a:pt x="1697" y="1530"/>
                  </a:lnTo>
                  <a:lnTo>
                    <a:pt x="1646" y="1568"/>
                  </a:lnTo>
                  <a:lnTo>
                    <a:pt x="1589" y="1603"/>
                  </a:lnTo>
                  <a:lnTo>
                    <a:pt x="1527" y="1635"/>
                  </a:lnTo>
                  <a:lnTo>
                    <a:pt x="1461" y="1664"/>
                  </a:lnTo>
                  <a:lnTo>
                    <a:pt x="1390" y="1688"/>
                  </a:lnTo>
                  <a:lnTo>
                    <a:pt x="1732" y="2214"/>
                  </a:lnTo>
                  <a:lnTo>
                    <a:pt x="2075" y="2741"/>
                  </a:lnTo>
                  <a:lnTo>
                    <a:pt x="2318" y="2071"/>
                  </a:lnTo>
                  <a:lnTo>
                    <a:pt x="2562" y="1402"/>
                  </a:lnTo>
                  <a:lnTo>
                    <a:pt x="2805" y="731"/>
                  </a:lnTo>
                  <a:lnTo>
                    <a:pt x="3048" y="62"/>
                  </a:lnTo>
                  <a:close/>
                  <a:moveTo>
                    <a:pt x="16185" y="1673"/>
                  </a:moveTo>
                  <a:lnTo>
                    <a:pt x="16185" y="867"/>
                  </a:lnTo>
                  <a:lnTo>
                    <a:pt x="16185" y="62"/>
                  </a:lnTo>
                  <a:lnTo>
                    <a:pt x="16700" y="62"/>
                  </a:lnTo>
                  <a:lnTo>
                    <a:pt x="16700" y="867"/>
                  </a:lnTo>
                  <a:lnTo>
                    <a:pt x="16700" y="1673"/>
                  </a:lnTo>
                  <a:lnTo>
                    <a:pt x="16699" y="1751"/>
                  </a:lnTo>
                  <a:lnTo>
                    <a:pt x="16695" y="1827"/>
                  </a:lnTo>
                  <a:lnTo>
                    <a:pt x="16689" y="1900"/>
                  </a:lnTo>
                  <a:lnTo>
                    <a:pt x="16678" y="1969"/>
                  </a:lnTo>
                  <a:lnTo>
                    <a:pt x="16667" y="2038"/>
                  </a:lnTo>
                  <a:lnTo>
                    <a:pt x="16653" y="2101"/>
                  </a:lnTo>
                  <a:lnTo>
                    <a:pt x="16636" y="2163"/>
                  </a:lnTo>
                  <a:lnTo>
                    <a:pt x="16616" y="2222"/>
                  </a:lnTo>
                  <a:lnTo>
                    <a:pt x="16594" y="2277"/>
                  </a:lnTo>
                  <a:lnTo>
                    <a:pt x="16570" y="2331"/>
                  </a:lnTo>
                  <a:lnTo>
                    <a:pt x="16544" y="2382"/>
                  </a:lnTo>
                  <a:lnTo>
                    <a:pt x="16514" y="2431"/>
                  </a:lnTo>
                  <a:lnTo>
                    <a:pt x="16484" y="2476"/>
                  </a:lnTo>
                  <a:lnTo>
                    <a:pt x="16451" y="2518"/>
                  </a:lnTo>
                  <a:lnTo>
                    <a:pt x="16416" y="2560"/>
                  </a:lnTo>
                  <a:lnTo>
                    <a:pt x="16380" y="2597"/>
                  </a:lnTo>
                  <a:lnTo>
                    <a:pt x="16339" y="2633"/>
                  </a:lnTo>
                  <a:lnTo>
                    <a:pt x="16299" y="2665"/>
                  </a:lnTo>
                  <a:lnTo>
                    <a:pt x="16257" y="2696"/>
                  </a:lnTo>
                  <a:lnTo>
                    <a:pt x="16213" y="2725"/>
                  </a:lnTo>
                  <a:lnTo>
                    <a:pt x="16166" y="2750"/>
                  </a:lnTo>
                  <a:lnTo>
                    <a:pt x="16118" y="2774"/>
                  </a:lnTo>
                  <a:lnTo>
                    <a:pt x="16068" y="2794"/>
                  </a:lnTo>
                  <a:lnTo>
                    <a:pt x="16017" y="2814"/>
                  </a:lnTo>
                  <a:lnTo>
                    <a:pt x="15964" y="2829"/>
                  </a:lnTo>
                  <a:lnTo>
                    <a:pt x="15910" y="2843"/>
                  </a:lnTo>
                  <a:lnTo>
                    <a:pt x="15854" y="2855"/>
                  </a:lnTo>
                  <a:lnTo>
                    <a:pt x="15797" y="2865"/>
                  </a:lnTo>
                  <a:lnTo>
                    <a:pt x="15739" y="2873"/>
                  </a:lnTo>
                  <a:lnTo>
                    <a:pt x="15680" y="2878"/>
                  </a:lnTo>
                  <a:lnTo>
                    <a:pt x="15557" y="2882"/>
                  </a:lnTo>
                  <a:lnTo>
                    <a:pt x="15434" y="2878"/>
                  </a:lnTo>
                  <a:lnTo>
                    <a:pt x="15374" y="2873"/>
                  </a:lnTo>
                  <a:lnTo>
                    <a:pt x="15316" y="2865"/>
                  </a:lnTo>
                  <a:lnTo>
                    <a:pt x="15259" y="2855"/>
                  </a:lnTo>
                  <a:lnTo>
                    <a:pt x="15203" y="2843"/>
                  </a:lnTo>
                  <a:lnTo>
                    <a:pt x="15149" y="2829"/>
                  </a:lnTo>
                  <a:lnTo>
                    <a:pt x="15097" y="2814"/>
                  </a:lnTo>
                  <a:lnTo>
                    <a:pt x="15046" y="2794"/>
                  </a:lnTo>
                  <a:lnTo>
                    <a:pt x="14996" y="2774"/>
                  </a:lnTo>
                  <a:lnTo>
                    <a:pt x="14949" y="2750"/>
                  </a:lnTo>
                  <a:lnTo>
                    <a:pt x="14903" y="2725"/>
                  </a:lnTo>
                  <a:lnTo>
                    <a:pt x="14859" y="2696"/>
                  </a:lnTo>
                  <a:lnTo>
                    <a:pt x="14817" y="2665"/>
                  </a:lnTo>
                  <a:lnTo>
                    <a:pt x="14776" y="2633"/>
                  </a:lnTo>
                  <a:lnTo>
                    <a:pt x="14738" y="2597"/>
                  </a:lnTo>
                  <a:lnTo>
                    <a:pt x="14701" y="2560"/>
                  </a:lnTo>
                  <a:lnTo>
                    <a:pt x="14667" y="2518"/>
                  </a:lnTo>
                  <a:lnTo>
                    <a:pt x="14634" y="2476"/>
                  </a:lnTo>
                  <a:lnTo>
                    <a:pt x="14603" y="2431"/>
                  </a:lnTo>
                  <a:lnTo>
                    <a:pt x="14575" y="2382"/>
                  </a:lnTo>
                  <a:lnTo>
                    <a:pt x="14549" y="2331"/>
                  </a:lnTo>
                  <a:lnTo>
                    <a:pt x="14525" y="2277"/>
                  </a:lnTo>
                  <a:lnTo>
                    <a:pt x="14504" y="2222"/>
                  </a:lnTo>
                  <a:lnTo>
                    <a:pt x="14484" y="2163"/>
                  </a:lnTo>
                  <a:lnTo>
                    <a:pt x="14467" y="2101"/>
                  </a:lnTo>
                  <a:lnTo>
                    <a:pt x="14453" y="2038"/>
                  </a:lnTo>
                  <a:lnTo>
                    <a:pt x="14441" y="1969"/>
                  </a:lnTo>
                  <a:lnTo>
                    <a:pt x="14432" y="1900"/>
                  </a:lnTo>
                  <a:lnTo>
                    <a:pt x="14425" y="1827"/>
                  </a:lnTo>
                  <a:lnTo>
                    <a:pt x="14421" y="1751"/>
                  </a:lnTo>
                  <a:lnTo>
                    <a:pt x="14419" y="1673"/>
                  </a:lnTo>
                  <a:lnTo>
                    <a:pt x="14419" y="867"/>
                  </a:lnTo>
                  <a:lnTo>
                    <a:pt x="14419" y="62"/>
                  </a:lnTo>
                  <a:lnTo>
                    <a:pt x="14934" y="62"/>
                  </a:lnTo>
                  <a:lnTo>
                    <a:pt x="14934" y="867"/>
                  </a:lnTo>
                  <a:lnTo>
                    <a:pt x="14934" y="1673"/>
                  </a:lnTo>
                  <a:lnTo>
                    <a:pt x="14937" y="1773"/>
                  </a:lnTo>
                  <a:lnTo>
                    <a:pt x="14940" y="1821"/>
                  </a:lnTo>
                  <a:lnTo>
                    <a:pt x="14945" y="1866"/>
                  </a:lnTo>
                  <a:lnTo>
                    <a:pt x="14956" y="1951"/>
                  </a:lnTo>
                  <a:lnTo>
                    <a:pt x="14974" y="2028"/>
                  </a:lnTo>
                  <a:lnTo>
                    <a:pt x="14996" y="2099"/>
                  </a:lnTo>
                  <a:lnTo>
                    <a:pt x="15009" y="2132"/>
                  </a:lnTo>
                  <a:lnTo>
                    <a:pt x="15024" y="2161"/>
                  </a:lnTo>
                  <a:lnTo>
                    <a:pt x="15039" y="2191"/>
                  </a:lnTo>
                  <a:lnTo>
                    <a:pt x="15056" y="2218"/>
                  </a:lnTo>
                  <a:lnTo>
                    <a:pt x="15092" y="2267"/>
                  </a:lnTo>
                  <a:lnTo>
                    <a:pt x="15113" y="2289"/>
                  </a:lnTo>
                  <a:lnTo>
                    <a:pt x="15135" y="2310"/>
                  </a:lnTo>
                  <a:lnTo>
                    <a:pt x="15157" y="2329"/>
                  </a:lnTo>
                  <a:lnTo>
                    <a:pt x="15180" y="2346"/>
                  </a:lnTo>
                  <a:lnTo>
                    <a:pt x="15206" y="2361"/>
                  </a:lnTo>
                  <a:lnTo>
                    <a:pt x="15232" y="2377"/>
                  </a:lnTo>
                  <a:lnTo>
                    <a:pt x="15288" y="2400"/>
                  </a:lnTo>
                  <a:lnTo>
                    <a:pt x="15317" y="2410"/>
                  </a:lnTo>
                  <a:lnTo>
                    <a:pt x="15348" y="2419"/>
                  </a:lnTo>
                  <a:lnTo>
                    <a:pt x="15413" y="2432"/>
                  </a:lnTo>
                  <a:lnTo>
                    <a:pt x="15447" y="2436"/>
                  </a:lnTo>
                  <a:lnTo>
                    <a:pt x="15483" y="2440"/>
                  </a:lnTo>
                  <a:lnTo>
                    <a:pt x="15557" y="2442"/>
                  </a:lnTo>
                  <a:lnTo>
                    <a:pt x="15630" y="2440"/>
                  </a:lnTo>
                  <a:lnTo>
                    <a:pt x="15665" y="2436"/>
                  </a:lnTo>
                  <a:lnTo>
                    <a:pt x="15700" y="2432"/>
                  </a:lnTo>
                  <a:lnTo>
                    <a:pt x="15765" y="2419"/>
                  </a:lnTo>
                  <a:lnTo>
                    <a:pt x="15796" y="2410"/>
                  </a:lnTo>
                  <a:lnTo>
                    <a:pt x="15827" y="2400"/>
                  </a:lnTo>
                  <a:lnTo>
                    <a:pt x="15883" y="2375"/>
                  </a:lnTo>
                  <a:lnTo>
                    <a:pt x="15909" y="2361"/>
                  </a:lnTo>
                  <a:lnTo>
                    <a:pt x="15934" y="2344"/>
                  </a:lnTo>
                  <a:lnTo>
                    <a:pt x="15959" y="2328"/>
                  </a:lnTo>
                  <a:lnTo>
                    <a:pt x="15981" y="2308"/>
                  </a:lnTo>
                  <a:lnTo>
                    <a:pt x="16003" y="2288"/>
                  </a:lnTo>
                  <a:lnTo>
                    <a:pt x="16024" y="2266"/>
                  </a:lnTo>
                  <a:lnTo>
                    <a:pt x="16061" y="2215"/>
                  </a:lnTo>
                  <a:lnTo>
                    <a:pt x="16094" y="2160"/>
                  </a:lnTo>
                  <a:lnTo>
                    <a:pt x="16109" y="2129"/>
                  </a:lnTo>
                  <a:lnTo>
                    <a:pt x="16122" y="2097"/>
                  </a:lnTo>
                  <a:lnTo>
                    <a:pt x="16134" y="2063"/>
                  </a:lnTo>
                  <a:lnTo>
                    <a:pt x="16145" y="2027"/>
                  </a:lnTo>
                  <a:lnTo>
                    <a:pt x="16163" y="1950"/>
                  </a:lnTo>
                  <a:lnTo>
                    <a:pt x="16175" y="1865"/>
                  </a:lnTo>
                  <a:lnTo>
                    <a:pt x="16180" y="1820"/>
                  </a:lnTo>
                  <a:lnTo>
                    <a:pt x="16183" y="1773"/>
                  </a:lnTo>
                  <a:lnTo>
                    <a:pt x="16185" y="1673"/>
                  </a:lnTo>
                  <a:close/>
                  <a:moveTo>
                    <a:pt x="18240" y="1167"/>
                  </a:moveTo>
                  <a:lnTo>
                    <a:pt x="18316" y="1181"/>
                  </a:lnTo>
                  <a:lnTo>
                    <a:pt x="18391" y="1199"/>
                  </a:lnTo>
                  <a:lnTo>
                    <a:pt x="18464" y="1221"/>
                  </a:lnTo>
                  <a:lnTo>
                    <a:pt x="18499" y="1234"/>
                  </a:lnTo>
                  <a:lnTo>
                    <a:pt x="18532" y="1248"/>
                  </a:lnTo>
                  <a:lnTo>
                    <a:pt x="18598" y="1279"/>
                  </a:lnTo>
                  <a:lnTo>
                    <a:pt x="18660" y="1316"/>
                  </a:lnTo>
                  <a:lnTo>
                    <a:pt x="18719" y="1357"/>
                  </a:lnTo>
                  <a:lnTo>
                    <a:pt x="18746" y="1380"/>
                  </a:lnTo>
                  <a:lnTo>
                    <a:pt x="18772" y="1403"/>
                  </a:lnTo>
                  <a:lnTo>
                    <a:pt x="18796" y="1429"/>
                  </a:lnTo>
                  <a:lnTo>
                    <a:pt x="18821" y="1456"/>
                  </a:lnTo>
                  <a:lnTo>
                    <a:pt x="18843" y="1484"/>
                  </a:lnTo>
                  <a:lnTo>
                    <a:pt x="18864" y="1515"/>
                  </a:lnTo>
                  <a:lnTo>
                    <a:pt x="18901" y="1580"/>
                  </a:lnTo>
                  <a:lnTo>
                    <a:pt x="18933" y="1652"/>
                  </a:lnTo>
                  <a:lnTo>
                    <a:pt x="18959" y="1729"/>
                  </a:lnTo>
                  <a:lnTo>
                    <a:pt x="18968" y="1772"/>
                  </a:lnTo>
                  <a:lnTo>
                    <a:pt x="18977" y="1816"/>
                  </a:lnTo>
                  <a:lnTo>
                    <a:pt x="18984" y="1861"/>
                  </a:lnTo>
                  <a:lnTo>
                    <a:pt x="18989" y="1909"/>
                  </a:lnTo>
                  <a:lnTo>
                    <a:pt x="18992" y="1958"/>
                  </a:lnTo>
                  <a:lnTo>
                    <a:pt x="18993" y="2009"/>
                  </a:lnTo>
                  <a:lnTo>
                    <a:pt x="18992" y="2057"/>
                  </a:lnTo>
                  <a:lnTo>
                    <a:pt x="18989" y="2102"/>
                  </a:lnTo>
                  <a:lnTo>
                    <a:pt x="18984" y="2148"/>
                  </a:lnTo>
                  <a:lnTo>
                    <a:pt x="18977" y="2192"/>
                  </a:lnTo>
                  <a:lnTo>
                    <a:pt x="18968" y="2235"/>
                  </a:lnTo>
                  <a:lnTo>
                    <a:pt x="18958" y="2277"/>
                  </a:lnTo>
                  <a:lnTo>
                    <a:pt x="18945" y="2319"/>
                  </a:lnTo>
                  <a:lnTo>
                    <a:pt x="18931" y="2359"/>
                  </a:lnTo>
                  <a:lnTo>
                    <a:pt x="18914" y="2399"/>
                  </a:lnTo>
                  <a:lnTo>
                    <a:pt x="18905" y="2417"/>
                  </a:lnTo>
                  <a:lnTo>
                    <a:pt x="18895" y="2436"/>
                  </a:lnTo>
                  <a:lnTo>
                    <a:pt x="18874" y="2472"/>
                  </a:lnTo>
                  <a:lnTo>
                    <a:pt x="18851" y="2508"/>
                  </a:lnTo>
                  <a:lnTo>
                    <a:pt x="18825" y="2542"/>
                  </a:lnTo>
                  <a:lnTo>
                    <a:pt x="18798" y="2574"/>
                  </a:lnTo>
                  <a:lnTo>
                    <a:pt x="18768" y="2605"/>
                  </a:lnTo>
                  <a:lnTo>
                    <a:pt x="18737" y="2636"/>
                  </a:lnTo>
                  <a:lnTo>
                    <a:pt x="18702" y="2663"/>
                  </a:lnTo>
                  <a:lnTo>
                    <a:pt x="18666" y="2690"/>
                  </a:lnTo>
                  <a:lnTo>
                    <a:pt x="18587" y="2739"/>
                  </a:lnTo>
                  <a:lnTo>
                    <a:pt x="18544" y="2761"/>
                  </a:lnTo>
                  <a:lnTo>
                    <a:pt x="18497" y="2781"/>
                  </a:lnTo>
                  <a:lnTo>
                    <a:pt x="18450" y="2799"/>
                  </a:lnTo>
                  <a:lnTo>
                    <a:pt x="18400" y="2816"/>
                  </a:lnTo>
                  <a:lnTo>
                    <a:pt x="18292" y="2845"/>
                  </a:lnTo>
                  <a:lnTo>
                    <a:pt x="18235" y="2856"/>
                  </a:lnTo>
                  <a:lnTo>
                    <a:pt x="18175" y="2865"/>
                  </a:lnTo>
                  <a:lnTo>
                    <a:pt x="18112" y="2873"/>
                  </a:lnTo>
                  <a:lnTo>
                    <a:pt x="18047" y="2878"/>
                  </a:lnTo>
                  <a:lnTo>
                    <a:pt x="17980" y="2881"/>
                  </a:lnTo>
                  <a:lnTo>
                    <a:pt x="17910" y="2882"/>
                  </a:lnTo>
                  <a:lnTo>
                    <a:pt x="17807" y="2879"/>
                  </a:lnTo>
                  <a:lnTo>
                    <a:pt x="17710" y="2870"/>
                  </a:lnTo>
                  <a:lnTo>
                    <a:pt x="17618" y="2856"/>
                  </a:lnTo>
                  <a:lnTo>
                    <a:pt x="17575" y="2847"/>
                  </a:lnTo>
                  <a:lnTo>
                    <a:pt x="17534" y="2837"/>
                  </a:lnTo>
                  <a:lnTo>
                    <a:pt x="17455" y="2812"/>
                  </a:lnTo>
                  <a:lnTo>
                    <a:pt x="17381" y="2784"/>
                  </a:lnTo>
                  <a:lnTo>
                    <a:pt x="17312" y="2752"/>
                  </a:lnTo>
                  <a:lnTo>
                    <a:pt x="17249" y="2714"/>
                  </a:lnTo>
                  <a:lnTo>
                    <a:pt x="17191" y="2676"/>
                  </a:lnTo>
                  <a:lnTo>
                    <a:pt x="17136" y="2633"/>
                  </a:lnTo>
                  <a:lnTo>
                    <a:pt x="17086" y="2588"/>
                  </a:lnTo>
                  <a:lnTo>
                    <a:pt x="17039" y="2542"/>
                  </a:lnTo>
                  <a:lnTo>
                    <a:pt x="17017" y="2517"/>
                  </a:lnTo>
                  <a:lnTo>
                    <a:pt x="16995" y="2493"/>
                  </a:lnTo>
                  <a:lnTo>
                    <a:pt x="16957" y="2442"/>
                  </a:lnTo>
                  <a:lnTo>
                    <a:pt x="16919" y="2391"/>
                  </a:lnTo>
                  <a:lnTo>
                    <a:pt x="16885" y="2339"/>
                  </a:lnTo>
                  <a:lnTo>
                    <a:pt x="17311" y="2116"/>
                  </a:lnTo>
                  <a:lnTo>
                    <a:pt x="17359" y="2181"/>
                  </a:lnTo>
                  <a:lnTo>
                    <a:pt x="17385" y="2212"/>
                  </a:lnTo>
                  <a:lnTo>
                    <a:pt x="17413" y="2241"/>
                  </a:lnTo>
                  <a:lnTo>
                    <a:pt x="17443" y="2270"/>
                  </a:lnTo>
                  <a:lnTo>
                    <a:pt x="17474" y="2297"/>
                  </a:lnTo>
                  <a:lnTo>
                    <a:pt x="17544" y="2346"/>
                  </a:lnTo>
                  <a:lnTo>
                    <a:pt x="17581" y="2366"/>
                  </a:lnTo>
                  <a:lnTo>
                    <a:pt x="17622" y="2386"/>
                  </a:lnTo>
                  <a:lnTo>
                    <a:pt x="17663" y="2402"/>
                  </a:lnTo>
                  <a:lnTo>
                    <a:pt x="17707" y="2415"/>
                  </a:lnTo>
                  <a:lnTo>
                    <a:pt x="17754" y="2427"/>
                  </a:lnTo>
                  <a:lnTo>
                    <a:pt x="17777" y="2432"/>
                  </a:lnTo>
                  <a:lnTo>
                    <a:pt x="17801" y="2435"/>
                  </a:lnTo>
                  <a:lnTo>
                    <a:pt x="17853" y="2440"/>
                  </a:lnTo>
                  <a:lnTo>
                    <a:pt x="17906" y="2442"/>
                  </a:lnTo>
                  <a:lnTo>
                    <a:pt x="17984" y="2440"/>
                  </a:lnTo>
                  <a:lnTo>
                    <a:pt x="18055" y="2433"/>
                  </a:lnTo>
                  <a:lnTo>
                    <a:pt x="18120" y="2423"/>
                  </a:lnTo>
                  <a:lnTo>
                    <a:pt x="18178" y="2409"/>
                  </a:lnTo>
                  <a:lnTo>
                    <a:pt x="18230" y="2392"/>
                  </a:lnTo>
                  <a:lnTo>
                    <a:pt x="18275" y="2370"/>
                  </a:lnTo>
                  <a:lnTo>
                    <a:pt x="18297" y="2359"/>
                  </a:lnTo>
                  <a:lnTo>
                    <a:pt x="18316" y="2347"/>
                  </a:lnTo>
                  <a:lnTo>
                    <a:pt x="18351" y="2319"/>
                  </a:lnTo>
                  <a:lnTo>
                    <a:pt x="18367" y="2304"/>
                  </a:lnTo>
                  <a:lnTo>
                    <a:pt x="18381" y="2289"/>
                  </a:lnTo>
                  <a:lnTo>
                    <a:pt x="18407" y="2255"/>
                  </a:lnTo>
                  <a:lnTo>
                    <a:pt x="18428" y="2221"/>
                  </a:lnTo>
                  <a:lnTo>
                    <a:pt x="18443" y="2182"/>
                  </a:lnTo>
                  <a:lnTo>
                    <a:pt x="18456" y="2142"/>
                  </a:lnTo>
                  <a:lnTo>
                    <a:pt x="18464" y="2099"/>
                  </a:lnTo>
                  <a:lnTo>
                    <a:pt x="18469" y="2056"/>
                  </a:lnTo>
                  <a:lnTo>
                    <a:pt x="18470" y="2009"/>
                  </a:lnTo>
                  <a:lnTo>
                    <a:pt x="18469" y="1977"/>
                  </a:lnTo>
                  <a:lnTo>
                    <a:pt x="18466" y="1945"/>
                  </a:lnTo>
                  <a:lnTo>
                    <a:pt x="18461" y="1914"/>
                  </a:lnTo>
                  <a:lnTo>
                    <a:pt x="18453" y="1884"/>
                  </a:lnTo>
                  <a:lnTo>
                    <a:pt x="18443" y="1857"/>
                  </a:lnTo>
                  <a:lnTo>
                    <a:pt x="18430" y="1830"/>
                  </a:lnTo>
                  <a:lnTo>
                    <a:pt x="18416" y="1805"/>
                  </a:lnTo>
                  <a:lnTo>
                    <a:pt x="18398" y="1782"/>
                  </a:lnTo>
                  <a:lnTo>
                    <a:pt x="18377" y="1760"/>
                  </a:lnTo>
                  <a:lnTo>
                    <a:pt x="18353" y="1741"/>
                  </a:lnTo>
                  <a:lnTo>
                    <a:pt x="18325" y="1723"/>
                  </a:lnTo>
                  <a:lnTo>
                    <a:pt x="18296" y="1706"/>
                  </a:lnTo>
                  <a:lnTo>
                    <a:pt x="18262" y="1692"/>
                  </a:lnTo>
                  <a:lnTo>
                    <a:pt x="18224" y="1680"/>
                  </a:lnTo>
                  <a:lnTo>
                    <a:pt x="18184" y="1670"/>
                  </a:lnTo>
                  <a:lnTo>
                    <a:pt x="18162" y="1665"/>
                  </a:lnTo>
                  <a:lnTo>
                    <a:pt x="18140" y="1661"/>
                  </a:lnTo>
                  <a:lnTo>
                    <a:pt x="17576" y="1570"/>
                  </a:lnTo>
                  <a:lnTo>
                    <a:pt x="17503" y="1555"/>
                  </a:lnTo>
                  <a:lnTo>
                    <a:pt x="17433" y="1539"/>
                  </a:lnTo>
                  <a:lnTo>
                    <a:pt x="17367" y="1517"/>
                  </a:lnTo>
                  <a:lnTo>
                    <a:pt x="17305" y="1491"/>
                  </a:lnTo>
                  <a:lnTo>
                    <a:pt x="17246" y="1461"/>
                  </a:lnTo>
                  <a:lnTo>
                    <a:pt x="17192" y="1428"/>
                  </a:lnTo>
                  <a:lnTo>
                    <a:pt x="17143" y="1388"/>
                  </a:lnTo>
                  <a:lnTo>
                    <a:pt x="17098" y="1344"/>
                  </a:lnTo>
                  <a:lnTo>
                    <a:pt x="17057" y="1295"/>
                  </a:lnTo>
                  <a:lnTo>
                    <a:pt x="17021" y="1241"/>
                  </a:lnTo>
                  <a:lnTo>
                    <a:pt x="17006" y="1211"/>
                  </a:lnTo>
                  <a:lnTo>
                    <a:pt x="16991" y="1180"/>
                  </a:lnTo>
                  <a:lnTo>
                    <a:pt x="16966" y="1114"/>
                  </a:lnTo>
                  <a:lnTo>
                    <a:pt x="16946" y="1043"/>
                  </a:lnTo>
                  <a:lnTo>
                    <a:pt x="16931" y="965"/>
                  </a:lnTo>
                  <a:lnTo>
                    <a:pt x="16923" y="880"/>
                  </a:lnTo>
                  <a:lnTo>
                    <a:pt x="16920" y="836"/>
                  </a:lnTo>
                  <a:lnTo>
                    <a:pt x="16919" y="789"/>
                  </a:lnTo>
                  <a:lnTo>
                    <a:pt x="16923" y="715"/>
                  </a:lnTo>
                  <a:lnTo>
                    <a:pt x="16927" y="677"/>
                  </a:lnTo>
                  <a:lnTo>
                    <a:pt x="16932" y="641"/>
                  </a:lnTo>
                  <a:lnTo>
                    <a:pt x="16940" y="604"/>
                  </a:lnTo>
                  <a:lnTo>
                    <a:pt x="16950" y="569"/>
                  </a:lnTo>
                  <a:lnTo>
                    <a:pt x="16960" y="533"/>
                  </a:lnTo>
                  <a:lnTo>
                    <a:pt x="16973" y="498"/>
                  </a:lnTo>
                  <a:lnTo>
                    <a:pt x="16989" y="463"/>
                  </a:lnTo>
                  <a:lnTo>
                    <a:pt x="17006" y="430"/>
                  </a:lnTo>
                  <a:lnTo>
                    <a:pt x="17025" y="396"/>
                  </a:lnTo>
                  <a:lnTo>
                    <a:pt x="17046" y="365"/>
                  </a:lnTo>
                  <a:lnTo>
                    <a:pt x="17068" y="333"/>
                  </a:lnTo>
                  <a:lnTo>
                    <a:pt x="17092" y="303"/>
                  </a:lnTo>
                  <a:lnTo>
                    <a:pt x="17149" y="245"/>
                  </a:lnTo>
                  <a:lnTo>
                    <a:pt x="17180" y="218"/>
                  </a:lnTo>
                  <a:lnTo>
                    <a:pt x="17213" y="193"/>
                  </a:lnTo>
                  <a:lnTo>
                    <a:pt x="17286" y="145"/>
                  </a:lnTo>
                  <a:lnTo>
                    <a:pt x="17327" y="123"/>
                  </a:lnTo>
                  <a:lnTo>
                    <a:pt x="17369" y="104"/>
                  </a:lnTo>
                  <a:lnTo>
                    <a:pt x="17413" y="84"/>
                  </a:lnTo>
                  <a:lnTo>
                    <a:pt x="17460" y="67"/>
                  </a:lnTo>
                  <a:lnTo>
                    <a:pt x="17510" y="53"/>
                  </a:lnTo>
                  <a:lnTo>
                    <a:pt x="17562" y="39"/>
                  </a:lnTo>
                  <a:lnTo>
                    <a:pt x="17616" y="28"/>
                  </a:lnTo>
                  <a:lnTo>
                    <a:pt x="17672" y="18"/>
                  </a:lnTo>
                  <a:lnTo>
                    <a:pt x="17732" y="11"/>
                  </a:lnTo>
                  <a:lnTo>
                    <a:pt x="17794" y="6"/>
                  </a:lnTo>
                  <a:lnTo>
                    <a:pt x="17858" y="2"/>
                  </a:lnTo>
                  <a:lnTo>
                    <a:pt x="17926" y="0"/>
                  </a:lnTo>
                  <a:lnTo>
                    <a:pt x="18029" y="3"/>
                  </a:lnTo>
                  <a:lnTo>
                    <a:pt x="18078" y="7"/>
                  </a:lnTo>
                  <a:lnTo>
                    <a:pt x="18125" y="11"/>
                  </a:lnTo>
                  <a:lnTo>
                    <a:pt x="18171" y="16"/>
                  </a:lnTo>
                  <a:lnTo>
                    <a:pt x="18214" y="22"/>
                  </a:lnTo>
                  <a:lnTo>
                    <a:pt x="18298" y="39"/>
                  </a:lnTo>
                  <a:lnTo>
                    <a:pt x="18375" y="58"/>
                  </a:lnTo>
                  <a:lnTo>
                    <a:pt x="18446" y="83"/>
                  </a:lnTo>
                  <a:lnTo>
                    <a:pt x="18512" y="111"/>
                  </a:lnTo>
                  <a:lnTo>
                    <a:pt x="18573" y="142"/>
                  </a:lnTo>
                  <a:lnTo>
                    <a:pt x="18629" y="177"/>
                  </a:lnTo>
                  <a:lnTo>
                    <a:pt x="18681" y="216"/>
                  </a:lnTo>
                  <a:lnTo>
                    <a:pt x="18729" y="256"/>
                  </a:lnTo>
                  <a:lnTo>
                    <a:pt x="18773" y="300"/>
                  </a:lnTo>
                  <a:lnTo>
                    <a:pt x="18814" y="345"/>
                  </a:lnTo>
                  <a:lnTo>
                    <a:pt x="18853" y="392"/>
                  </a:lnTo>
                  <a:lnTo>
                    <a:pt x="18889" y="443"/>
                  </a:lnTo>
                  <a:lnTo>
                    <a:pt x="18923" y="494"/>
                  </a:lnTo>
                  <a:lnTo>
                    <a:pt x="18497" y="716"/>
                  </a:lnTo>
                  <a:lnTo>
                    <a:pt x="18451" y="654"/>
                  </a:lnTo>
                  <a:lnTo>
                    <a:pt x="18399" y="599"/>
                  </a:lnTo>
                  <a:lnTo>
                    <a:pt x="18371" y="574"/>
                  </a:lnTo>
                  <a:lnTo>
                    <a:pt x="18341" y="552"/>
                  </a:lnTo>
                  <a:lnTo>
                    <a:pt x="18310" y="532"/>
                  </a:lnTo>
                  <a:lnTo>
                    <a:pt x="18276" y="512"/>
                  </a:lnTo>
                  <a:lnTo>
                    <a:pt x="18241" y="496"/>
                  </a:lnTo>
                  <a:lnTo>
                    <a:pt x="18204" y="481"/>
                  </a:lnTo>
                  <a:lnTo>
                    <a:pt x="18164" y="470"/>
                  </a:lnTo>
                  <a:lnTo>
                    <a:pt x="18121" y="459"/>
                  </a:lnTo>
                  <a:lnTo>
                    <a:pt x="18076" y="452"/>
                  </a:lnTo>
                  <a:lnTo>
                    <a:pt x="18029" y="445"/>
                  </a:lnTo>
                  <a:lnTo>
                    <a:pt x="17979" y="441"/>
                  </a:lnTo>
                  <a:lnTo>
                    <a:pt x="17926" y="441"/>
                  </a:lnTo>
                  <a:lnTo>
                    <a:pt x="17860" y="443"/>
                  </a:lnTo>
                  <a:lnTo>
                    <a:pt x="17799" y="448"/>
                  </a:lnTo>
                  <a:lnTo>
                    <a:pt x="17743" y="456"/>
                  </a:lnTo>
                  <a:lnTo>
                    <a:pt x="17693" y="466"/>
                  </a:lnTo>
                  <a:lnTo>
                    <a:pt x="17647" y="480"/>
                  </a:lnTo>
                  <a:lnTo>
                    <a:pt x="17606" y="497"/>
                  </a:lnTo>
                  <a:lnTo>
                    <a:pt x="17571" y="516"/>
                  </a:lnTo>
                  <a:lnTo>
                    <a:pt x="17540" y="537"/>
                  </a:lnTo>
                  <a:lnTo>
                    <a:pt x="17513" y="561"/>
                  </a:lnTo>
                  <a:lnTo>
                    <a:pt x="17490" y="588"/>
                  </a:lnTo>
                  <a:lnTo>
                    <a:pt x="17470" y="617"/>
                  </a:lnTo>
                  <a:lnTo>
                    <a:pt x="17456" y="648"/>
                  </a:lnTo>
                  <a:lnTo>
                    <a:pt x="17444" y="680"/>
                  </a:lnTo>
                  <a:lnTo>
                    <a:pt x="17437" y="715"/>
                  </a:lnTo>
                  <a:lnTo>
                    <a:pt x="17431" y="751"/>
                  </a:lnTo>
                  <a:lnTo>
                    <a:pt x="17430" y="789"/>
                  </a:lnTo>
                  <a:lnTo>
                    <a:pt x="17431" y="824"/>
                  </a:lnTo>
                  <a:lnTo>
                    <a:pt x="17434" y="857"/>
                  </a:lnTo>
                  <a:lnTo>
                    <a:pt x="17444" y="912"/>
                  </a:lnTo>
                  <a:lnTo>
                    <a:pt x="17462" y="958"/>
                  </a:lnTo>
                  <a:lnTo>
                    <a:pt x="17475" y="979"/>
                  </a:lnTo>
                  <a:lnTo>
                    <a:pt x="17490" y="996"/>
                  </a:lnTo>
                  <a:lnTo>
                    <a:pt x="17506" y="1011"/>
                  </a:lnTo>
                  <a:lnTo>
                    <a:pt x="17526" y="1025"/>
                  </a:lnTo>
                  <a:lnTo>
                    <a:pt x="17547" y="1038"/>
                  </a:lnTo>
                  <a:lnTo>
                    <a:pt x="17571" y="1049"/>
                  </a:lnTo>
                  <a:lnTo>
                    <a:pt x="17625" y="1067"/>
                  </a:lnTo>
                  <a:lnTo>
                    <a:pt x="17691" y="1080"/>
                  </a:lnTo>
                  <a:lnTo>
                    <a:pt x="18240" y="1167"/>
                  </a:lnTo>
                  <a:close/>
                </a:path>
              </a:pathLst>
            </a:custGeom>
            <a:solidFill>
              <a:srgbClr val="004B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CE616BD-A730-BB0C-0494-91EDF23FA9A4}"/>
              </a:ext>
            </a:extLst>
          </p:cNvPr>
          <p:cNvCxnSpPr/>
          <p:nvPr userDrawn="1"/>
        </p:nvCxnSpPr>
        <p:spPr>
          <a:xfrm>
            <a:off x="334963" y="6165850"/>
            <a:ext cx="1152207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43F9DC6-4970-7AA6-7CB9-61162A3EA72F}"/>
              </a:ext>
            </a:extLst>
          </p:cNvPr>
          <p:cNvSpPr txBox="1"/>
          <p:nvPr userDrawn="1"/>
        </p:nvSpPr>
        <p:spPr>
          <a:xfrm>
            <a:off x="3404590" y="2744961"/>
            <a:ext cx="53828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0" lang="fi-FI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Varmasti &amp; Tehokkaasti</a:t>
            </a:r>
            <a:endParaRPr lang="fi-FI" sz="240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2725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6065FA00-448F-7D38-9EF9-E4159E1FA628}"/>
              </a:ext>
            </a:extLst>
          </p:cNvPr>
          <p:cNvSpPr/>
          <p:nvPr userDrawn="1"/>
        </p:nvSpPr>
        <p:spPr>
          <a:xfrm>
            <a:off x="334963" y="260350"/>
            <a:ext cx="11522075" cy="633700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C71CD8-8D48-0CBD-29EA-F98210552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 noProof="0"/>
              <a:t>14.3.2025</a:t>
            </a:r>
            <a:endParaRPr lang="fi-FI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383AE-0490-CB41-9BD1-EBCD73B74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 noProof="0"/>
              <a:t>Jamk | Petri Jaarto</a:t>
            </a:r>
            <a:endParaRPr lang="fi-FI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0AC0A7-C30D-2F06-ABC7-AAFE6D08C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43E202E-AD3A-4C5D-97CC-3CD5D6135FB2}" type="slidenum">
              <a:rPr lang="fi-FI" noProof="0" smtClean="0"/>
              <a:pPr/>
              <a:t>‹#›</a:t>
            </a:fld>
            <a:endParaRPr lang="fi-FI" noProof="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4E2A0E8-4C21-D449-31CA-790253817C4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52185" y="1844875"/>
            <a:ext cx="3744490" cy="3168302"/>
          </a:xfrm>
        </p:spPr>
        <p:txBody>
          <a:bodyPr anchor="ctr" anchorCtr="0"/>
          <a:lstStyle>
            <a:lvl1pPr marL="0" indent="0">
              <a:lnSpc>
                <a:spcPct val="100000"/>
              </a:lnSpc>
              <a:spcBef>
                <a:spcPts val="200"/>
              </a:spcBef>
              <a:buFontTx/>
              <a:buNone/>
              <a:defRPr sz="1600" b="1"/>
            </a:lvl1pPr>
            <a:lvl2pPr marL="0" indent="0">
              <a:lnSpc>
                <a:spcPct val="100000"/>
              </a:lnSpc>
              <a:spcBef>
                <a:spcPts val="200"/>
              </a:spcBef>
              <a:buFontTx/>
              <a:buNone/>
              <a:defRPr sz="1600"/>
            </a:lvl2pPr>
            <a:lvl3pPr marL="0" indent="0">
              <a:lnSpc>
                <a:spcPct val="100000"/>
              </a:lnSpc>
              <a:spcBef>
                <a:spcPts val="200"/>
              </a:spcBef>
              <a:buFontTx/>
              <a:buNone/>
              <a:defRPr sz="1400"/>
            </a:lvl3pPr>
            <a:lvl4pPr marL="0" indent="0">
              <a:lnSpc>
                <a:spcPct val="100000"/>
              </a:lnSpc>
              <a:buFontTx/>
              <a:buNone/>
              <a:defRPr sz="1400"/>
            </a:lvl4pPr>
            <a:lvl5pPr marL="0" indent="0">
              <a:lnSpc>
                <a:spcPct val="100000"/>
              </a:lnSpc>
              <a:buFontTx/>
              <a:buNone/>
              <a:defRPr sz="1400"/>
            </a:lvl5pPr>
            <a:lvl6pPr marL="0" indent="0">
              <a:lnSpc>
                <a:spcPct val="100000"/>
              </a:lnSpc>
              <a:buFontTx/>
              <a:buNone/>
              <a:defRPr sz="1400"/>
            </a:lvl6pPr>
            <a:lvl7pPr marL="0" indent="0">
              <a:lnSpc>
                <a:spcPct val="100000"/>
              </a:lnSpc>
              <a:buFontTx/>
              <a:buNone/>
              <a:defRPr sz="1400"/>
            </a:lvl7pPr>
            <a:lvl8pPr marL="0" indent="0">
              <a:lnSpc>
                <a:spcPct val="100000"/>
              </a:lnSpc>
              <a:buFontTx/>
              <a:buNone/>
              <a:defRPr sz="1400"/>
            </a:lvl8pPr>
            <a:lvl9pPr marL="0" indent="0">
              <a:lnSpc>
                <a:spcPct val="100000"/>
              </a:lnSpc>
              <a:buFontTx/>
              <a:buNone/>
              <a:defRPr sz="1400"/>
            </a:lvl9pPr>
          </a:lstStyle>
          <a:p>
            <a:pPr lvl="0"/>
            <a:r>
              <a:rPr lang="fi-FI" noProof="0" dirty="0"/>
              <a:t>Yhteystiedot</a:t>
            </a:r>
          </a:p>
          <a:p>
            <a:pPr lvl="1"/>
            <a:r>
              <a:rPr lang="fi-FI" noProof="0" dirty="0"/>
              <a:t>Second </a:t>
            </a:r>
            <a:r>
              <a:rPr lang="fi-FI" noProof="0" dirty="0" err="1"/>
              <a:t>level</a:t>
            </a:r>
            <a:endParaRPr lang="fi-FI" noProof="0" dirty="0"/>
          </a:p>
          <a:p>
            <a:pPr lvl="2"/>
            <a:r>
              <a:rPr lang="fi-FI" noProof="0" dirty="0"/>
              <a:t>Third </a:t>
            </a:r>
            <a:r>
              <a:rPr lang="fi-FI" noProof="0" dirty="0" err="1"/>
              <a:t>level</a:t>
            </a:r>
            <a:endParaRPr lang="fi-FI" noProof="0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00541F5-795C-194D-A8C3-187EAF47FBEF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35360" y="844141"/>
            <a:ext cx="5517314" cy="5112568"/>
            <a:chOff x="2393950" y="0"/>
            <a:chExt cx="7400926" cy="6858000"/>
          </a:xfrm>
        </p:grpSpPr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C7035FFA-B9A3-56D7-4E0F-586AF3CCAE7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497513" y="98425"/>
              <a:ext cx="4297363" cy="6756400"/>
            </a:xfrm>
            <a:custGeom>
              <a:avLst/>
              <a:gdLst>
                <a:gd name="T0" fmla="*/ 0 w 5415"/>
                <a:gd name="T1" fmla="*/ 0 h 8511"/>
                <a:gd name="T2" fmla="*/ 882 w 5415"/>
                <a:gd name="T3" fmla="*/ 1064 h 8511"/>
                <a:gd name="T4" fmla="*/ 1765 w 5415"/>
                <a:gd name="T5" fmla="*/ 2130 h 8511"/>
                <a:gd name="T6" fmla="*/ 2646 w 5415"/>
                <a:gd name="T7" fmla="*/ 3195 h 8511"/>
                <a:gd name="T8" fmla="*/ 3530 w 5415"/>
                <a:gd name="T9" fmla="*/ 4261 h 8511"/>
                <a:gd name="T10" fmla="*/ 2648 w 5415"/>
                <a:gd name="T11" fmla="*/ 5324 h 8511"/>
                <a:gd name="T12" fmla="*/ 1769 w 5415"/>
                <a:gd name="T13" fmla="*/ 6386 h 8511"/>
                <a:gd name="T14" fmla="*/ 890 w 5415"/>
                <a:gd name="T15" fmla="*/ 7449 h 8511"/>
                <a:gd name="T16" fmla="*/ 10 w 5415"/>
                <a:gd name="T17" fmla="*/ 8511 h 8511"/>
                <a:gd name="T18" fmla="*/ 952 w 5415"/>
                <a:gd name="T19" fmla="*/ 8511 h 8511"/>
                <a:gd name="T20" fmla="*/ 1894 w 5415"/>
                <a:gd name="T21" fmla="*/ 8511 h 8511"/>
                <a:gd name="T22" fmla="*/ 2773 w 5415"/>
                <a:gd name="T23" fmla="*/ 7447 h 8511"/>
                <a:gd name="T24" fmla="*/ 3654 w 5415"/>
                <a:gd name="T25" fmla="*/ 6384 h 8511"/>
                <a:gd name="T26" fmla="*/ 4534 w 5415"/>
                <a:gd name="T27" fmla="*/ 5322 h 8511"/>
                <a:gd name="T28" fmla="*/ 5415 w 5415"/>
                <a:gd name="T29" fmla="*/ 4259 h 8511"/>
                <a:gd name="T30" fmla="*/ 4532 w 5415"/>
                <a:gd name="T31" fmla="*/ 3193 h 8511"/>
                <a:gd name="T32" fmla="*/ 3651 w 5415"/>
                <a:gd name="T33" fmla="*/ 2128 h 8511"/>
                <a:gd name="T34" fmla="*/ 2767 w 5415"/>
                <a:gd name="T35" fmla="*/ 1064 h 8511"/>
                <a:gd name="T36" fmla="*/ 1886 w 5415"/>
                <a:gd name="T37" fmla="*/ 0 h 8511"/>
                <a:gd name="T38" fmla="*/ 942 w 5415"/>
                <a:gd name="T39" fmla="*/ 0 h 8511"/>
                <a:gd name="T40" fmla="*/ 0 w 5415"/>
                <a:gd name="T41" fmla="*/ 0 h 8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415" h="8511">
                  <a:moveTo>
                    <a:pt x="0" y="0"/>
                  </a:moveTo>
                  <a:lnTo>
                    <a:pt x="882" y="1064"/>
                  </a:lnTo>
                  <a:lnTo>
                    <a:pt x="1765" y="2130"/>
                  </a:lnTo>
                  <a:lnTo>
                    <a:pt x="2646" y="3195"/>
                  </a:lnTo>
                  <a:lnTo>
                    <a:pt x="3530" y="4261"/>
                  </a:lnTo>
                  <a:lnTo>
                    <a:pt x="2648" y="5324"/>
                  </a:lnTo>
                  <a:lnTo>
                    <a:pt x="1769" y="6386"/>
                  </a:lnTo>
                  <a:lnTo>
                    <a:pt x="890" y="7449"/>
                  </a:lnTo>
                  <a:lnTo>
                    <a:pt x="10" y="8511"/>
                  </a:lnTo>
                  <a:lnTo>
                    <a:pt x="952" y="8511"/>
                  </a:lnTo>
                  <a:lnTo>
                    <a:pt x="1894" y="8511"/>
                  </a:lnTo>
                  <a:lnTo>
                    <a:pt x="2773" y="7447"/>
                  </a:lnTo>
                  <a:lnTo>
                    <a:pt x="3654" y="6384"/>
                  </a:lnTo>
                  <a:lnTo>
                    <a:pt x="4534" y="5322"/>
                  </a:lnTo>
                  <a:lnTo>
                    <a:pt x="5415" y="4259"/>
                  </a:lnTo>
                  <a:lnTo>
                    <a:pt x="4532" y="3193"/>
                  </a:lnTo>
                  <a:lnTo>
                    <a:pt x="3651" y="2128"/>
                  </a:lnTo>
                  <a:lnTo>
                    <a:pt x="2767" y="1064"/>
                  </a:lnTo>
                  <a:lnTo>
                    <a:pt x="1886" y="0"/>
                  </a:lnTo>
                  <a:lnTo>
                    <a:pt x="94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969D034C-4B64-5698-35FF-ED1924FA7E2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393950" y="0"/>
              <a:ext cx="2790825" cy="6858000"/>
            </a:xfrm>
            <a:custGeom>
              <a:avLst/>
              <a:gdLst>
                <a:gd name="T0" fmla="*/ 507 w 3516"/>
                <a:gd name="T1" fmla="*/ 27 h 8640"/>
                <a:gd name="T2" fmla="*/ 1072 w 3516"/>
                <a:gd name="T3" fmla="*/ 123 h 8640"/>
                <a:gd name="T4" fmla="*/ 1566 w 3516"/>
                <a:gd name="T5" fmla="*/ 280 h 8640"/>
                <a:gd name="T6" fmla="*/ 1993 w 3516"/>
                <a:gd name="T7" fmla="*/ 498 h 8640"/>
                <a:gd name="T8" fmla="*/ 2357 w 3516"/>
                <a:gd name="T9" fmla="*/ 769 h 8640"/>
                <a:gd name="T10" fmla="*/ 2663 w 3516"/>
                <a:gd name="T11" fmla="*/ 1086 h 8640"/>
                <a:gd name="T12" fmla="*/ 2915 w 3516"/>
                <a:gd name="T13" fmla="*/ 1448 h 8640"/>
                <a:gd name="T14" fmla="*/ 3116 w 3516"/>
                <a:gd name="T15" fmla="*/ 1847 h 8640"/>
                <a:gd name="T16" fmla="*/ 3270 w 3516"/>
                <a:gd name="T17" fmla="*/ 2279 h 8640"/>
                <a:gd name="T18" fmla="*/ 3385 w 3516"/>
                <a:gd name="T19" fmla="*/ 2738 h 8640"/>
                <a:gd name="T20" fmla="*/ 3459 w 3516"/>
                <a:gd name="T21" fmla="*/ 3221 h 8640"/>
                <a:gd name="T22" fmla="*/ 3502 w 3516"/>
                <a:gd name="T23" fmla="*/ 3719 h 8640"/>
                <a:gd name="T24" fmla="*/ 3516 w 3516"/>
                <a:gd name="T25" fmla="*/ 4229 h 8640"/>
                <a:gd name="T26" fmla="*/ 3502 w 3516"/>
                <a:gd name="T27" fmla="*/ 4789 h 8640"/>
                <a:gd name="T28" fmla="*/ 3459 w 3516"/>
                <a:gd name="T29" fmla="*/ 5330 h 8640"/>
                <a:gd name="T30" fmla="*/ 3385 w 3516"/>
                <a:gd name="T31" fmla="*/ 5844 h 8640"/>
                <a:gd name="T32" fmla="*/ 3270 w 3516"/>
                <a:gd name="T33" fmla="*/ 6326 h 8640"/>
                <a:gd name="T34" fmla="*/ 3116 w 3516"/>
                <a:gd name="T35" fmla="*/ 6776 h 8640"/>
                <a:gd name="T36" fmla="*/ 2915 w 3516"/>
                <a:gd name="T37" fmla="*/ 7188 h 8640"/>
                <a:gd name="T38" fmla="*/ 2663 w 3516"/>
                <a:gd name="T39" fmla="*/ 7556 h 8640"/>
                <a:gd name="T40" fmla="*/ 2357 w 3516"/>
                <a:gd name="T41" fmla="*/ 7877 h 8640"/>
                <a:gd name="T42" fmla="*/ 1993 w 3516"/>
                <a:gd name="T43" fmla="*/ 8150 h 8640"/>
                <a:gd name="T44" fmla="*/ 1566 w 3516"/>
                <a:gd name="T45" fmla="*/ 8366 h 8640"/>
                <a:gd name="T46" fmla="*/ 1072 w 3516"/>
                <a:gd name="T47" fmla="*/ 8521 h 8640"/>
                <a:gd name="T48" fmla="*/ 507 w 3516"/>
                <a:gd name="T49" fmla="*/ 8615 h 8640"/>
                <a:gd name="T50" fmla="*/ 0 w 3516"/>
                <a:gd name="T51" fmla="*/ 7330 h 8640"/>
                <a:gd name="T52" fmla="*/ 330 w 3516"/>
                <a:gd name="T53" fmla="*/ 7309 h 8640"/>
                <a:gd name="T54" fmla="*/ 624 w 3516"/>
                <a:gd name="T55" fmla="*/ 7254 h 8640"/>
                <a:gd name="T56" fmla="*/ 883 w 3516"/>
                <a:gd name="T57" fmla="*/ 7163 h 8640"/>
                <a:gd name="T58" fmla="*/ 1111 w 3516"/>
                <a:gd name="T59" fmla="*/ 7037 h 8640"/>
                <a:gd name="T60" fmla="*/ 1306 w 3516"/>
                <a:gd name="T61" fmla="*/ 6873 h 8640"/>
                <a:gd name="T62" fmla="*/ 1474 w 3516"/>
                <a:gd name="T63" fmla="*/ 6671 h 8640"/>
                <a:gd name="T64" fmla="*/ 1613 w 3516"/>
                <a:gd name="T65" fmla="*/ 6431 h 8640"/>
                <a:gd name="T66" fmla="*/ 1726 w 3516"/>
                <a:gd name="T67" fmla="*/ 6151 h 8640"/>
                <a:gd name="T68" fmla="*/ 1813 w 3516"/>
                <a:gd name="T69" fmla="*/ 5830 h 8640"/>
                <a:gd name="T70" fmla="*/ 1878 w 3516"/>
                <a:gd name="T71" fmla="*/ 5468 h 8640"/>
                <a:gd name="T72" fmla="*/ 1921 w 3516"/>
                <a:gd name="T73" fmla="*/ 5065 h 8640"/>
                <a:gd name="T74" fmla="*/ 1944 w 3516"/>
                <a:gd name="T75" fmla="*/ 4618 h 8640"/>
                <a:gd name="T76" fmla="*/ 1950 w 3516"/>
                <a:gd name="T77" fmla="*/ 4139 h 8640"/>
                <a:gd name="T78" fmla="*/ 1921 w 3516"/>
                <a:gd name="T79" fmla="*/ 3470 h 8640"/>
                <a:gd name="T80" fmla="*/ 1878 w 3516"/>
                <a:gd name="T81" fmla="*/ 3100 h 8640"/>
                <a:gd name="T82" fmla="*/ 1815 w 3516"/>
                <a:gd name="T83" fmla="*/ 2763 h 8640"/>
                <a:gd name="T84" fmla="*/ 1728 w 3516"/>
                <a:gd name="T85" fmla="*/ 2464 h 8640"/>
                <a:gd name="T86" fmla="*/ 1616 w 3516"/>
                <a:gd name="T87" fmla="*/ 2199 h 8640"/>
                <a:gd name="T88" fmla="*/ 1478 w 3516"/>
                <a:gd name="T89" fmla="*/ 1969 h 8640"/>
                <a:gd name="T90" fmla="*/ 1312 w 3516"/>
                <a:gd name="T91" fmla="*/ 1775 h 8640"/>
                <a:gd name="T92" fmla="*/ 1115 w 3516"/>
                <a:gd name="T93" fmla="*/ 1613 h 8640"/>
                <a:gd name="T94" fmla="*/ 889 w 3516"/>
                <a:gd name="T95" fmla="*/ 1489 h 8640"/>
                <a:gd name="T96" fmla="*/ 628 w 3516"/>
                <a:gd name="T97" fmla="*/ 1399 h 8640"/>
                <a:gd name="T98" fmla="*/ 331 w 3516"/>
                <a:gd name="T99" fmla="*/ 1343 h 8640"/>
                <a:gd name="T100" fmla="*/ 0 w 3516"/>
                <a:gd name="T101" fmla="*/ 1321 h 8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16" h="8640">
                  <a:moveTo>
                    <a:pt x="0" y="0"/>
                  </a:moveTo>
                  <a:lnTo>
                    <a:pt x="131" y="2"/>
                  </a:lnTo>
                  <a:lnTo>
                    <a:pt x="259" y="8"/>
                  </a:lnTo>
                  <a:lnTo>
                    <a:pt x="384" y="16"/>
                  </a:lnTo>
                  <a:lnTo>
                    <a:pt x="507" y="27"/>
                  </a:lnTo>
                  <a:lnTo>
                    <a:pt x="626" y="41"/>
                  </a:lnTo>
                  <a:lnTo>
                    <a:pt x="741" y="56"/>
                  </a:lnTo>
                  <a:lnTo>
                    <a:pt x="854" y="76"/>
                  </a:lnTo>
                  <a:lnTo>
                    <a:pt x="965" y="97"/>
                  </a:lnTo>
                  <a:lnTo>
                    <a:pt x="1072" y="123"/>
                  </a:lnTo>
                  <a:lnTo>
                    <a:pt x="1176" y="148"/>
                  </a:lnTo>
                  <a:lnTo>
                    <a:pt x="1277" y="177"/>
                  </a:lnTo>
                  <a:lnTo>
                    <a:pt x="1377" y="210"/>
                  </a:lnTo>
                  <a:lnTo>
                    <a:pt x="1472" y="243"/>
                  </a:lnTo>
                  <a:lnTo>
                    <a:pt x="1566" y="280"/>
                  </a:lnTo>
                  <a:lnTo>
                    <a:pt x="1655" y="319"/>
                  </a:lnTo>
                  <a:lnTo>
                    <a:pt x="1743" y="360"/>
                  </a:lnTo>
                  <a:lnTo>
                    <a:pt x="1829" y="405"/>
                  </a:lnTo>
                  <a:lnTo>
                    <a:pt x="1913" y="450"/>
                  </a:lnTo>
                  <a:lnTo>
                    <a:pt x="1993" y="498"/>
                  </a:lnTo>
                  <a:lnTo>
                    <a:pt x="2071" y="547"/>
                  </a:lnTo>
                  <a:lnTo>
                    <a:pt x="2145" y="599"/>
                  </a:lnTo>
                  <a:lnTo>
                    <a:pt x="2219" y="654"/>
                  </a:lnTo>
                  <a:lnTo>
                    <a:pt x="2289" y="710"/>
                  </a:lnTo>
                  <a:lnTo>
                    <a:pt x="2357" y="769"/>
                  </a:lnTo>
                  <a:lnTo>
                    <a:pt x="2422" y="829"/>
                  </a:lnTo>
                  <a:lnTo>
                    <a:pt x="2486" y="889"/>
                  </a:lnTo>
                  <a:lnTo>
                    <a:pt x="2546" y="954"/>
                  </a:lnTo>
                  <a:lnTo>
                    <a:pt x="2605" y="1020"/>
                  </a:lnTo>
                  <a:lnTo>
                    <a:pt x="2663" y="1086"/>
                  </a:lnTo>
                  <a:lnTo>
                    <a:pt x="2718" y="1156"/>
                  </a:lnTo>
                  <a:lnTo>
                    <a:pt x="2769" y="1226"/>
                  </a:lnTo>
                  <a:lnTo>
                    <a:pt x="2819" y="1298"/>
                  </a:lnTo>
                  <a:lnTo>
                    <a:pt x="2868" y="1372"/>
                  </a:lnTo>
                  <a:lnTo>
                    <a:pt x="2915" y="1448"/>
                  </a:lnTo>
                  <a:lnTo>
                    <a:pt x="2958" y="1526"/>
                  </a:lnTo>
                  <a:lnTo>
                    <a:pt x="3001" y="1603"/>
                  </a:lnTo>
                  <a:lnTo>
                    <a:pt x="3040" y="1683"/>
                  </a:lnTo>
                  <a:lnTo>
                    <a:pt x="3079" y="1765"/>
                  </a:lnTo>
                  <a:lnTo>
                    <a:pt x="3116" y="1847"/>
                  </a:lnTo>
                  <a:lnTo>
                    <a:pt x="3149" y="1930"/>
                  </a:lnTo>
                  <a:lnTo>
                    <a:pt x="3182" y="2016"/>
                  </a:lnTo>
                  <a:lnTo>
                    <a:pt x="3213" y="2104"/>
                  </a:lnTo>
                  <a:lnTo>
                    <a:pt x="3243" y="2191"/>
                  </a:lnTo>
                  <a:lnTo>
                    <a:pt x="3270" y="2279"/>
                  </a:lnTo>
                  <a:lnTo>
                    <a:pt x="3297" y="2368"/>
                  </a:lnTo>
                  <a:lnTo>
                    <a:pt x="3321" y="2460"/>
                  </a:lnTo>
                  <a:lnTo>
                    <a:pt x="3344" y="2551"/>
                  </a:lnTo>
                  <a:lnTo>
                    <a:pt x="3365" y="2645"/>
                  </a:lnTo>
                  <a:lnTo>
                    <a:pt x="3385" y="2738"/>
                  </a:lnTo>
                  <a:lnTo>
                    <a:pt x="3402" y="2833"/>
                  </a:lnTo>
                  <a:lnTo>
                    <a:pt x="3418" y="2929"/>
                  </a:lnTo>
                  <a:lnTo>
                    <a:pt x="3434" y="3024"/>
                  </a:lnTo>
                  <a:lnTo>
                    <a:pt x="3447" y="3121"/>
                  </a:lnTo>
                  <a:lnTo>
                    <a:pt x="3459" y="3221"/>
                  </a:lnTo>
                  <a:lnTo>
                    <a:pt x="3471" y="3318"/>
                  </a:lnTo>
                  <a:lnTo>
                    <a:pt x="3480" y="3417"/>
                  </a:lnTo>
                  <a:lnTo>
                    <a:pt x="3488" y="3516"/>
                  </a:lnTo>
                  <a:lnTo>
                    <a:pt x="3496" y="3618"/>
                  </a:lnTo>
                  <a:lnTo>
                    <a:pt x="3502" y="3719"/>
                  </a:lnTo>
                  <a:lnTo>
                    <a:pt x="3508" y="3820"/>
                  </a:lnTo>
                  <a:lnTo>
                    <a:pt x="3512" y="3921"/>
                  </a:lnTo>
                  <a:lnTo>
                    <a:pt x="3514" y="4024"/>
                  </a:lnTo>
                  <a:lnTo>
                    <a:pt x="3516" y="4125"/>
                  </a:lnTo>
                  <a:lnTo>
                    <a:pt x="3516" y="4229"/>
                  </a:lnTo>
                  <a:lnTo>
                    <a:pt x="3516" y="4341"/>
                  </a:lnTo>
                  <a:lnTo>
                    <a:pt x="3514" y="4456"/>
                  </a:lnTo>
                  <a:lnTo>
                    <a:pt x="3512" y="4567"/>
                  </a:lnTo>
                  <a:lnTo>
                    <a:pt x="3508" y="4680"/>
                  </a:lnTo>
                  <a:lnTo>
                    <a:pt x="3502" y="4789"/>
                  </a:lnTo>
                  <a:lnTo>
                    <a:pt x="3496" y="4900"/>
                  </a:lnTo>
                  <a:lnTo>
                    <a:pt x="3488" y="5009"/>
                  </a:lnTo>
                  <a:lnTo>
                    <a:pt x="3480" y="5116"/>
                  </a:lnTo>
                  <a:lnTo>
                    <a:pt x="3471" y="5223"/>
                  </a:lnTo>
                  <a:lnTo>
                    <a:pt x="3459" y="5330"/>
                  </a:lnTo>
                  <a:lnTo>
                    <a:pt x="3447" y="5435"/>
                  </a:lnTo>
                  <a:lnTo>
                    <a:pt x="3434" y="5538"/>
                  </a:lnTo>
                  <a:lnTo>
                    <a:pt x="3418" y="5641"/>
                  </a:lnTo>
                  <a:lnTo>
                    <a:pt x="3402" y="5742"/>
                  </a:lnTo>
                  <a:lnTo>
                    <a:pt x="3385" y="5844"/>
                  </a:lnTo>
                  <a:lnTo>
                    <a:pt x="3365" y="5943"/>
                  </a:lnTo>
                  <a:lnTo>
                    <a:pt x="3344" y="6040"/>
                  </a:lnTo>
                  <a:lnTo>
                    <a:pt x="3321" y="6138"/>
                  </a:lnTo>
                  <a:lnTo>
                    <a:pt x="3297" y="6233"/>
                  </a:lnTo>
                  <a:lnTo>
                    <a:pt x="3270" y="6326"/>
                  </a:lnTo>
                  <a:lnTo>
                    <a:pt x="3243" y="6420"/>
                  </a:lnTo>
                  <a:lnTo>
                    <a:pt x="3213" y="6511"/>
                  </a:lnTo>
                  <a:lnTo>
                    <a:pt x="3182" y="6601"/>
                  </a:lnTo>
                  <a:lnTo>
                    <a:pt x="3149" y="6690"/>
                  </a:lnTo>
                  <a:lnTo>
                    <a:pt x="3116" y="6776"/>
                  </a:lnTo>
                  <a:lnTo>
                    <a:pt x="3079" y="6861"/>
                  </a:lnTo>
                  <a:lnTo>
                    <a:pt x="3040" y="6945"/>
                  </a:lnTo>
                  <a:lnTo>
                    <a:pt x="3001" y="7029"/>
                  </a:lnTo>
                  <a:lnTo>
                    <a:pt x="2958" y="7109"/>
                  </a:lnTo>
                  <a:lnTo>
                    <a:pt x="2915" y="7188"/>
                  </a:lnTo>
                  <a:lnTo>
                    <a:pt x="2868" y="7264"/>
                  </a:lnTo>
                  <a:lnTo>
                    <a:pt x="2819" y="7340"/>
                  </a:lnTo>
                  <a:lnTo>
                    <a:pt x="2769" y="7414"/>
                  </a:lnTo>
                  <a:lnTo>
                    <a:pt x="2718" y="7486"/>
                  </a:lnTo>
                  <a:lnTo>
                    <a:pt x="2663" y="7556"/>
                  </a:lnTo>
                  <a:lnTo>
                    <a:pt x="2605" y="7624"/>
                  </a:lnTo>
                  <a:lnTo>
                    <a:pt x="2546" y="7690"/>
                  </a:lnTo>
                  <a:lnTo>
                    <a:pt x="2486" y="7755"/>
                  </a:lnTo>
                  <a:lnTo>
                    <a:pt x="2422" y="7817"/>
                  </a:lnTo>
                  <a:lnTo>
                    <a:pt x="2357" y="7877"/>
                  </a:lnTo>
                  <a:lnTo>
                    <a:pt x="2289" y="7936"/>
                  </a:lnTo>
                  <a:lnTo>
                    <a:pt x="2219" y="7992"/>
                  </a:lnTo>
                  <a:lnTo>
                    <a:pt x="2145" y="8046"/>
                  </a:lnTo>
                  <a:lnTo>
                    <a:pt x="2071" y="8099"/>
                  </a:lnTo>
                  <a:lnTo>
                    <a:pt x="1993" y="8150"/>
                  </a:lnTo>
                  <a:lnTo>
                    <a:pt x="1913" y="8196"/>
                  </a:lnTo>
                  <a:lnTo>
                    <a:pt x="1829" y="8241"/>
                  </a:lnTo>
                  <a:lnTo>
                    <a:pt x="1743" y="8286"/>
                  </a:lnTo>
                  <a:lnTo>
                    <a:pt x="1655" y="8327"/>
                  </a:lnTo>
                  <a:lnTo>
                    <a:pt x="1566" y="8366"/>
                  </a:lnTo>
                  <a:lnTo>
                    <a:pt x="1472" y="8401"/>
                  </a:lnTo>
                  <a:lnTo>
                    <a:pt x="1377" y="8434"/>
                  </a:lnTo>
                  <a:lnTo>
                    <a:pt x="1277" y="8467"/>
                  </a:lnTo>
                  <a:lnTo>
                    <a:pt x="1176" y="8494"/>
                  </a:lnTo>
                  <a:lnTo>
                    <a:pt x="1072" y="8521"/>
                  </a:lnTo>
                  <a:lnTo>
                    <a:pt x="965" y="8545"/>
                  </a:lnTo>
                  <a:lnTo>
                    <a:pt x="854" y="8566"/>
                  </a:lnTo>
                  <a:lnTo>
                    <a:pt x="741" y="8586"/>
                  </a:lnTo>
                  <a:lnTo>
                    <a:pt x="626" y="8601"/>
                  </a:lnTo>
                  <a:lnTo>
                    <a:pt x="507" y="8615"/>
                  </a:lnTo>
                  <a:lnTo>
                    <a:pt x="384" y="8624"/>
                  </a:lnTo>
                  <a:lnTo>
                    <a:pt x="259" y="8632"/>
                  </a:lnTo>
                  <a:lnTo>
                    <a:pt x="131" y="8638"/>
                  </a:lnTo>
                  <a:lnTo>
                    <a:pt x="0" y="8640"/>
                  </a:lnTo>
                  <a:lnTo>
                    <a:pt x="0" y="7330"/>
                  </a:lnTo>
                  <a:lnTo>
                    <a:pt x="68" y="7328"/>
                  </a:lnTo>
                  <a:lnTo>
                    <a:pt x="136" y="7326"/>
                  </a:lnTo>
                  <a:lnTo>
                    <a:pt x="203" y="7323"/>
                  </a:lnTo>
                  <a:lnTo>
                    <a:pt x="267" y="7317"/>
                  </a:lnTo>
                  <a:lnTo>
                    <a:pt x="330" y="7309"/>
                  </a:lnTo>
                  <a:lnTo>
                    <a:pt x="392" y="7301"/>
                  </a:lnTo>
                  <a:lnTo>
                    <a:pt x="452" y="7291"/>
                  </a:lnTo>
                  <a:lnTo>
                    <a:pt x="511" y="7280"/>
                  </a:lnTo>
                  <a:lnTo>
                    <a:pt x="567" y="7268"/>
                  </a:lnTo>
                  <a:lnTo>
                    <a:pt x="624" y="7254"/>
                  </a:lnTo>
                  <a:lnTo>
                    <a:pt x="679" y="7239"/>
                  </a:lnTo>
                  <a:lnTo>
                    <a:pt x="731" y="7221"/>
                  </a:lnTo>
                  <a:lnTo>
                    <a:pt x="784" y="7204"/>
                  </a:lnTo>
                  <a:lnTo>
                    <a:pt x="835" y="7184"/>
                  </a:lnTo>
                  <a:lnTo>
                    <a:pt x="883" y="7163"/>
                  </a:lnTo>
                  <a:lnTo>
                    <a:pt x="932" y="7142"/>
                  </a:lnTo>
                  <a:lnTo>
                    <a:pt x="979" y="7116"/>
                  </a:lnTo>
                  <a:lnTo>
                    <a:pt x="1024" y="7091"/>
                  </a:lnTo>
                  <a:lnTo>
                    <a:pt x="1069" y="7066"/>
                  </a:lnTo>
                  <a:lnTo>
                    <a:pt x="1111" y="7037"/>
                  </a:lnTo>
                  <a:lnTo>
                    <a:pt x="1152" y="7007"/>
                  </a:lnTo>
                  <a:lnTo>
                    <a:pt x="1193" y="6976"/>
                  </a:lnTo>
                  <a:lnTo>
                    <a:pt x="1232" y="6943"/>
                  </a:lnTo>
                  <a:lnTo>
                    <a:pt x="1269" y="6908"/>
                  </a:lnTo>
                  <a:lnTo>
                    <a:pt x="1306" y="6873"/>
                  </a:lnTo>
                  <a:lnTo>
                    <a:pt x="1343" y="6836"/>
                  </a:lnTo>
                  <a:lnTo>
                    <a:pt x="1377" y="6797"/>
                  </a:lnTo>
                  <a:lnTo>
                    <a:pt x="1410" y="6756"/>
                  </a:lnTo>
                  <a:lnTo>
                    <a:pt x="1443" y="6715"/>
                  </a:lnTo>
                  <a:lnTo>
                    <a:pt x="1474" y="6671"/>
                  </a:lnTo>
                  <a:lnTo>
                    <a:pt x="1503" y="6626"/>
                  </a:lnTo>
                  <a:lnTo>
                    <a:pt x="1533" y="6579"/>
                  </a:lnTo>
                  <a:lnTo>
                    <a:pt x="1560" y="6533"/>
                  </a:lnTo>
                  <a:lnTo>
                    <a:pt x="1587" y="6482"/>
                  </a:lnTo>
                  <a:lnTo>
                    <a:pt x="1613" y="6431"/>
                  </a:lnTo>
                  <a:lnTo>
                    <a:pt x="1636" y="6379"/>
                  </a:lnTo>
                  <a:lnTo>
                    <a:pt x="1661" y="6324"/>
                  </a:lnTo>
                  <a:lnTo>
                    <a:pt x="1683" y="6268"/>
                  </a:lnTo>
                  <a:lnTo>
                    <a:pt x="1704" y="6210"/>
                  </a:lnTo>
                  <a:lnTo>
                    <a:pt x="1726" y="6151"/>
                  </a:lnTo>
                  <a:lnTo>
                    <a:pt x="1745" y="6091"/>
                  </a:lnTo>
                  <a:lnTo>
                    <a:pt x="1763" y="6027"/>
                  </a:lnTo>
                  <a:lnTo>
                    <a:pt x="1780" y="5964"/>
                  </a:lnTo>
                  <a:lnTo>
                    <a:pt x="1798" y="5898"/>
                  </a:lnTo>
                  <a:lnTo>
                    <a:pt x="1813" y="5830"/>
                  </a:lnTo>
                  <a:lnTo>
                    <a:pt x="1827" y="5762"/>
                  </a:lnTo>
                  <a:lnTo>
                    <a:pt x="1841" y="5690"/>
                  </a:lnTo>
                  <a:lnTo>
                    <a:pt x="1854" y="5618"/>
                  </a:lnTo>
                  <a:lnTo>
                    <a:pt x="1866" y="5544"/>
                  </a:lnTo>
                  <a:lnTo>
                    <a:pt x="1878" y="5468"/>
                  </a:lnTo>
                  <a:lnTo>
                    <a:pt x="1887" y="5390"/>
                  </a:lnTo>
                  <a:lnTo>
                    <a:pt x="1897" y="5312"/>
                  </a:lnTo>
                  <a:lnTo>
                    <a:pt x="1905" y="5231"/>
                  </a:lnTo>
                  <a:lnTo>
                    <a:pt x="1913" y="5149"/>
                  </a:lnTo>
                  <a:lnTo>
                    <a:pt x="1921" y="5065"/>
                  </a:lnTo>
                  <a:lnTo>
                    <a:pt x="1926" y="4980"/>
                  </a:lnTo>
                  <a:lnTo>
                    <a:pt x="1932" y="4890"/>
                  </a:lnTo>
                  <a:lnTo>
                    <a:pt x="1936" y="4803"/>
                  </a:lnTo>
                  <a:lnTo>
                    <a:pt x="1940" y="4711"/>
                  </a:lnTo>
                  <a:lnTo>
                    <a:pt x="1944" y="4618"/>
                  </a:lnTo>
                  <a:lnTo>
                    <a:pt x="1946" y="4522"/>
                  </a:lnTo>
                  <a:lnTo>
                    <a:pt x="1948" y="4427"/>
                  </a:lnTo>
                  <a:lnTo>
                    <a:pt x="1950" y="4328"/>
                  </a:lnTo>
                  <a:lnTo>
                    <a:pt x="1950" y="4229"/>
                  </a:lnTo>
                  <a:lnTo>
                    <a:pt x="1950" y="4139"/>
                  </a:lnTo>
                  <a:lnTo>
                    <a:pt x="1948" y="4050"/>
                  </a:lnTo>
                  <a:lnTo>
                    <a:pt x="1944" y="3876"/>
                  </a:lnTo>
                  <a:lnTo>
                    <a:pt x="1938" y="3711"/>
                  </a:lnTo>
                  <a:lnTo>
                    <a:pt x="1926" y="3549"/>
                  </a:lnTo>
                  <a:lnTo>
                    <a:pt x="1921" y="3470"/>
                  </a:lnTo>
                  <a:lnTo>
                    <a:pt x="1915" y="3394"/>
                  </a:lnTo>
                  <a:lnTo>
                    <a:pt x="1907" y="3318"/>
                  </a:lnTo>
                  <a:lnTo>
                    <a:pt x="1897" y="3244"/>
                  </a:lnTo>
                  <a:lnTo>
                    <a:pt x="1889" y="3170"/>
                  </a:lnTo>
                  <a:lnTo>
                    <a:pt x="1878" y="3100"/>
                  </a:lnTo>
                  <a:lnTo>
                    <a:pt x="1868" y="3030"/>
                  </a:lnTo>
                  <a:lnTo>
                    <a:pt x="1856" y="2960"/>
                  </a:lnTo>
                  <a:lnTo>
                    <a:pt x="1843" y="2894"/>
                  </a:lnTo>
                  <a:lnTo>
                    <a:pt x="1829" y="2827"/>
                  </a:lnTo>
                  <a:lnTo>
                    <a:pt x="1815" y="2763"/>
                  </a:lnTo>
                  <a:lnTo>
                    <a:pt x="1800" y="2701"/>
                  </a:lnTo>
                  <a:lnTo>
                    <a:pt x="1782" y="2639"/>
                  </a:lnTo>
                  <a:lnTo>
                    <a:pt x="1765" y="2578"/>
                  </a:lnTo>
                  <a:lnTo>
                    <a:pt x="1747" y="2520"/>
                  </a:lnTo>
                  <a:lnTo>
                    <a:pt x="1728" y="2464"/>
                  </a:lnTo>
                  <a:lnTo>
                    <a:pt x="1708" y="2407"/>
                  </a:lnTo>
                  <a:lnTo>
                    <a:pt x="1687" y="2353"/>
                  </a:lnTo>
                  <a:lnTo>
                    <a:pt x="1663" y="2300"/>
                  </a:lnTo>
                  <a:lnTo>
                    <a:pt x="1640" y="2248"/>
                  </a:lnTo>
                  <a:lnTo>
                    <a:pt x="1616" y="2199"/>
                  </a:lnTo>
                  <a:lnTo>
                    <a:pt x="1591" y="2150"/>
                  </a:lnTo>
                  <a:lnTo>
                    <a:pt x="1564" y="2102"/>
                  </a:lnTo>
                  <a:lnTo>
                    <a:pt x="1536" y="2057"/>
                  </a:lnTo>
                  <a:lnTo>
                    <a:pt x="1507" y="2012"/>
                  </a:lnTo>
                  <a:lnTo>
                    <a:pt x="1478" y="1969"/>
                  </a:lnTo>
                  <a:lnTo>
                    <a:pt x="1447" y="1926"/>
                  </a:lnTo>
                  <a:lnTo>
                    <a:pt x="1416" y="1886"/>
                  </a:lnTo>
                  <a:lnTo>
                    <a:pt x="1382" y="1847"/>
                  </a:lnTo>
                  <a:lnTo>
                    <a:pt x="1347" y="1810"/>
                  </a:lnTo>
                  <a:lnTo>
                    <a:pt x="1312" y="1775"/>
                  </a:lnTo>
                  <a:lnTo>
                    <a:pt x="1275" y="1740"/>
                  </a:lnTo>
                  <a:lnTo>
                    <a:pt x="1238" y="1707"/>
                  </a:lnTo>
                  <a:lnTo>
                    <a:pt x="1197" y="1674"/>
                  </a:lnTo>
                  <a:lnTo>
                    <a:pt x="1158" y="1642"/>
                  </a:lnTo>
                  <a:lnTo>
                    <a:pt x="1115" y="1613"/>
                  </a:lnTo>
                  <a:lnTo>
                    <a:pt x="1072" y="1586"/>
                  </a:lnTo>
                  <a:lnTo>
                    <a:pt x="1030" y="1561"/>
                  </a:lnTo>
                  <a:lnTo>
                    <a:pt x="983" y="1535"/>
                  </a:lnTo>
                  <a:lnTo>
                    <a:pt x="936" y="1512"/>
                  </a:lnTo>
                  <a:lnTo>
                    <a:pt x="889" y="1489"/>
                  </a:lnTo>
                  <a:lnTo>
                    <a:pt x="838" y="1469"/>
                  </a:lnTo>
                  <a:lnTo>
                    <a:pt x="788" y="1450"/>
                  </a:lnTo>
                  <a:lnTo>
                    <a:pt x="737" y="1430"/>
                  </a:lnTo>
                  <a:lnTo>
                    <a:pt x="682" y="1415"/>
                  </a:lnTo>
                  <a:lnTo>
                    <a:pt x="628" y="1399"/>
                  </a:lnTo>
                  <a:lnTo>
                    <a:pt x="571" y="1386"/>
                  </a:lnTo>
                  <a:lnTo>
                    <a:pt x="515" y="1372"/>
                  </a:lnTo>
                  <a:lnTo>
                    <a:pt x="454" y="1362"/>
                  </a:lnTo>
                  <a:lnTo>
                    <a:pt x="394" y="1352"/>
                  </a:lnTo>
                  <a:lnTo>
                    <a:pt x="331" y="1343"/>
                  </a:lnTo>
                  <a:lnTo>
                    <a:pt x="269" y="1337"/>
                  </a:lnTo>
                  <a:lnTo>
                    <a:pt x="205" y="1331"/>
                  </a:lnTo>
                  <a:lnTo>
                    <a:pt x="138" y="1327"/>
                  </a:lnTo>
                  <a:lnTo>
                    <a:pt x="70" y="1323"/>
                  </a:lnTo>
                  <a:lnTo>
                    <a:pt x="0" y="13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111651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FEFE2-2780-7918-1BFA-B7628E999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  <a:endParaRPr lang="fi-FI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8416F-0771-8D32-0C72-7880F206E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22BE6-3535-791A-6D05-D97F1E26D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noProof="0"/>
              <a:t>14.3.2025</a:t>
            </a:r>
            <a:endParaRPr lang="fi-FI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58364E-601B-6E14-F3B1-5F5311FD8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Jamk | Petri Jaarto</a:t>
            </a:r>
            <a:endParaRPr lang="fi-FI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1427CC-C2EB-B6D8-A90A-B86F298D0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202E-AD3A-4C5D-97CC-3CD5D6135FB2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1931566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CD1CE84-5428-1354-FB8A-66C74C91754C}"/>
              </a:ext>
            </a:extLst>
          </p:cNvPr>
          <p:cNvSpPr/>
          <p:nvPr userDrawn="1"/>
        </p:nvSpPr>
        <p:spPr>
          <a:xfrm>
            <a:off x="334963" y="260350"/>
            <a:ext cx="11522075" cy="5616575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Freeform 10">
            <a:extLst>
              <a:ext uri="{FF2B5EF4-FFF2-40B4-BE49-F238E27FC236}">
                <a16:creationId xmlns:a16="http://schemas.microsoft.com/office/drawing/2014/main" id="{04B631E4-BD8A-3E5E-B2DE-1CC1060DF537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3801269" y="260350"/>
            <a:ext cx="3574646" cy="5616000"/>
          </a:xfrm>
          <a:custGeom>
            <a:avLst/>
            <a:gdLst>
              <a:gd name="T0" fmla="*/ 0 w 5503"/>
              <a:gd name="T1" fmla="*/ 0 h 8644"/>
              <a:gd name="T2" fmla="*/ 448 w 5503"/>
              <a:gd name="T3" fmla="*/ 540 h 8644"/>
              <a:gd name="T4" fmla="*/ 897 w 5503"/>
              <a:gd name="T5" fmla="*/ 1082 h 8644"/>
              <a:gd name="T6" fmla="*/ 1345 w 5503"/>
              <a:gd name="T7" fmla="*/ 1622 h 8644"/>
              <a:gd name="T8" fmla="*/ 1793 w 5503"/>
              <a:gd name="T9" fmla="*/ 2164 h 8644"/>
              <a:gd name="T10" fmla="*/ 2241 w 5503"/>
              <a:gd name="T11" fmla="*/ 2705 h 8644"/>
              <a:gd name="T12" fmla="*/ 2690 w 5503"/>
              <a:gd name="T13" fmla="*/ 3246 h 8644"/>
              <a:gd name="T14" fmla="*/ 3138 w 5503"/>
              <a:gd name="T15" fmla="*/ 3787 h 8644"/>
              <a:gd name="T16" fmla="*/ 3587 w 5503"/>
              <a:gd name="T17" fmla="*/ 4328 h 8644"/>
              <a:gd name="T18" fmla="*/ 3140 w 5503"/>
              <a:gd name="T19" fmla="*/ 4868 h 8644"/>
              <a:gd name="T20" fmla="*/ 2693 w 5503"/>
              <a:gd name="T21" fmla="*/ 5407 h 8644"/>
              <a:gd name="T22" fmla="*/ 2246 w 5503"/>
              <a:gd name="T23" fmla="*/ 5947 h 8644"/>
              <a:gd name="T24" fmla="*/ 1799 w 5503"/>
              <a:gd name="T25" fmla="*/ 6486 h 8644"/>
              <a:gd name="T26" fmla="*/ 1351 w 5503"/>
              <a:gd name="T27" fmla="*/ 7026 h 8644"/>
              <a:gd name="T28" fmla="*/ 904 w 5503"/>
              <a:gd name="T29" fmla="*/ 7565 h 8644"/>
              <a:gd name="T30" fmla="*/ 457 w 5503"/>
              <a:gd name="T31" fmla="*/ 8105 h 8644"/>
              <a:gd name="T32" fmla="*/ 10 w 5503"/>
              <a:gd name="T33" fmla="*/ 8644 h 8644"/>
              <a:gd name="T34" fmla="*/ 488 w 5503"/>
              <a:gd name="T35" fmla="*/ 8644 h 8644"/>
              <a:gd name="T36" fmla="*/ 967 w 5503"/>
              <a:gd name="T37" fmla="*/ 8644 h 8644"/>
              <a:gd name="T38" fmla="*/ 1445 w 5503"/>
              <a:gd name="T39" fmla="*/ 8644 h 8644"/>
              <a:gd name="T40" fmla="*/ 1924 w 5503"/>
              <a:gd name="T41" fmla="*/ 8644 h 8644"/>
              <a:gd name="T42" fmla="*/ 2371 w 5503"/>
              <a:gd name="T43" fmla="*/ 8103 h 8644"/>
              <a:gd name="T44" fmla="*/ 2818 w 5503"/>
              <a:gd name="T45" fmla="*/ 7564 h 8644"/>
              <a:gd name="T46" fmla="*/ 3265 w 5503"/>
              <a:gd name="T47" fmla="*/ 7023 h 8644"/>
              <a:gd name="T48" fmla="*/ 3713 w 5503"/>
              <a:gd name="T49" fmla="*/ 6484 h 8644"/>
              <a:gd name="T50" fmla="*/ 4160 w 5503"/>
              <a:gd name="T51" fmla="*/ 5943 h 8644"/>
              <a:gd name="T52" fmla="*/ 4607 w 5503"/>
              <a:gd name="T53" fmla="*/ 5404 h 8644"/>
              <a:gd name="T54" fmla="*/ 5055 w 5503"/>
              <a:gd name="T55" fmla="*/ 4865 h 8644"/>
              <a:gd name="T56" fmla="*/ 5503 w 5503"/>
              <a:gd name="T57" fmla="*/ 4325 h 8644"/>
              <a:gd name="T58" fmla="*/ 5054 w 5503"/>
              <a:gd name="T59" fmla="*/ 3783 h 8644"/>
              <a:gd name="T60" fmla="*/ 4605 w 5503"/>
              <a:gd name="T61" fmla="*/ 3243 h 8644"/>
              <a:gd name="T62" fmla="*/ 4157 w 5503"/>
              <a:gd name="T63" fmla="*/ 2702 h 8644"/>
              <a:gd name="T64" fmla="*/ 3709 w 5503"/>
              <a:gd name="T65" fmla="*/ 2162 h 8644"/>
              <a:gd name="T66" fmla="*/ 3260 w 5503"/>
              <a:gd name="T67" fmla="*/ 1621 h 8644"/>
              <a:gd name="T68" fmla="*/ 2812 w 5503"/>
              <a:gd name="T69" fmla="*/ 1081 h 8644"/>
              <a:gd name="T70" fmla="*/ 2364 w 5503"/>
              <a:gd name="T71" fmla="*/ 540 h 8644"/>
              <a:gd name="T72" fmla="*/ 1916 w 5503"/>
              <a:gd name="T73" fmla="*/ 0 h 8644"/>
              <a:gd name="T74" fmla="*/ 1436 w 5503"/>
              <a:gd name="T75" fmla="*/ 0 h 8644"/>
              <a:gd name="T76" fmla="*/ 958 w 5503"/>
              <a:gd name="T77" fmla="*/ 0 h 8644"/>
              <a:gd name="T78" fmla="*/ 478 w 5503"/>
              <a:gd name="T79" fmla="*/ 0 h 8644"/>
              <a:gd name="T80" fmla="*/ 0 w 5503"/>
              <a:gd name="T81" fmla="*/ 0 h 8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5503" h="8644">
                <a:moveTo>
                  <a:pt x="0" y="0"/>
                </a:moveTo>
                <a:lnTo>
                  <a:pt x="448" y="540"/>
                </a:lnTo>
                <a:lnTo>
                  <a:pt x="897" y="1082"/>
                </a:lnTo>
                <a:lnTo>
                  <a:pt x="1345" y="1622"/>
                </a:lnTo>
                <a:lnTo>
                  <a:pt x="1793" y="2164"/>
                </a:lnTo>
                <a:lnTo>
                  <a:pt x="2241" y="2705"/>
                </a:lnTo>
                <a:lnTo>
                  <a:pt x="2690" y="3246"/>
                </a:lnTo>
                <a:lnTo>
                  <a:pt x="3138" y="3787"/>
                </a:lnTo>
                <a:lnTo>
                  <a:pt x="3587" y="4328"/>
                </a:lnTo>
                <a:lnTo>
                  <a:pt x="3140" y="4868"/>
                </a:lnTo>
                <a:lnTo>
                  <a:pt x="2693" y="5407"/>
                </a:lnTo>
                <a:lnTo>
                  <a:pt x="2246" y="5947"/>
                </a:lnTo>
                <a:lnTo>
                  <a:pt x="1799" y="6486"/>
                </a:lnTo>
                <a:lnTo>
                  <a:pt x="1351" y="7026"/>
                </a:lnTo>
                <a:lnTo>
                  <a:pt x="904" y="7565"/>
                </a:lnTo>
                <a:lnTo>
                  <a:pt x="457" y="8105"/>
                </a:lnTo>
                <a:lnTo>
                  <a:pt x="10" y="8644"/>
                </a:lnTo>
                <a:lnTo>
                  <a:pt x="488" y="8644"/>
                </a:lnTo>
                <a:lnTo>
                  <a:pt x="967" y="8644"/>
                </a:lnTo>
                <a:lnTo>
                  <a:pt x="1445" y="8644"/>
                </a:lnTo>
                <a:lnTo>
                  <a:pt x="1924" y="8644"/>
                </a:lnTo>
                <a:lnTo>
                  <a:pt x="2371" y="8103"/>
                </a:lnTo>
                <a:lnTo>
                  <a:pt x="2818" y="7564"/>
                </a:lnTo>
                <a:lnTo>
                  <a:pt x="3265" y="7023"/>
                </a:lnTo>
                <a:lnTo>
                  <a:pt x="3713" y="6484"/>
                </a:lnTo>
                <a:lnTo>
                  <a:pt x="4160" y="5943"/>
                </a:lnTo>
                <a:lnTo>
                  <a:pt x="4607" y="5404"/>
                </a:lnTo>
                <a:lnTo>
                  <a:pt x="5055" y="4865"/>
                </a:lnTo>
                <a:lnTo>
                  <a:pt x="5503" y="4325"/>
                </a:lnTo>
                <a:lnTo>
                  <a:pt x="5054" y="3783"/>
                </a:lnTo>
                <a:lnTo>
                  <a:pt x="4605" y="3243"/>
                </a:lnTo>
                <a:lnTo>
                  <a:pt x="4157" y="2702"/>
                </a:lnTo>
                <a:lnTo>
                  <a:pt x="3709" y="2162"/>
                </a:lnTo>
                <a:lnTo>
                  <a:pt x="3260" y="1621"/>
                </a:lnTo>
                <a:lnTo>
                  <a:pt x="2812" y="1081"/>
                </a:lnTo>
                <a:lnTo>
                  <a:pt x="2364" y="540"/>
                </a:lnTo>
                <a:lnTo>
                  <a:pt x="1916" y="0"/>
                </a:lnTo>
                <a:lnTo>
                  <a:pt x="1436" y="0"/>
                </a:lnTo>
                <a:lnTo>
                  <a:pt x="958" y="0"/>
                </a:lnTo>
                <a:lnTo>
                  <a:pt x="47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206B24-4AA5-20F5-CFC8-4C478D4EB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2730084"/>
            <a:ext cx="10801349" cy="677108"/>
          </a:xfrm>
        </p:spPr>
        <p:txBody>
          <a:bodyPr anchor="ctr" anchorCtr="0">
            <a:spAutoFit/>
          </a:bodyPr>
          <a:lstStyle>
            <a:lvl1pPr algn="ctr">
              <a:defRPr sz="4400"/>
            </a:lvl1pPr>
          </a:lstStyle>
          <a:p>
            <a:r>
              <a:rPr lang="fi-FI" noProof="0"/>
              <a:t>Muokkaa ots. perustyyl. napsautt.</a:t>
            </a:r>
            <a:endParaRPr lang="fi-FI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77914B-60A1-FF92-1CC2-7F03766D7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14.3.2025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4E255-D2C5-0A68-8612-23CE7027B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Jamk | Petri Jaarto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7DDB08-AF95-424A-31DC-38507532D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202E-AD3A-4C5D-97CC-3CD5D6135FB2}" type="slidenum">
              <a:rPr lang="fi-FI" smtClean="0"/>
              <a:t>‹#›</a:t>
            </a:fld>
            <a:endParaRPr lang="fi-FI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4711A15-E911-DCEE-E92C-2EB0A1EC398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525121" y="6461625"/>
            <a:ext cx="1343649" cy="126000"/>
            <a:chOff x="0" y="2859088"/>
            <a:chExt cx="12188826" cy="1143000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70F057CE-EA28-1B86-AE4E-8D82E61575E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472863" y="2874963"/>
              <a:ext cx="715963" cy="1125538"/>
            </a:xfrm>
            <a:custGeom>
              <a:avLst/>
              <a:gdLst>
                <a:gd name="T0" fmla="*/ 0 w 1807"/>
                <a:gd name="T1" fmla="*/ 0 h 2834"/>
                <a:gd name="T2" fmla="*/ 589 w 1807"/>
                <a:gd name="T3" fmla="*/ 709 h 2834"/>
                <a:gd name="T4" fmla="*/ 1178 w 1807"/>
                <a:gd name="T5" fmla="*/ 1418 h 2834"/>
                <a:gd name="T6" fmla="*/ 590 w 1807"/>
                <a:gd name="T7" fmla="*/ 2126 h 2834"/>
                <a:gd name="T8" fmla="*/ 4 w 1807"/>
                <a:gd name="T9" fmla="*/ 2834 h 2834"/>
                <a:gd name="T10" fmla="*/ 632 w 1807"/>
                <a:gd name="T11" fmla="*/ 2834 h 2834"/>
                <a:gd name="T12" fmla="*/ 1219 w 1807"/>
                <a:gd name="T13" fmla="*/ 2126 h 2834"/>
                <a:gd name="T14" fmla="*/ 1807 w 1807"/>
                <a:gd name="T15" fmla="*/ 1418 h 2834"/>
                <a:gd name="T16" fmla="*/ 1218 w 1807"/>
                <a:gd name="T17" fmla="*/ 709 h 2834"/>
                <a:gd name="T18" fmla="*/ 629 w 1807"/>
                <a:gd name="T19" fmla="*/ 0 h 2834"/>
                <a:gd name="T20" fmla="*/ 0 w 1807"/>
                <a:gd name="T21" fmla="*/ 0 h 2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07" h="2834">
                  <a:moveTo>
                    <a:pt x="0" y="0"/>
                  </a:moveTo>
                  <a:lnTo>
                    <a:pt x="589" y="709"/>
                  </a:lnTo>
                  <a:lnTo>
                    <a:pt x="1178" y="1418"/>
                  </a:lnTo>
                  <a:lnTo>
                    <a:pt x="590" y="2126"/>
                  </a:lnTo>
                  <a:lnTo>
                    <a:pt x="4" y="2834"/>
                  </a:lnTo>
                  <a:lnTo>
                    <a:pt x="632" y="2834"/>
                  </a:lnTo>
                  <a:lnTo>
                    <a:pt x="1219" y="2126"/>
                  </a:lnTo>
                  <a:lnTo>
                    <a:pt x="1807" y="1418"/>
                  </a:lnTo>
                  <a:lnTo>
                    <a:pt x="1218" y="709"/>
                  </a:lnTo>
                  <a:lnTo>
                    <a:pt x="62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0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F13FFD56-CC0A-6487-DBFC-308316626FE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0" y="2859088"/>
              <a:ext cx="11420475" cy="1143000"/>
            </a:xfrm>
            <a:custGeom>
              <a:avLst/>
              <a:gdLst>
                <a:gd name="T0" fmla="*/ 8918 w 28777"/>
                <a:gd name="T1" fmla="*/ 490 h 2882"/>
                <a:gd name="T2" fmla="*/ 6350 w 28777"/>
                <a:gd name="T3" fmla="*/ 673 h 2882"/>
                <a:gd name="T4" fmla="*/ 4706 w 28777"/>
                <a:gd name="T5" fmla="*/ 62 h 2882"/>
                <a:gd name="T6" fmla="*/ 9662 w 28777"/>
                <a:gd name="T7" fmla="*/ 976 h 2882"/>
                <a:gd name="T8" fmla="*/ 10949 w 28777"/>
                <a:gd name="T9" fmla="*/ 62 h 2882"/>
                <a:gd name="T10" fmla="*/ 11820 w 28777"/>
                <a:gd name="T11" fmla="*/ 2130 h 2882"/>
                <a:gd name="T12" fmla="*/ 21120 w 28777"/>
                <a:gd name="T13" fmla="*/ 62 h 2882"/>
                <a:gd name="T14" fmla="*/ 21362 w 28777"/>
                <a:gd name="T15" fmla="*/ 2820 h 2882"/>
                <a:gd name="T16" fmla="*/ 24131 w 28777"/>
                <a:gd name="T17" fmla="*/ 490 h 2882"/>
                <a:gd name="T18" fmla="*/ 23211 w 28777"/>
                <a:gd name="T19" fmla="*/ 2820 h 2882"/>
                <a:gd name="T20" fmla="*/ 25612 w 28777"/>
                <a:gd name="T21" fmla="*/ 1655 h 2882"/>
                <a:gd name="T22" fmla="*/ 27764 w 28777"/>
                <a:gd name="T23" fmla="*/ 2427 h 2882"/>
                <a:gd name="T24" fmla="*/ 28178 w 28777"/>
                <a:gd name="T25" fmla="*/ 2053 h 2882"/>
                <a:gd name="T26" fmla="*/ 28179 w 28777"/>
                <a:gd name="T27" fmla="*/ 817 h 2882"/>
                <a:gd name="T28" fmla="*/ 27841 w 28777"/>
                <a:gd name="T29" fmla="*/ 475 h 2882"/>
                <a:gd name="T30" fmla="*/ 27214 w 28777"/>
                <a:gd name="T31" fmla="*/ 534 h 2882"/>
                <a:gd name="T32" fmla="*/ 26954 w 28777"/>
                <a:gd name="T33" fmla="*/ 1078 h 2882"/>
                <a:gd name="T34" fmla="*/ 27040 w 28777"/>
                <a:gd name="T35" fmla="*/ 2130 h 2882"/>
                <a:gd name="T36" fmla="*/ 27398 w 28777"/>
                <a:gd name="T37" fmla="*/ 2423 h 2882"/>
                <a:gd name="T38" fmla="*/ 28149 w 28777"/>
                <a:gd name="T39" fmla="*/ 104 h 2882"/>
                <a:gd name="T40" fmla="*/ 28675 w 28777"/>
                <a:gd name="T41" fmla="*/ 698 h 2882"/>
                <a:gd name="T42" fmla="*/ 28748 w 28777"/>
                <a:gd name="T43" fmla="*/ 1847 h 2882"/>
                <a:gd name="T44" fmla="*/ 28386 w 28777"/>
                <a:gd name="T45" fmla="*/ 2628 h 2882"/>
                <a:gd name="T46" fmla="*/ 27590 w 28777"/>
                <a:gd name="T47" fmla="*/ 2878 h 2882"/>
                <a:gd name="T48" fmla="*/ 26713 w 28777"/>
                <a:gd name="T49" fmla="*/ 2544 h 2882"/>
                <a:gd name="T50" fmla="*/ 26432 w 28777"/>
                <a:gd name="T51" fmla="*/ 1777 h 2882"/>
                <a:gd name="T52" fmla="*/ 26584 w 28777"/>
                <a:gd name="T53" fmla="*/ 532 h 2882"/>
                <a:gd name="T54" fmla="*/ 27126 w 28777"/>
                <a:gd name="T55" fmla="*/ 67 h 2882"/>
                <a:gd name="T56" fmla="*/ 3298 w 28777"/>
                <a:gd name="T57" fmla="*/ 698 h 2882"/>
                <a:gd name="T58" fmla="*/ 1356 w 28777"/>
                <a:gd name="T59" fmla="*/ 1188 h 2882"/>
                <a:gd name="T60" fmla="*/ 1377 w 28777"/>
                <a:gd name="T61" fmla="*/ 659 h 2882"/>
                <a:gd name="T62" fmla="*/ 941 w 28777"/>
                <a:gd name="T63" fmla="*/ 1328 h 2882"/>
                <a:gd name="T64" fmla="*/ 872 w 28777"/>
                <a:gd name="T65" fmla="*/ 1849 h 2882"/>
                <a:gd name="T66" fmla="*/ 1186 w 28777"/>
                <a:gd name="T67" fmla="*/ 78 h 2882"/>
                <a:gd name="T68" fmla="*/ 1870 w 28777"/>
                <a:gd name="T69" fmla="*/ 492 h 2882"/>
                <a:gd name="T70" fmla="*/ 1886 w 28777"/>
                <a:gd name="T71" fmla="*/ 1292 h 2882"/>
                <a:gd name="T72" fmla="*/ 2562 w 28777"/>
                <a:gd name="T73" fmla="*/ 1402 h 2882"/>
                <a:gd name="T74" fmla="*/ 16653 w 28777"/>
                <a:gd name="T75" fmla="*/ 2101 h 2882"/>
                <a:gd name="T76" fmla="*/ 16213 w 28777"/>
                <a:gd name="T77" fmla="*/ 2725 h 2882"/>
                <a:gd name="T78" fmla="*/ 15316 w 28777"/>
                <a:gd name="T79" fmla="*/ 2865 h 2882"/>
                <a:gd name="T80" fmla="*/ 14667 w 28777"/>
                <a:gd name="T81" fmla="*/ 2518 h 2882"/>
                <a:gd name="T82" fmla="*/ 14419 w 28777"/>
                <a:gd name="T83" fmla="*/ 1673 h 2882"/>
                <a:gd name="T84" fmla="*/ 15039 w 28777"/>
                <a:gd name="T85" fmla="*/ 2191 h 2882"/>
                <a:gd name="T86" fmla="*/ 15483 w 28777"/>
                <a:gd name="T87" fmla="*/ 2440 h 2882"/>
                <a:gd name="T88" fmla="*/ 16024 w 28777"/>
                <a:gd name="T89" fmla="*/ 2266 h 2882"/>
                <a:gd name="T90" fmla="*/ 18391 w 28777"/>
                <a:gd name="T91" fmla="*/ 1199 h 2882"/>
                <a:gd name="T92" fmla="*/ 18933 w 28777"/>
                <a:gd name="T93" fmla="*/ 1652 h 2882"/>
                <a:gd name="T94" fmla="*/ 18945 w 28777"/>
                <a:gd name="T95" fmla="*/ 2319 h 2882"/>
                <a:gd name="T96" fmla="*/ 18544 w 28777"/>
                <a:gd name="T97" fmla="*/ 2761 h 2882"/>
                <a:gd name="T98" fmla="*/ 17575 w 28777"/>
                <a:gd name="T99" fmla="*/ 2847 h 2882"/>
                <a:gd name="T100" fmla="*/ 16885 w 28777"/>
                <a:gd name="T101" fmla="*/ 2339 h 2882"/>
                <a:gd name="T102" fmla="*/ 17801 w 28777"/>
                <a:gd name="T103" fmla="*/ 2435 h 2882"/>
                <a:gd name="T104" fmla="*/ 18407 w 28777"/>
                <a:gd name="T105" fmla="*/ 2255 h 2882"/>
                <a:gd name="T106" fmla="*/ 18398 w 28777"/>
                <a:gd name="T107" fmla="*/ 1782 h 2882"/>
                <a:gd name="T108" fmla="*/ 17305 w 28777"/>
                <a:gd name="T109" fmla="*/ 1491 h 2882"/>
                <a:gd name="T110" fmla="*/ 16919 w 28777"/>
                <a:gd name="T111" fmla="*/ 789 h 2882"/>
                <a:gd name="T112" fmla="*/ 17149 w 28777"/>
                <a:gd name="T113" fmla="*/ 245 h 2882"/>
                <a:gd name="T114" fmla="*/ 17858 w 28777"/>
                <a:gd name="T115" fmla="*/ 2 h 2882"/>
                <a:gd name="T116" fmla="*/ 18729 w 28777"/>
                <a:gd name="T117" fmla="*/ 256 h 2882"/>
                <a:gd name="T118" fmla="*/ 18204 w 28777"/>
                <a:gd name="T119" fmla="*/ 481 h 2882"/>
                <a:gd name="T120" fmla="*/ 17540 w 28777"/>
                <a:gd name="T121" fmla="*/ 537 h 2882"/>
                <a:gd name="T122" fmla="*/ 17490 w 28777"/>
                <a:gd name="T123" fmla="*/ 996 h 2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8777" h="2882">
                  <a:moveTo>
                    <a:pt x="7589" y="1653"/>
                  </a:moveTo>
                  <a:lnTo>
                    <a:pt x="7589" y="2392"/>
                  </a:lnTo>
                  <a:lnTo>
                    <a:pt x="8256" y="2392"/>
                  </a:lnTo>
                  <a:lnTo>
                    <a:pt x="8922" y="2392"/>
                  </a:lnTo>
                  <a:lnTo>
                    <a:pt x="8922" y="2821"/>
                  </a:lnTo>
                  <a:lnTo>
                    <a:pt x="7998" y="2821"/>
                  </a:lnTo>
                  <a:lnTo>
                    <a:pt x="7075" y="2821"/>
                  </a:lnTo>
                  <a:lnTo>
                    <a:pt x="7075" y="2132"/>
                  </a:lnTo>
                  <a:lnTo>
                    <a:pt x="7075" y="1442"/>
                  </a:lnTo>
                  <a:lnTo>
                    <a:pt x="7075" y="752"/>
                  </a:lnTo>
                  <a:lnTo>
                    <a:pt x="7075" y="62"/>
                  </a:lnTo>
                  <a:lnTo>
                    <a:pt x="7996" y="62"/>
                  </a:lnTo>
                  <a:lnTo>
                    <a:pt x="8918" y="62"/>
                  </a:lnTo>
                  <a:lnTo>
                    <a:pt x="8918" y="490"/>
                  </a:lnTo>
                  <a:lnTo>
                    <a:pt x="8253" y="490"/>
                  </a:lnTo>
                  <a:lnTo>
                    <a:pt x="7589" y="490"/>
                  </a:lnTo>
                  <a:lnTo>
                    <a:pt x="7589" y="1152"/>
                  </a:lnTo>
                  <a:lnTo>
                    <a:pt x="8196" y="1152"/>
                  </a:lnTo>
                  <a:lnTo>
                    <a:pt x="8803" y="1152"/>
                  </a:lnTo>
                  <a:lnTo>
                    <a:pt x="8676" y="1581"/>
                  </a:lnTo>
                  <a:lnTo>
                    <a:pt x="8125" y="1581"/>
                  </a:lnTo>
                  <a:lnTo>
                    <a:pt x="7574" y="1581"/>
                  </a:lnTo>
                  <a:lnTo>
                    <a:pt x="7582" y="1602"/>
                  </a:lnTo>
                  <a:lnTo>
                    <a:pt x="7586" y="1621"/>
                  </a:lnTo>
                  <a:lnTo>
                    <a:pt x="7589" y="1653"/>
                  </a:lnTo>
                  <a:close/>
                  <a:moveTo>
                    <a:pt x="6288" y="62"/>
                  </a:moveTo>
                  <a:lnTo>
                    <a:pt x="6963" y="62"/>
                  </a:lnTo>
                  <a:lnTo>
                    <a:pt x="6350" y="673"/>
                  </a:lnTo>
                  <a:lnTo>
                    <a:pt x="5738" y="1286"/>
                  </a:lnTo>
                  <a:lnTo>
                    <a:pt x="6346" y="2053"/>
                  </a:lnTo>
                  <a:lnTo>
                    <a:pt x="6955" y="2820"/>
                  </a:lnTo>
                  <a:lnTo>
                    <a:pt x="6292" y="2820"/>
                  </a:lnTo>
                  <a:lnTo>
                    <a:pt x="5867" y="2286"/>
                  </a:lnTo>
                  <a:lnTo>
                    <a:pt x="5443" y="1753"/>
                  </a:lnTo>
                  <a:lnTo>
                    <a:pt x="5396" y="1630"/>
                  </a:lnTo>
                  <a:lnTo>
                    <a:pt x="5220" y="1807"/>
                  </a:lnTo>
                  <a:lnTo>
                    <a:pt x="5220" y="2820"/>
                  </a:lnTo>
                  <a:lnTo>
                    <a:pt x="4706" y="2820"/>
                  </a:lnTo>
                  <a:lnTo>
                    <a:pt x="4706" y="2130"/>
                  </a:lnTo>
                  <a:lnTo>
                    <a:pt x="4706" y="1441"/>
                  </a:lnTo>
                  <a:lnTo>
                    <a:pt x="4706" y="751"/>
                  </a:lnTo>
                  <a:lnTo>
                    <a:pt x="4706" y="62"/>
                  </a:lnTo>
                  <a:lnTo>
                    <a:pt x="5220" y="62"/>
                  </a:lnTo>
                  <a:lnTo>
                    <a:pt x="5220" y="604"/>
                  </a:lnTo>
                  <a:lnTo>
                    <a:pt x="5220" y="1145"/>
                  </a:lnTo>
                  <a:lnTo>
                    <a:pt x="5754" y="604"/>
                  </a:lnTo>
                  <a:lnTo>
                    <a:pt x="6288" y="62"/>
                  </a:lnTo>
                  <a:close/>
                  <a:moveTo>
                    <a:pt x="10949" y="62"/>
                  </a:moveTo>
                  <a:lnTo>
                    <a:pt x="11463" y="62"/>
                  </a:lnTo>
                  <a:lnTo>
                    <a:pt x="11463" y="751"/>
                  </a:lnTo>
                  <a:lnTo>
                    <a:pt x="11463" y="1441"/>
                  </a:lnTo>
                  <a:lnTo>
                    <a:pt x="11463" y="2130"/>
                  </a:lnTo>
                  <a:lnTo>
                    <a:pt x="11463" y="2820"/>
                  </a:lnTo>
                  <a:lnTo>
                    <a:pt x="11022" y="2820"/>
                  </a:lnTo>
                  <a:lnTo>
                    <a:pt x="10341" y="1898"/>
                  </a:lnTo>
                  <a:lnTo>
                    <a:pt x="9662" y="976"/>
                  </a:lnTo>
                  <a:lnTo>
                    <a:pt x="9678" y="1087"/>
                  </a:lnTo>
                  <a:lnTo>
                    <a:pt x="9678" y="1954"/>
                  </a:lnTo>
                  <a:lnTo>
                    <a:pt x="9678" y="2820"/>
                  </a:lnTo>
                  <a:lnTo>
                    <a:pt x="9164" y="2820"/>
                  </a:lnTo>
                  <a:lnTo>
                    <a:pt x="9164" y="2130"/>
                  </a:lnTo>
                  <a:lnTo>
                    <a:pt x="9164" y="1441"/>
                  </a:lnTo>
                  <a:lnTo>
                    <a:pt x="9164" y="751"/>
                  </a:lnTo>
                  <a:lnTo>
                    <a:pt x="9164" y="62"/>
                  </a:lnTo>
                  <a:lnTo>
                    <a:pt x="9605" y="62"/>
                  </a:lnTo>
                  <a:lnTo>
                    <a:pt x="10286" y="988"/>
                  </a:lnTo>
                  <a:lnTo>
                    <a:pt x="10968" y="1914"/>
                  </a:lnTo>
                  <a:lnTo>
                    <a:pt x="10949" y="1746"/>
                  </a:lnTo>
                  <a:lnTo>
                    <a:pt x="10949" y="904"/>
                  </a:lnTo>
                  <a:lnTo>
                    <a:pt x="10949" y="62"/>
                  </a:lnTo>
                  <a:close/>
                  <a:moveTo>
                    <a:pt x="13606" y="62"/>
                  </a:moveTo>
                  <a:lnTo>
                    <a:pt x="14121" y="62"/>
                  </a:lnTo>
                  <a:lnTo>
                    <a:pt x="14121" y="751"/>
                  </a:lnTo>
                  <a:lnTo>
                    <a:pt x="14121" y="1441"/>
                  </a:lnTo>
                  <a:lnTo>
                    <a:pt x="14121" y="2130"/>
                  </a:lnTo>
                  <a:lnTo>
                    <a:pt x="14121" y="2820"/>
                  </a:lnTo>
                  <a:lnTo>
                    <a:pt x="13679" y="2820"/>
                  </a:lnTo>
                  <a:lnTo>
                    <a:pt x="12999" y="1898"/>
                  </a:lnTo>
                  <a:lnTo>
                    <a:pt x="12320" y="976"/>
                  </a:lnTo>
                  <a:lnTo>
                    <a:pt x="12335" y="1087"/>
                  </a:lnTo>
                  <a:lnTo>
                    <a:pt x="12335" y="1954"/>
                  </a:lnTo>
                  <a:lnTo>
                    <a:pt x="12335" y="2820"/>
                  </a:lnTo>
                  <a:lnTo>
                    <a:pt x="11820" y="2820"/>
                  </a:lnTo>
                  <a:lnTo>
                    <a:pt x="11820" y="2130"/>
                  </a:lnTo>
                  <a:lnTo>
                    <a:pt x="11820" y="1441"/>
                  </a:lnTo>
                  <a:lnTo>
                    <a:pt x="11820" y="751"/>
                  </a:lnTo>
                  <a:lnTo>
                    <a:pt x="11820" y="62"/>
                  </a:lnTo>
                  <a:lnTo>
                    <a:pt x="12263" y="62"/>
                  </a:lnTo>
                  <a:lnTo>
                    <a:pt x="12943" y="988"/>
                  </a:lnTo>
                  <a:lnTo>
                    <a:pt x="13625" y="1914"/>
                  </a:lnTo>
                  <a:lnTo>
                    <a:pt x="13606" y="1746"/>
                  </a:lnTo>
                  <a:lnTo>
                    <a:pt x="13606" y="904"/>
                  </a:lnTo>
                  <a:lnTo>
                    <a:pt x="13606" y="62"/>
                  </a:lnTo>
                  <a:close/>
                  <a:moveTo>
                    <a:pt x="19016" y="62"/>
                  </a:moveTo>
                  <a:lnTo>
                    <a:pt x="19542" y="62"/>
                  </a:lnTo>
                  <a:lnTo>
                    <a:pt x="20068" y="62"/>
                  </a:lnTo>
                  <a:lnTo>
                    <a:pt x="20593" y="62"/>
                  </a:lnTo>
                  <a:lnTo>
                    <a:pt x="21120" y="62"/>
                  </a:lnTo>
                  <a:lnTo>
                    <a:pt x="21120" y="490"/>
                  </a:lnTo>
                  <a:lnTo>
                    <a:pt x="20329" y="490"/>
                  </a:lnTo>
                  <a:lnTo>
                    <a:pt x="20329" y="1072"/>
                  </a:lnTo>
                  <a:lnTo>
                    <a:pt x="20329" y="1655"/>
                  </a:lnTo>
                  <a:lnTo>
                    <a:pt x="20329" y="2237"/>
                  </a:lnTo>
                  <a:lnTo>
                    <a:pt x="20329" y="2820"/>
                  </a:lnTo>
                  <a:lnTo>
                    <a:pt x="19811" y="2820"/>
                  </a:lnTo>
                  <a:lnTo>
                    <a:pt x="19811" y="2237"/>
                  </a:lnTo>
                  <a:lnTo>
                    <a:pt x="19811" y="1655"/>
                  </a:lnTo>
                  <a:lnTo>
                    <a:pt x="19811" y="1072"/>
                  </a:lnTo>
                  <a:lnTo>
                    <a:pt x="19811" y="490"/>
                  </a:lnTo>
                  <a:lnTo>
                    <a:pt x="19016" y="490"/>
                  </a:lnTo>
                  <a:lnTo>
                    <a:pt x="19016" y="62"/>
                  </a:lnTo>
                  <a:close/>
                  <a:moveTo>
                    <a:pt x="21362" y="2820"/>
                  </a:moveTo>
                  <a:lnTo>
                    <a:pt x="21362" y="2130"/>
                  </a:lnTo>
                  <a:lnTo>
                    <a:pt x="21362" y="1441"/>
                  </a:lnTo>
                  <a:lnTo>
                    <a:pt x="21362" y="751"/>
                  </a:lnTo>
                  <a:lnTo>
                    <a:pt x="21362" y="62"/>
                  </a:lnTo>
                  <a:lnTo>
                    <a:pt x="21876" y="62"/>
                  </a:lnTo>
                  <a:lnTo>
                    <a:pt x="21876" y="751"/>
                  </a:lnTo>
                  <a:lnTo>
                    <a:pt x="21876" y="1441"/>
                  </a:lnTo>
                  <a:lnTo>
                    <a:pt x="21876" y="2130"/>
                  </a:lnTo>
                  <a:lnTo>
                    <a:pt x="21876" y="2820"/>
                  </a:lnTo>
                  <a:lnTo>
                    <a:pt x="21362" y="2820"/>
                  </a:lnTo>
                  <a:close/>
                  <a:moveTo>
                    <a:pt x="22287" y="62"/>
                  </a:moveTo>
                  <a:lnTo>
                    <a:pt x="23208" y="62"/>
                  </a:lnTo>
                  <a:lnTo>
                    <a:pt x="24131" y="62"/>
                  </a:lnTo>
                  <a:lnTo>
                    <a:pt x="24131" y="490"/>
                  </a:lnTo>
                  <a:lnTo>
                    <a:pt x="23466" y="490"/>
                  </a:lnTo>
                  <a:lnTo>
                    <a:pt x="22802" y="490"/>
                  </a:lnTo>
                  <a:lnTo>
                    <a:pt x="22802" y="1153"/>
                  </a:lnTo>
                  <a:lnTo>
                    <a:pt x="23409" y="1153"/>
                  </a:lnTo>
                  <a:lnTo>
                    <a:pt x="24016" y="1153"/>
                  </a:lnTo>
                  <a:lnTo>
                    <a:pt x="23889" y="1581"/>
                  </a:lnTo>
                  <a:lnTo>
                    <a:pt x="23338" y="1581"/>
                  </a:lnTo>
                  <a:lnTo>
                    <a:pt x="22786" y="1581"/>
                  </a:lnTo>
                  <a:lnTo>
                    <a:pt x="22802" y="1653"/>
                  </a:lnTo>
                  <a:lnTo>
                    <a:pt x="22802" y="2392"/>
                  </a:lnTo>
                  <a:lnTo>
                    <a:pt x="23468" y="2392"/>
                  </a:lnTo>
                  <a:lnTo>
                    <a:pt x="24135" y="2392"/>
                  </a:lnTo>
                  <a:lnTo>
                    <a:pt x="24135" y="2820"/>
                  </a:lnTo>
                  <a:lnTo>
                    <a:pt x="23211" y="2820"/>
                  </a:lnTo>
                  <a:lnTo>
                    <a:pt x="22287" y="2820"/>
                  </a:lnTo>
                  <a:lnTo>
                    <a:pt x="22287" y="2130"/>
                  </a:lnTo>
                  <a:lnTo>
                    <a:pt x="22287" y="1441"/>
                  </a:lnTo>
                  <a:lnTo>
                    <a:pt x="22287" y="751"/>
                  </a:lnTo>
                  <a:lnTo>
                    <a:pt x="22287" y="62"/>
                  </a:lnTo>
                  <a:close/>
                  <a:moveTo>
                    <a:pt x="24299" y="62"/>
                  </a:moveTo>
                  <a:lnTo>
                    <a:pt x="24824" y="62"/>
                  </a:lnTo>
                  <a:lnTo>
                    <a:pt x="25351" y="62"/>
                  </a:lnTo>
                  <a:lnTo>
                    <a:pt x="25877" y="62"/>
                  </a:lnTo>
                  <a:lnTo>
                    <a:pt x="26404" y="62"/>
                  </a:lnTo>
                  <a:lnTo>
                    <a:pt x="26404" y="490"/>
                  </a:lnTo>
                  <a:lnTo>
                    <a:pt x="25612" y="490"/>
                  </a:lnTo>
                  <a:lnTo>
                    <a:pt x="25612" y="1072"/>
                  </a:lnTo>
                  <a:lnTo>
                    <a:pt x="25612" y="1655"/>
                  </a:lnTo>
                  <a:lnTo>
                    <a:pt x="25612" y="2237"/>
                  </a:lnTo>
                  <a:lnTo>
                    <a:pt x="25612" y="2820"/>
                  </a:lnTo>
                  <a:lnTo>
                    <a:pt x="25095" y="2820"/>
                  </a:lnTo>
                  <a:lnTo>
                    <a:pt x="25095" y="2237"/>
                  </a:lnTo>
                  <a:lnTo>
                    <a:pt x="25095" y="1655"/>
                  </a:lnTo>
                  <a:lnTo>
                    <a:pt x="25095" y="1072"/>
                  </a:lnTo>
                  <a:lnTo>
                    <a:pt x="25095" y="490"/>
                  </a:lnTo>
                  <a:lnTo>
                    <a:pt x="24299" y="490"/>
                  </a:lnTo>
                  <a:lnTo>
                    <a:pt x="24299" y="62"/>
                  </a:lnTo>
                  <a:close/>
                  <a:moveTo>
                    <a:pt x="27590" y="2442"/>
                  </a:moveTo>
                  <a:lnTo>
                    <a:pt x="27637" y="2441"/>
                  </a:lnTo>
                  <a:lnTo>
                    <a:pt x="27681" y="2438"/>
                  </a:lnTo>
                  <a:lnTo>
                    <a:pt x="27724" y="2433"/>
                  </a:lnTo>
                  <a:lnTo>
                    <a:pt x="27764" y="2427"/>
                  </a:lnTo>
                  <a:lnTo>
                    <a:pt x="27839" y="2409"/>
                  </a:lnTo>
                  <a:lnTo>
                    <a:pt x="27907" y="2382"/>
                  </a:lnTo>
                  <a:lnTo>
                    <a:pt x="27938" y="2366"/>
                  </a:lnTo>
                  <a:lnTo>
                    <a:pt x="27968" y="2348"/>
                  </a:lnTo>
                  <a:lnTo>
                    <a:pt x="27997" y="2328"/>
                  </a:lnTo>
                  <a:lnTo>
                    <a:pt x="28022" y="2306"/>
                  </a:lnTo>
                  <a:lnTo>
                    <a:pt x="28047" y="2281"/>
                  </a:lnTo>
                  <a:lnTo>
                    <a:pt x="28070" y="2255"/>
                  </a:lnTo>
                  <a:lnTo>
                    <a:pt x="28092" y="2227"/>
                  </a:lnTo>
                  <a:lnTo>
                    <a:pt x="28103" y="2212"/>
                  </a:lnTo>
                  <a:lnTo>
                    <a:pt x="28112" y="2196"/>
                  </a:lnTo>
                  <a:lnTo>
                    <a:pt x="28131" y="2164"/>
                  </a:lnTo>
                  <a:lnTo>
                    <a:pt x="28148" y="2129"/>
                  </a:lnTo>
                  <a:lnTo>
                    <a:pt x="28178" y="2053"/>
                  </a:lnTo>
                  <a:lnTo>
                    <a:pt x="28202" y="1969"/>
                  </a:lnTo>
                  <a:lnTo>
                    <a:pt x="28213" y="1923"/>
                  </a:lnTo>
                  <a:lnTo>
                    <a:pt x="28222" y="1875"/>
                  </a:lnTo>
                  <a:lnTo>
                    <a:pt x="28236" y="1773"/>
                  </a:lnTo>
                  <a:lnTo>
                    <a:pt x="28246" y="1661"/>
                  </a:lnTo>
                  <a:lnTo>
                    <a:pt x="28253" y="1540"/>
                  </a:lnTo>
                  <a:lnTo>
                    <a:pt x="28254" y="1408"/>
                  </a:lnTo>
                  <a:lnTo>
                    <a:pt x="28253" y="1291"/>
                  </a:lnTo>
                  <a:lnTo>
                    <a:pt x="28246" y="1180"/>
                  </a:lnTo>
                  <a:lnTo>
                    <a:pt x="28236" y="1078"/>
                  </a:lnTo>
                  <a:lnTo>
                    <a:pt x="28222" y="983"/>
                  </a:lnTo>
                  <a:lnTo>
                    <a:pt x="28213" y="939"/>
                  </a:lnTo>
                  <a:lnTo>
                    <a:pt x="28202" y="897"/>
                  </a:lnTo>
                  <a:lnTo>
                    <a:pt x="28179" y="817"/>
                  </a:lnTo>
                  <a:lnTo>
                    <a:pt x="28165" y="780"/>
                  </a:lnTo>
                  <a:lnTo>
                    <a:pt x="28149" y="744"/>
                  </a:lnTo>
                  <a:lnTo>
                    <a:pt x="28132" y="712"/>
                  </a:lnTo>
                  <a:lnTo>
                    <a:pt x="28113" y="681"/>
                  </a:lnTo>
                  <a:lnTo>
                    <a:pt x="28094" y="652"/>
                  </a:lnTo>
                  <a:lnTo>
                    <a:pt x="28072" y="624"/>
                  </a:lnTo>
                  <a:lnTo>
                    <a:pt x="28050" y="599"/>
                  </a:lnTo>
                  <a:lnTo>
                    <a:pt x="28025" y="575"/>
                  </a:lnTo>
                  <a:lnTo>
                    <a:pt x="27998" y="554"/>
                  </a:lnTo>
                  <a:lnTo>
                    <a:pt x="27971" y="534"/>
                  </a:lnTo>
                  <a:lnTo>
                    <a:pt x="27941" y="516"/>
                  </a:lnTo>
                  <a:lnTo>
                    <a:pt x="27909" y="501"/>
                  </a:lnTo>
                  <a:lnTo>
                    <a:pt x="27876" y="487"/>
                  </a:lnTo>
                  <a:lnTo>
                    <a:pt x="27841" y="475"/>
                  </a:lnTo>
                  <a:lnTo>
                    <a:pt x="27804" y="465"/>
                  </a:lnTo>
                  <a:lnTo>
                    <a:pt x="27765" y="456"/>
                  </a:lnTo>
                  <a:lnTo>
                    <a:pt x="27725" y="449"/>
                  </a:lnTo>
                  <a:lnTo>
                    <a:pt x="27681" y="444"/>
                  </a:lnTo>
                  <a:lnTo>
                    <a:pt x="27637" y="441"/>
                  </a:lnTo>
                  <a:lnTo>
                    <a:pt x="27590" y="441"/>
                  </a:lnTo>
                  <a:lnTo>
                    <a:pt x="27544" y="441"/>
                  </a:lnTo>
                  <a:lnTo>
                    <a:pt x="27498" y="444"/>
                  </a:lnTo>
                  <a:lnTo>
                    <a:pt x="27457" y="449"/>
                  </a:lnTo>
                  <a:lnTo>
                    <a:pt x="27416" y="456"/>
                  </a:lnTo>
                  <a:lnTo>
                    <a:pt x="27342" y="475"/>
                  </a:lnTo>
                  <a:lnTo>
                    <a:pt x="27275" y="501"/>
                  </a:lnTo>
                  <a:lnTo>
                    <a:pt x="27244" y="516"/>
                  </a:lnTo>
                  <a:lnTo>
                    <a:pt x="27214" y="534"/>
                  </a:lnTo>
                  <a:lnTo>
                    <a:pt x="27187" y="554"/>
                  </a:lnTo>
                  <a:lnTo>
                    <a:pt x="27161" y="575"/>
                  </a:lnTo>
                  <a:lnTo>
                    <a:pt x="27136" y="599"/>
                  </a:lnTo>
                  <a:lnTo>
                    <a:pt x="27114" y="624"/>
                  </a:lnTo>
                  <a:lnTo>
                    <a:pt x="27092" y="652"/>
                  </a:lnTo>
                  <a:lnTo>
                    <a:pt x="27073" y="681"/>
                  </a:lnTo>
                  <a:lnTo>
                    <a:pt x="27056" y="712"/>
                  </a:lnTo>
                  <a:lnTo>
                    <a:pt x="27039" y="744"/>
                  </a:lnTo>
                  <a:lnTo>
                    <a:pt x="27024" y="780"/>
                  </a:lnTo>
                  <a:lnTo>
                    <a:pt x="27009" y="817"/>
                  </a:lnTo>
                  <a:lnTo>
                    <a:pt x="26998" y="855"/>
                  </a:lnTo>
                  <a:lnTo>
                    <a:pt x="26986" y="897"/>
                  </a:lnTo>
                  <a:lnTo>
                    <a:pt x="26968" y="983"/>
                  </a:lnTo>
                  <a:lnTo>
                    <a:pt x="26954" y="1078"/>
                  </a:lnTo>
                  <a:lnTo>
                    <a:pt x="26945" y="1180"/>
                  </a:lnTo>
                  <a:lnTo>
                    <a:pt x="26938" y="1291"/>
                  </a:lnTo>
                  <a:lnTo>
                    <a:pt x="26937" y="1408"/>
                  </a:lnTo>
                  <a:lnTo>
                    <a:pt x="26940" y="1540"/>
                  </a:lnTo>
                  <a:lnTo>
                    <a:pt x="26945" y="1662"/>
                  </a:lnTo>
                  <a:lnTo>
                    <a:pt x="26949" y="1719"/>
                  </a:lnTo>
                  <a:lnTo>
                    <a:pt x="26954" y="1775"/>
                  </a:lnTo>
                  <a:lnTo>
                    <a:pt x="26968" y="1876"/>
                  </a:lnTo>
                  <a:lnTo>
                    <a:pt x="26977" y="1925"/>
                  </a:lnTo>
                  <a:lnTo>
                    <a:pt x="26987" y="1970"/>
                  </a:lnTo>
                  <a:lnTo>
                    <a:pt x="26999" y="2014"/>
                  </a:lnTo>
                  <a:lnTo>
                    <a:pt x="27011" y="2056"/>
                  </a:lnTo>
                  <a:lnTo>
                    <a:pt x="27025" y="2094"/>
                  </a:lnTo>
                  <a:lnTo>
                    <a:pt x="27040" y="2130"/>
                  </a:lnTo>
                  <a:lnTo>
                    <a:pt x="27057" y="2165"/>
                  </a:lnTo>
                  <a:lnTo>
                    <a:pt x="27075" y="2197"/>
                  </a:lnTo>
                  <a:lnTo>
                    <a:pt x="27095" y="2228"/>
                  </a:lnTo>
                  <a:lnTo>
                    <a:pt x="27115" y="2257"/>
                  </a:lnTo>
                  <a:lnTo>
                    <a:pt x="27137" y="2282"/>
                  </a:lnTo>
                  <a:lnTo>
                    <a:pt x="27162" y="2307"/>
                  </a:lnTo>
                  <a:lnTo>
                    <a:pt x="27188" y="2329"/>
                  </a:lnTo>
                  <a:lnTo>
                    <a:pt x="27215" y="2348"/>
                  </a:lnTo>
                  <a:lnTo>
                    <a:pt x="27245" y="2366"/>
                  </a:lnTo>
                  <a:lnTo>
                    <a:pt x="27276" y="2383"/>
                  </a:lnTo>
                  <a:lnTo>
                    <a:pt x="27308" y="2397"/>
                  </a:lnTo>
                  <a:lnTo>
                    <a:pt x="27343" y="2409"/>
                  </a:lnTo>
                  <a:lnTo>
                    <a:pt x="27379" y="2419"/>
                  </a:lnTo>
                  <a:lnTo>
                    <a:pt x="27398" y="2423"/>
                  </a:lnTo>
                  <a:lnTo>
                    <a:pt x="27417" y="2427"/>
                  </a:lnTo>
                  <a:lnTo>
                    <a:pt x="27457" y="2433"/>
                  </a:lnTo>
                  <a:lnTo>
                    <a:pt x="27500" y="2438"/>
                  </a:lnTo>
                  <a:lnTo>
                    <a:pt x="27544" y="2441"/>
                  </a:lnTo>
                  <a:lnTo>
                    <a:pt x="27590" y="2442"/>
                  </a:lnTo>
                  <a:close/>
                  <a:moveTo>
                    <a:pt x="27590" y="0"/>
                  </a:moveTo>
                  <a:lnTo>
                    <a:pt x="27677" y="3"/>
                  </a:lnTo>
                  <a:lnTo>
                    <a:pt x="27761" y="8"/>
                  </a:lnTo>
                  <a:lnTo>
                    <a:pt x="27840" y="18"/>
                  </a:lnTo>
                  <a:lnTo>
                    <a:pt x="27915" y="31"/>
                  </a:lnTo>
                  <a:lnTo>
                    <a:pt x="27986" y="48"/>
                  </a:lnTo>
                  <a:lnTo>
                    <a:pt x="28055" y="67"/>
                  </a:lnTo>
                  <a:lnTo>
                    <a:pt x="28118" y="91"/>
                  </a:lnTo>
                  <a:lnTo>
                    <a:pt x="28149" y="104"/>
                  </a:lnTo>
                  <a:lnTo>
                    <a:pt x="28179" y="118"/>
                  </a:lnTo>
                  <a:lnTo>
                    <a:pt x="28236" y="147"/>
                  </a:lnTo>
                  <a:lnTo>
                    <a:pt x="28289" y="180"/>
                  </a:lnTo>
                  <a:lnTo>
                    <a:pt x="28338" y="214"/>
                  </a:lnTo>
                  <a:lnTo>
                    <a:pt x="28386" y="253"/>
                  </a:lnTo>
                  <a:lnTo>
                    <a:pt x="28429" y="293"/>
                  </a:lnTo>
                  <a:lnTo>
                    <a:pt x="28470" y="336"/>
                  </a:lnTo>
                  <a:lnTo>
                    <a:pt x="28508" y="382"/>
                  </a:lnTo>
                  <a:lnTo>
                    <a:pt x="28541" y="430"/>
                  </a:lnTo>
                  <a:lnTo>
                    <a:pt x="28574" y="479"/>
                  </a:lnTo>
                  <a:lnTo>
                    <a:pt x="28602" y="532"/>
                  </a:lnTo>
                  <a:lnTo>
                    <a:pt x="28629" y="584"/>
                  </a:lnTo>
                  <a:lnTo>
                    <a:pt x="28653" y="640"/>
                  </a:lnTo>
                  <a:lnTo>
                    <a:pt x="28675" y="698"/>
                  </a:lnTo>
                  <a:lnTo>
                    <a:pt x="28694" y="757"/>
                  </a:lnTo>
                  <a:lnTo>
                    <a:pt x="28711" y="817"/>
                  </a:lnTo>
                  <a:lnTo>
                    <a:pt x="28725" y="878"/>
                  </a:lnTo>
                  <a:lnTo>
                    <a:pt x="28738" y="942"/>
                  </a:lnTo>
                  <a:lnTo>
                    <a:pt x="28748" y="1006"/>
                  </a:lnTo>
                  <a:lnTo>
                    <a:pt x="28757" y="1072"/>
                  </a:lnTo>
                  <a:lnTo>
                    <a:pt x="28765" y="1138"/>
                  </a:lnTo>
                  <a:lnTo>
                    <a:pt x="28774" y="1272"/>
                  </a:lnTo>
                  <a:lnTo>
                    <a:pt x="28777" y="1408"/>
                  </a:lnTo>
                  <a:lnTo>
                    <a:pt x="28774" y="1559"/>
                  </a:lnTo>
                  <a:lnTo>
                    <a:pt x="28770" y="1634"/>
                  </a:lnTo>
                  <a:lnTo>
                    <a:pt x="28765" y="1706"/>
                  </a:lnTo>
                  <a:lnTo>
                    <a:pt x="28757" y="1777"/>
                  </a:lnTo>
                  <a:lnTo>
                    <a:pt x="28748" y="1847"/>
                  </a:lnTo>
                  <a:lnTo>
                    <a:pt x="28738" y="1915"/>
                  </a:lnTo>
                  <a:lnTo>
                    <a:pt x="28725" y="1982"/>
                  </a:lnTo>
                  <a:lnTo>
                    <a:pt x="28711" y="2048"/>
                  </a:lnTo>
                  <a:lnTo>
                    <a:pt x="28694" y="2111"/>
                  </a:lnTo>
                  <a:lnTo>
                    <a:pt x="28675" y="2173"/>
                  </a:lnTo>
                  <a:lnTo>
                    <a:pt x="28653" y="2232"/>
                  </a:lnTo>
                  <a:lnTo>
                    <a:pt x="28629" y="2289"/>
                  </a:lnTo>
                  <a:lnTo>
                    <a:pt x="28602" y="2344"/>
                  </a:lnTo>
                  <a:lnTo>
                    <a:pt x="28574" y="2399"/>
                  </a:lnTo>
                  <a:lnTo>
                    <a:pt x="28541" y="2449"/>
                  </a:lnTo>
                  <a:lnTo>
                    <a:pt x="28508" y="2498"/>
                  </a:lnTo>
                  <a:lnTo>
                    <a:pt x="28470" y="2544"/>
                  </a:lnTo>
                  <a:lnTo>
                    <a:pt x="28429" y="2587"/>
                  </a:lnTo>
                  <a:lnTo>
                    <a:pt x="28386" y="2628"/>
                  </a:lnTo>
                  <a:lnTo>
                    <a:pt x="28338" y="2667"/>
                  </a:lnTo>
                  <a:lnTo>
                    <a:pt x="28314" y="2685"/>
                  </a:lnTo>
                  <a:lnTo>
                    <a:pt x="28289" y="2702"/>
                  </a:lnTo>
                  <a:lnTo>
                    <a:pt x="28236" y="2734"/>
                  </a:lnTo>
                  <a:lnTo>
                    <a:pt x="28179" y="2763"/>
                  </a:lnTo>
                  <a:lnTo>
                    <a:pt x="28118" y="2789"/>
                  </a:lnTo>
                  <a:lnTo>
                    <a:pt x="28055" y="2812"/>
                  </a:lnTo>
                  <a:lnTo>
                    <a:pt x="28021" y="2823"/>
                  </a:lnTo>
                  <a:lnTo>
                    <a:pt x="27986" y="2832"/>
                  </a:lnTo>
                  <a:lnTo>
                    <a:pt x="27915" y="2848"/>
                  </a:lnTo>
                  <a:lnTo>
                    <a:pt x="27840" y="2861"/>
                  </a:lnTo>
                  <a:lnTo>
                    <a:pt x="27761" y="2870"/>
                  </a:lnTo>
                  <a:lnTo>
                    <a:pt x="27677" y="2877"/>
                  </a:lnTo>
                  <a:lnTo>
                    <a:pt x="27590" y="2878"/>
                  </a:lnTo>
                  <a:lnTo>
                    <a:pt x="27502" y="2877"/>
                  </a:lnTo>
                  <a:lnTo>
                    <a:pt x="27418" y="2870"/>
                  </a:lnTo>
                  <a:lnTo>
                    <a:pt x="27339" y="2861"/>
                  </a:lnTo>
                  <a:lnTo>
                    <a:pt x="27264" y="2848"/>
                  </a:lnTo>
                  <a:lnTo>
                    <a:pt x="27192" y="2832"/>
                  </a:lnTo>
                  <a:lnTo>
                    <a:pt x="27125" y="2812"/>
                  </a:lnTo>
                  <a:lnTo>
                    <a:pt x="27061" y="2789"/>
                  </a:lnTo>
                  <a:lnTo>
                    <a:pt x="27002" y="2763"/>
                  </a:lnTo>
                  <a:lnTo>
                    <a:pt x="26945" y="2734"/>
                  </a:lnTo>
                  <a:lnTo>
                    <a:pt x="26892" y="2702"/>
                  </a:lnTo>
                  <a:lnTo>
                    <a:pt x="26842" y="2667"/>
                  </a:lnTo>
                  <a:lnTo>
                    <a:pt x="26796" y="2628"/>
                  </a:lnTo>
                  <a:lnTo>
                    <a:pt x="26753" y="2587"/>
                  </a:lnTo>
                  <a:lnTo>
                    <a:pt x="26713" y="2544"/>
                  </a:lnTo>
                  <a:lnTo>
                    <a:pt x="26677" y="2498"/>
                  </a:lnTo>
                  <a:lnTo>
                    <a:pt x="26642" y="2449"/>
                  </a:lnTo>
                  <a:lnTo>
                    <a:pt x="26611" y="2399"/>
                  </a:lnTo>
                  <a:lnTo>
                    <a:pt x="26582" y="2344"/>
                  </a:lnTo>
                  <a:lnTo>
                    <a:pt x="26557" y="2289"/>
                  </a:lnTo>
                  <a:lnTo>
                    <a:pt x="26533" y="2232"/>
                  </a:lnTo>
                  <a:lnTo>
                    <a:pt x="26513" y="2173"/>
                  </a:lnTo>
                  <a:lnTo>
                    <a:pt x="26494" y="2111"/>
                  </a:lnTo>
                  <a:lnTo>
                    <a:pt x="26478" y="2048"/>
                  </a:lnTo>
                  <a:lnTo>
                    <a:pt x="26463" y="1982"/>
                  </a:lnTo>
                  <a:lnTo>
                    <a:pt x="26457" y="1949"/>
                  </a:lnTo>
                  <a:lnTo>
                    <a:pt x="26452" y="1915"/>
                  </a:lnTo>
                  <a:lnTo>
                    <a:pt x="26441" y="1847"/>
                  </a:lnTo>
                  <a:lnTo>
                    <a:pt x="26432" y="1777"/>
                  </a:lnTo>
                  <a:lnTo>
                    <a:pt x="26426" y="1706"/>
                  </a:lnTo>
                  <a:lnTo>
                    <a:pt x="26418" y="1559"/>
                  </a:lnTo>
                  <a:lnTo>
                    <a:pt x="26414" y="1408"/>
                  </a:lnTo>
                  <a:lnTo>
                    <a:pt x="26418" y="1272"/>
                  </a:lnTo>
                  <a:lnTo>
                    <a:pt x="26421" y="1205"/>
                  </a:lnTo>
                  <a:lnTo>
                    <a:pt x="26426" y="1138"/>
                  </a:lnTo>
                  <a:lnTo>
                    <a:pt x="26441" y="1006"/>
                  </a:lnTo>
                  <a:lnTo>
                    <a:pt x="26463" y="878"/>
                  </a:lnTo>
                  <a:lnTo>
                    <a:pt x="26479" y="817"/>
                  </a:lnTo>
                  <a:lnTo>
                    <a:pt x="26494" y="757"/>
                  </a:lnTo>
                  <a:lnTo>
                    <a:pt x="26514" y="698"/>
                  </a:lnTo>
                  <a:lnTo>
                    <a:pt x="26535" y="640"/>
                  </a:lnTo>
                  <a:lnTo>
                    <a:pt x="26558" y="584"/>
                  </a:lnTo>
                  <a:lnTo>
                    <a:pt x="26584" y="532"/>
                  </a:lnTo>
                  <a:lnTo>
                    <a:pt x="26612" y="479"/>
                  </a:lnTo>
                  <a:lnTo>
                    <a:pt x="26643" y="430"/>
                  </a:lnTo>
                  <a:lnTo>
                    <a:pt x="26678" y="382"/>
                  </a:lnTo>
                  <a:lnTo>
                    <a:pt x="26714" y="336"/>
                  </a:lnTo>
                  <a:lnTo>
                    <a:pt x="26735" y="314"/>
                  </a:lnTo>
                  <a:lnTo>
                    <a:pt x="26755" y="293"/>
                  </a:lnTo>
                  <a:lnTo>
                    <a:pt x="26798" y="253"/>
                  </a:lnTo>
                  <a:lnTo>
                    <a:pt x="26820" y="234"/>
                  </a:lnTo>
                  <a:lnTo>
                    <a:pt x="26844" y="214"/>
                  </a:lnTo>
                  <a:lnTo>
                    <a:pt x="26894" y="180"/>
                  </a:lnTo>
                  <a:lnTo>
                    <a:pt x="26946" y="147"/>
                  </a:lnTo>
                  <a:lnTo>
                    <a:pt x="27003" y="118"/>
                  </a:lnTo>
                  <a:lnTo>
                    <a:pt x="27062" y="91"/>
                  </a:lnTo>
                  <a:lnTo>
                    <a:pt x="27126" y="67"/>
                  </a:lnTo>
                  <a:lnTo>
                    <a:pt x="27193" y="48"/>
                  </a:lnTo>
                  <a:lnTo>
                    <a:pt x="27264" y="31"/>
                  </a:lnTo>
                  <a:lnTo>
                    <a:pt x="27339" y="18"/>
                  </a:lnTo>
                  <a:lnTo>
                    <a:pt x="27420" y="8"/>
                  </a:lnTo>
                  <a:lnTo>
                    <a:pt x="27502" y="3"/>
                  </a:lnTo>
                  <a:lnTo>
                    <a:pt x="27590" y="0"/>
                  </a:lnTo>
                  <a:close/>
                  <a:moveTo>
                    <a:pt x="2968" y="1692"/>
                  </a:moveTo>
                  <a:lnTo>
                    <a:pt x="3643" y="1692"/>
                  </a:lnTo>
                  <a:lnTo>
                    <a:pt x="3364" y="869"/>
                  </a:lnTo>
                  <a:lnTo>
                    <a:pt x="3344" y="811"/>
                  </a:lnTo>
                  <a:lnTo>
                    <a:pt x="3328" y="752"/>
                  </a:lnTo>
                  <a:lnTo>
                    <a:pt x="3315" y="697"/>
                  </a:lnTo>
                  <a:lnTo>
                    <a:pt x="3306" y="652"/>
                  </a:lnTo>
                  <a:lnTo>
                    <a:pt x="3298" y="698"/>
                  </a:lnTo>
                  <a:lnTo>
                    <a:pt x="3285" y="755"/>
                  </a:lnTo>
                  <a:lnTo>
                    <a:pt x="3269" y="814"/>
                  </a:lnTo>
                  <a:lnTo>
                    <a:pt x="3253" y="869"/>
                  </a:lnTo>
                  <a:lnTo>
                    <a:pt x="2968" y="1692"/>
                  </a:lnTo>
                  <a:close/>
                  <a:moveTo>
                    <a:pt x="941" y="1328"/>
                  </a:moveTo>
                  <a:lnTo>
                    <a:pt x="1005" y="1327"/>
                  </a:lnTo>
                  <a:lnTo>
                    <a:pt x="1066" y="1321"/>
                  </a:lnTo>
                  <a:lnTo>
                    <a:pt x="1122" y="1312"/>
                  </a:lnTo>
                  <a:lnTo>
                    <a:pt x="1172" y="1300"/>
                  </a:lnTo>
                  <a:lnTo>
                    <a:pt x="1217" y="1283"/>
                  </a:lnTo>
                  <a:lnTo>
                    <a:pt x="1259" y="1264"/>
                  </a:lnTo>
                  <a:lnTo>
                    <a:pt x="1295" y="1242"/>
                  </a:lnTo>
                  <a:lnTo>
                    <a:pt x="1327" y="1216"/>
                  </a:lnTo>
                  <a:lnTo>
                    <a:pt x="1356" y="1188"/>
                  </a:lnTo>
                  <a:lnTo>
                    <a:pt x="1379" y="1157"/>
                  </a:lnTo>
                  <a:lnTo>
                    <a:pt x="1391" y="1140"/>
                  </a:lnTo>
                  <a:lnTo>
                    <a:pt x="1400" y="1123"/>
                  </a:lnTo>
                  <a:lnTo>
                    <a:pt x="1415" y="1086"/>
                  </a:lnTo>
                  <a:lnTo>
                    <a:pt x="1428" y="1047"/>
                  </a:lnTo>
                  <a:lnTo>
                    <a:pt x="1437" y="1006"/>
                  </a:lnTo>
                  <a:lnTo>
                    <a:pt x="1443" y="961"/>
                  </a:lnTo>
                  <a:lnTo>
                    <a:pt x="1444" y="916"/>
                  </a:lnTo>
                  <a:lnTo>
                    <a:pt x="1441" y="866"/>
                  </a:lnTo>
                  <a:lnTo>
                    <a:pt x="1436" y="818"/>
                  </a:lnTo>
                  <a:lnTo>
                    <a:pt x="1427" y="774"/>
                  </a:lnTo>
                  <a:lnTo>
                    <a:pt x="1414" y="733"/>
                  </a:lnTo>
                  <a:lnTo>
                    <a:pt x="1397" y="694"/>
                  </a:lnTo>
                  <a:lnTo>
                    <a:pt x="1377" y="659"/>
                  </a:lnTo>
                  <a:lnTo>
                    <a:pt x="1352" y="628"/>
                  </a:lnTo>
                  <a:lnTo>
                    <a:pt x="1324" y="600"/>
                  </a:lnTo>
                  <a:lnTo>
                    <a:pt x="1290" y="574"/>
                  </a:lnTo>
                  <a:lnTo>
                    <a:pt x="1254" y="552"/>
                  </a:lnTo>
                  <a:lnTo>
                    <a:pt x="1212" y="533"/>
                  </a:lnTo>
                  <a:lnTo>
                    <a:pt x="1167" y="519"/>
                  </a:lnTo>
                  <a:lnTo>
                    <a:pt x="1142" y="512"/>
                  </a:lnTo>
                  <a:lnTo>
                    <a:pt x="1117" y="506"/>
                  </a:lnTo>
                  <a:lnTo>
                    <a:pt x="1062" y="497"/>
                  </a:lnTo>
                  <a:lnTo>
                    <a:pt x="1004" y="492"/>
                  </a:lnTo>
                  <a:lnTo>
                    <a:pt x="941" y="490"/>
                  </a:lnTo>
                  <a:lnTo>
                    <a:pt x="515" y="490"/>
                  </a:lnTo>
                  <a:lnTo>
                    <a:pt x="515" y="1328"/>
                  </a:lnTo>
                  <a:lnTo>
                    <a:pt x="941" y="1328"/>
                  </a:lnTo>
                  <a:close/>
                  <a:moveTo>
                    <a:pt x="3048" y="62"/>
                  </a:moveTo>
                  <a:lnTo>
                    <a:pt x="3575" y="62"/>
                  </a:lnTo>
                  <a:lnTo>
                    <a:pt x="3824" y="751"/>
                  </a:lnTo>
                  <a:lnTo>
                    <a:pt x="4074" y="1441"/>
                  </a:lnTo>
                  <a:lnTo>
                    <a:pt x="4324" y="2130"/>
                  </a:lnTo>
                  <a:lnTo>
                    <a:pt x="4574" y="2820"/>
                  </a:lnTo>
                  <a:lnTo>
                    <a:pt x="4031" y="2820"/>
                  </a:lnTo>
                  <a:lnTo>
                    <a:pt x="3793" y="2120"/>
                  </a:lnTo>
                  <a:lnTo>
                    <a:pt x="2822" y="2120"/>
                  </a:lnTo>
                  <a:lnTo>
                    <a:pt x="2580" y="2820"/>
                  </a:lnTo>
                  <a:lnTo>
                    <a:pt x="2127" y="2820"/>
                  </a:lnTo>
                  <a:lnTo>
                    <a:pt x="2047" y="2820"/>
                  </a:lnTo>
                  <a:lnTo>
                    <a:pt x="1509" y="2820"/>
                  </a:lnTo>
                  <a:lnTo>
                    <a:pt x="872" y="1849"/>
                  </a:lnTo>
                  <a:lnTo>
                    <a:pt x="837" y="1756"/>
                  </a:lnTo>
                  <a:lnTo>
                    <a:pt x="515" y="1756"/>
                  </a:lnTo>
                  <a:lnTo>
                    <a:pt x="515" y="2288"/>
                  </a:lnTo>
                  <a:lnTo>
                    <a:pt x="515" y="2820"/>
                  </a:lnTo>
                  <a:lnTo>
                    <a:pt x="0" y="2820"/>
                  </a:lnTo>
                  <a:lnTo>
                    <a:pt x="0" y="2130"/>
                  </a:lnTo>
                  <a:lnTo>
                    <a:pt x="0" y="1441"/>
                  </a:lnTo>
                  <a:lnTo>
                    <a:pt x="0" y="751"/>
                  </a:lnTo>
                  <a:lnTo>
                    <a:pt x="0" y="62"/>
                  </a:lnTo>
                  <a:lnTo>
                    <a:pt x="941" y="62"/>
                  </a:lnTo>
                  <a:lnTo>
                    <a:pt x="1005" y="62"/>
                  </a:lnTo>
                  <a:lnTo>
                    <a:pt x="1067" y="66"/>
                  </a:lnTo>
                  <a:lnTo>
                    <a:pt x="1128" y="71"/>
                  </a:lnTo>
                  <a:lnTo>
                    <a:pt x="1186" y="78"/>
                  </a:lnTo>
                  <a:lnTo>
                    <a:pt x="1242" y="87"/>
                  </a:lnTo>
                  <a:lnTo>
                    <a:pt x="1296" y="97"/>
                  </a:lnTo>
                  <a:lnTo>
                    <a:pt x="1348" y="110"/>
                  </a:lnTo>
                  <a:lnTo>
                    <a:pt x="1397" y="124"/>
                  </a:lnTo>
                  <a:lnTo>
                    <a:pt x="1490" y="158"/>
                  </a:lnTo>
                  <a:lnTo>
                    <a:pt x="1573" y="198"/>
                  </a:lnTo>
                  <a:lnTo>
                    <a:pt x="1613" y="221"/>
                  </a:lnTo>
                  <a:lnTo>
                    <a:pt x="1650" y="244"/>
                  </a:lnTo>
                  <a:lnTo>
                    <a:pt x="1717" y="298"/>
                  </a:lnTo>
                  <a:lnTo>
                    <a:pt x="1776" y="356"/>
                  </a:lnTo>
                  <a:lnTo>
                    <a:pt x="1802" y="389"/>
                  </a:lnTo>
                  <a:lnTo>
                    <a:pt x="1827" y="422"/>
                  </a:lnTo>
                  <a:lnTo>
                    <a:pt x="1849" y="456"/>
                  </a:lnTo>
                  <a:lnTo>
                    <a:pt x="1870" y="492"/>
                  </a:lnTo>
                  <a:lnTo>
                    <a:pt x="1888" y="529"/>
                  </a:lnTo>
                  <a:lnTo>
                    <a:pt x="1904" y="568"/>
                  </a:lnTo>
                  <a:lnTo>
                    <a:pt x="1919" y="606"/>
                  </a:lnTo>
                  <a:lnTo>
                    <a:pt x="1932" y="648"/>
                  </a:lnTo>
                  <a:lnTo>
                    <a:pt x="1942" y="689"/>
                  </a:lnTo>
                  <a:lnTo>
                    <a:pt x="1951" y="733"/>
                  </a:lnTo>
                  <a:lnTo>
                    <a:pt x="1963" y="822"/>
                  </a:lnTo>
                  <a:lnTo>
                    <a:pt x="1965" y="916"/>
                  </a:lnTo>
                  <a:lnTo>
                    <a:pt x="1964" y="984"/>
                  </a:lnTo>
                  <a:lnTo>
                    <a:pt x="1958" y="1051"/>
                  </a:lnTo>
                  <a:lnTo>
                    <a:pt x="1946" y="1116"/>
                  </a:lnTo>
                  <a:lnTo>
                    <a:pt x="1930" y="1178"/>
                  </a:lnTo>
                  <a:lnTo>
                    <a:pt x="1911" y="1236"/>
                  </a:lnTo>
                  <a:lnTo>
                    <a:pt x="1886" y="1292"/>
                  </a:lnTo>
                  <a:lnTo>
                    <a:pt x="1858" y="1345"/>
                  </a:lnTo>
                  <a:lnTo>
                    <a:pt x="1824" y="1397"/>
                  </a:lnTo>
                  <a:lnTo>
                    <a:pt x="1787" y="1444"/>
                  </a:lnTo>
                  <a:lnTo>
                    <a:pt x="1744" y="1488"/>
                  </a:lnTo>
                  <a:lnTo>
                    <a:pt x="1697" y="1530"/>
                  </a:lnTo>
                  <a:lnTo>
                    <a:pt x="1646" y="1568"/>
                  </a:lnTo>
                  <a:lnTo>
                    <a:pt x="1589" y="1603"/>
                  </a:lnTo>
                  <a:lnTo>
                    <a:pt x="1527" y="1635"/>
                  </a:lnTo>
                  <a:lnTo>
                    <a:pt x="1461" y="1664"/>
                  </a:lnTo>
                  <a:lnTo>
                    <a:pt x="1390" y="1688"/>
                  </a:lnTo>
                  <a:lnTo>
                    <a:pt x="1732" y="2214"/>
                  </a:lnTo>
                  <a:lnTo>
                    <a:pt x="2075" y="2741"/>
                  </a:lnTo>
                  <a:lnTo>
                    <a:pt x="2318" y="2071"/>
                  </a:lnTo>
                  <a:lnTo>
                    <a:pt x="2562" y="1402"/>
                  </a:lnTo>
                  <a:lnTo>
                    <a:pt x="2805" y="731"/>
                  </a:lnTo>
                  <a:lnTo>
                    <a:pt x="3048" y="62"/>
                  </a:lnTo>
                  <a:close/>
                  <a:moveTo>
                    <a:pt x="16185" y="1673"/>
                  </a:moveTo>
                  <a:lnTo>
                    <a:pt x="16185" y="867"/>
                  </a:lnTo>
                  <a:lnTo>
                    <a:pt x="16185" y="62"/>
                  </a:lnTo>
                  <a:lnTo>
                    <a:pt x="16700" y="62"/>
                  </a:lnTo>
                  <a:lnTo>
                    <a:pt x="16700" y="867"/>
                  </a:lnTo>
                  <a:lnTo>
                    <a:pt x="16700" y="1673"/>
                  </a:lnTo>
                  <a:lnTo>
                    <a:pt x="16699" y="1751"/>
                  </a:lnTo>
                  <a:lnTo>
                    <a:pt x="16695" y="1827"/>
                  </a:lnTo>
                  <a:lnTo>
                    <a:pt x="16689" y="1900"/>
                  </a:lnTo>
                  <a:lnTo>
                    <a:pt x="16678" y="1969"/>
                  </a:lnTo>
                  <a:lnTo>
                    <a:pt x="16667" y="2038"/>
                  </a:lnTo>
                  <a:lnTo>
                    <a:pt x="16653" y="2101"/>
                  </a:lnTo>
                  <a:lnTo>
                    <a:pt x="16636" y="2163"/>
                  </a:lnTo>
                  <a:lnTo>
                    <a:pt x="16616" y="2222"/>
                  </a:lnTo>
                  <a:lnTo>
                    <a:pt x="16594" y="2277"/>
                  </a:lnTo>
                  <a:lnTo>
                    <a:pt x="16570" y="2331"/>
                  </a:lnTo>
                  <a:lnTo>
                    <a:pt x="16544" y="2382"/>
                  </a:lnTo>
                  <a:lnTo>
                    <a:pt x="16514" y="2431"/>
                  </a:lnTo>
                  <a:lnTo>
                    <a:pt x="16484" y="2476"/>
                  </a:lnTo>
                  <a:lnTo>
                    <a:pt x="16451" y="2518"/>
                  </a:lnTo>
                  <a:lnTo>
                    <a:pt x="16416" y="2560"/>
                  </a:lnTo>
                  <a:lnTo>
                    <a:pt x="16380" y="2597"/>
                  </a:lnTo>
                  <a:lnTo>
                    <a:pt x="16339" y="2633"/>
                  </a:lnTo>
                  <a:lnTo>
                    <a:pt x="16299" y="2665"/>
                  </a:lnTo>
                  <a:lnTo>
                    <a:pt x="16257" y="2696"/>
                  </a:lnTo>
                  <a:lnTo>
                    <a:pt x="16213" y="2725"/>
                  </a:lnTo>
                  <a:lnTo>
                    <a:pt x="16166" y="2750"/>
                  </a:lnTo>
                  <a:lnTo>
                    <a:pt x="16118" y="2774"/>
                  </a:lnTo>
                  <a:lnTo>
                    <a:pt x="16068" y="2794"/>
                  </a:lnTo>
                  <a:lnTo>
                    <a:pt x="16017" y="2814"/>
                  </a:lnTo>
                  <a:lnTo>
                    <a:pt x="15964" y="2829"/>
                  </a:lnTo>
                  <a:lnTo>
                    <a:pt x="15910" y="2843"/>
                  </a:lnTo>
                  <a:lnTo>
                    <a:pt x="15854" y="2855"/>
                  </a:lnTo>
                  <a:lnTo>
                    <a:pt x="15797" y="2865"/>
                  </a:lnTo>
                  <a:lnTo>
                    <a:pt x="15739" y="2873"/>
                  </a:lnTo>
                  <a:lnTo>
                    <a:pt x="15680" y="2878"/>
                  </a:lnTo>
                  <a:lnTo>
                    <a:pt x="15557" y="2882"/>
                  </a:lnTo>
                  <a:lnTo>
                    <a:pt x="15434" y="2878"/>
                  </a:lnTo>
                  <a:lnTo>
                    <a:pt x="15374" y="2873"/>
                  </a:lnTo>
                  <a:lnTo>
                    <a:pt x="15316" y="2865"/>
                  </a:lnTo>
                  <a:lnTo>
                    <a:pt x="15259" y="2855"/>
                  </a:lnTo>
                  <a:lnTo>
                    <a:pt x="15203" y="2843"/>
                  </a:lnTo>
                  <a:lnTo>
                    <a:pt x="15149" y="2829"/>
                  </a:lnTo>
                  <a:lnTo>
                    <a:pt x="15097" y="2814"/>
                  </a:lnTo>
                  <a:lnTo>
                    <a:pt x="15046" y="2794"/>
                  </a:lnTo>
                  <a:lnTo>
                    <a:pt x="14996" y="2774"/>
                  </a:lnTo>
                  <a:lnTo>
                    <a:pt x="14949" y="2750"/>
                  </a:lnTo>
                  <a:lnTo>
                    <a:pt x="14903" y="2725"/>
                  </a:lnTo>
                  <a:lnTo>
                    <a:pt x="14859" y="2696"/>
                  </a:lnTo>
                  <a:lnTo>
                    <a:pt x="14817" y="2665"/>
                  </a:lnTo>
                  <a:lnTo>
                    <a:pt x="14776" y="2633"/>
                  </a:lnTo>
                  <a:lnTo>
                    <a:pt x="14738" y="2597"/>
                  </a:lnTo>
                  <a:lnTo>
                    <a:pt x="14701" y="2560"/>
                  </a:lnTo>
                  <a:lnTo>
                    <a:pt x="14667" y="2518"/>
                  </a:lnTo>
                  <a:lnTo>
                    <a:pt x="14634" y="2476"/>
                  </a:lnTo>
                  <a:lnTo>
                    <a:pt x="14603" y="2431"/>
                  </a:lnTo>
                  <a:lnTo>
                    <a:pt x="14575" y="2382"/>
                  </a:lnTo>
                  <a:lnTo>
                    <a:pt x="14549" y="2331"/>
                  </a:lnTo>
                  <a:lnTo>
                    <a:pt x="14525" y="2277"/>
                  </a:lnTo>
                  <a:lnTo>
                    <a:pt x="14504" y="2222"/>
                  </a:lnTo>
                  <a:lnTo>
                    <a:pt x="14484" y="2163"/>
                  </a:lnTo>
                  <a:lnTo>
                    <a:pt x="14467" y="2101"/>
                  </a:lnTo>
                  <a:lnTo>
                    <a:pt x="14453" y="2038"/>
                  </a:lnTo>
                  <a:lnTo>
                    <a:pt x="14441" y="1969"/>
                  </a:lnTo>
                  <a:lnTo>
                    <a:pt x="14432" y="1900"/>
                  </a:lnTo>
                  <a:lnTo>
                    <a:pt x="14425" y="1827"/>
                  </a:lnTo>
                  <a:lnTo>
                    <a:pt x="14421" y="1751"/>
                  </a:lnTo>
                  <a:lnTo>
                    <a:pt x="14419" y="1673"/>
                  </a:lnTo>
                  <a:lnTo>
                    <a:pt x="14419" y="867"/>
                  </a:lnTo>
                  <a:lnTo>
                    <a:pt x="14419" y="62"/>
                  </a:lnTo>
                  <a:lnTo>
                    <a:pt x="14934" y="62"/>
                  </a:lnTo>
                  <a:lnTo>
                    <a:pt x="14934" y="867"/>
                  </a:lnTo>
                  <a:lnTo>
                    <a:pt x="14934" y="1673"/>
                  </a:lnTo>
                  <a:lnTo>
                    <a:pt x="14937" y="1773"/>
                  </a:lnTo>
                  <a:lnTo>
                    <a:pt x="14940" y="1821"/>
                  </a:lnTo>
                  <a:lnTo>
                    <a:pt x="14945" y="1866"/>
                  </a:lnTo>
                  <a:lnTo>
                    <a:pt x="14956" y="1951"/>
                  </a:lnTo>
                  <a:lnTo>
                    <a:pt x="14974" y="2028"/>
                  </a:lnTo>
                  <a:lnTo>
                    <a:pt x="14996" y="2099"/>
                  </a:lnTo>
                  <a:lnTo>
                    <a:pt x="15009" y="2132"/>
                  </a:lnTo>
                  <a:lnTo>
                    <a:pt x="15024" y="2161"/>
                  </a:lnTo>
                  <a:lnTo>
                    <a:pt x="15039" y="2191"/>
                  </a:lnTo>
                  <a:lnTo>
                    <a:pt x="15056" y="2218"/>
                  </a:lnTo>
                  <a:lnTo>
                    <a:pt x="15092" y="2267"/>
                  </a:lnTo>
                  <a:lnTo>
                    <a:pt x="15113" y="2289"/>
                  </a:lnTo>
                  <a:lnTo>
                    <a:pt x="15135" y="2310"/>
                  </a:lnTo>
                  <a:lnTo>
                    <a:pt x="15157" y="2329"/>
                  </a:lnTo>
                  <a:lnTo>
                    <a:pt x="15180" y="2346"/>
                  </a:lnTo>
                  <a:lnTo>
                    <a:pt x="15206" y="2361"/>
                  </a:lnTo>
                  <a:lnTo>
                    <a:pt x="15232" y="2377"/>
                  </a:lnTo>
                  <a:lnTo>
                    <a:pt x="15288" y="2400"/>
                  </a:lnTo>
                  <a:lnTo>
                    <a:pt x="15317" y="2410"/>
                  </a:lnTo>
                  <a:lnTo>
                    <a:pt x="15348" y="2419"/>
                  </a:lnTo>
                  <a:lnTo>
                    <a:pt x="15413" y="2432"/>
                  </a:lnTo>
                  <a:lnTo>
                    <a:pt x="15447" y="2436"/>
                  </a:lnTo>
                  <a:lnTo>
                    <a:pt x="15483" y="2440"/>
                  </a:lnTo>
                  <a:lnTo>
                    <a:pt x="15557" y="2442"/>
                  </a:lnTo>
                  <a:lnTo>
                    <a:pt x="15630" y="2440"/>
                  </a:lnTo>
                  <a:lnTo>
                    <a:pt x="15665" y="2436"/>
                  </a:lnTo>
                  <a:lnTo>
                    <a:pt x="15700" y="2432"/>
                  </a:lnTo>
                  <a:lnTo>
                    <a:pt x="15765" y="2419"/>
                  </a:lnTo>
                  <a:lnTo>
                    <a:pt x="15796" y="2410"/>
                  </a:lnTo>
                  <a:lnTo>
                    <a:pt x="15827" y="2400"/>
                  </a:lnTo>
                  <a:lnTo>
                    <a:pt x="15883" y="2375"/>
                  </a:lnTo>
                  <a:lnTo>
                    <a:pt x="15909" y="2361"/>
                  </a:lnTo>
                  <a:lnTo>
                    <a:pt x="15934" y="2344"/>
                  </a:lnTo>
                  <a:lnTo>
                    <a:pt x="15959" y="2328"/>
                  </a:lnTo>
                  <a:lnTo>
                    <a:pt x="15981" y="2308"/>
                  </a:lnTo>
                  <a:lnTo>
                    <a:pt x="16003" y="2288"/>
                  </a:lnTo>
                  <a:lnTo>
                    <a:pt x="16024" y="2266"/>
                  </a:lnTo>
                  <a:lnTo>
                    <a:pt x="16061" y="2215"/>
                  </a:lnTo>
                  <a:lnTo>
                    <a:pt x="16094" y="2160"/>
                  </a:lnTo>
                  <a:lnTo>
                    <a:pt x="16109" y="2129"/>
                  </a:lnTo>
                  <a:lnTo>
                    <a:pt x="16122" y="2097"/>
                  </a:lnTo>
                  <a:lnTo>
                    <a:pt x="16134" y="2063"/>
                  </a:lnTo>
                  <a:lnTo>
                    <a:pt x="16145" y="2027"/>
                  </a:lnTo>
                  <a:lnTo>
                    <a:pt x="16163" y="1950"/>
                  </a:lnTo>
                  <a:lnTo>
                    <a:pt x="16175" y="1865"/>
                  </a:lnTo>
                  <a:lnTo>
                    <a:pt x="16180" y="1820"/>
                  </a:lnTo>
                  <a:lnTo>
                    <a:pt x="16183" y="1773"/>
                  </a:lnTo>
                  <a:lnTo>
                    <a:pt x="16185" y="1673"/>
                  </a:lnTo>
                  <a:close/>
                  <a:moveTo>
                    <a:pt x="18240" y="1167"/>
                  </a:moveTo>
                  <a:lnTo>
                    <a:pt x="18316" y="1181"/>
                  </a:lnTo>
                  <a:lnTo>
                    <a:pt x="18391" y="1199"/>
                  </a:lnTo>
                  <a:lnTo>
                    <a:pt x="18464" y="1221"/>
                  </a:lnTo>
                  <a:lnTo>
                    <a:pt x="18499" y="1234"/>
                  </a:lnTo>
                  <a:lnTo>
                    <a:pt x="18532" y="1248"/>
                  </a:lnTo>
                  <a:lnTo>
                    <a:pt x="18598" y="1279"/>
                  </a:lnTo>
                  <a:lnTo>
                    <a:pt x="18660" y="1316"/>
                  </a:lnTo>
                  <a:lnTo>
                    <a:pt x="18719" y="1357"/>
                  </a:lnTo>
                  <a:lnTo>
                    <a:pt x="18746" y="1380"/>
                  </a:lnTo>
                  <a:lnTo>
                    <a:pt x="18772" y="1403"/>
                  </a:lnTo>
                  <a:lnTo>
                    <a:pt x="18796" y="1429"/>
                  </a:lnTo>
                  <a:lnTo>
                    <a:pt x="18821" y="1456"/>
                  </a:lnTo>
                  <a:lnTo>
                    <a:pt x="18843" y="1484"/>
                  </a:lnTo>
                  <a:lnTo>
                    <a:pt x="18864" y="1515"/>
                  </a:lnTo>
                  <a:lnTo>
                    <a:pt x="18901" y="1580"/>
                  </a:lnTo>
                  <a:lnTo>
                    <a:pt x="18933" y="1652"/>
                  </a:lnTo>
                  <a:lnTo>
                    <a:pt x="18959" y="1729"/>
                  </a:lnTo>
                  <a:lnTo>
                    <a:pt x="18968" y="1772"/>
                  </a:lnTo>
                  <a:lnTo>
                    <a:pt x="18977" y="1816"/>
                  </a:lnTo>
                  <a:lnTo>
                    <a:pt x="18984" y="1861"/>
                  </a:lnTo>
                  <a:lnTo>
                    <a:pt x="18989" y="1909"/>
                  </a:lnTo>
                  <a:lnTo>
                    <a:pt x="18992" y="1958"/>
                  </a:lnTo>
                  <a:lnTo>
                    <a:pt x="18993" y="2009"/>
                  </a:lnTo>
                  <a:lnTo>
                    <a:pt x="18992" y="2057"/>
                  </a:lnTo>
                  <a:lnTo>
                    <a:pt x="18989" y="2102"/>
                  </a:lnTo>
                  <a:lnTo>
                    <a:pt x="18984" y="2148"/>
                  </a:lnTo>
                  <a:lnTo>
                    <a:pt x="18977" y="2192"/>
                  </a:lnTo>
                  <a:lnTo>
                    <a:pt x="18968" y="2235"/>
                  </a:lnTo>
                  <a:lnTo>
                    <a:pt x="18958" y="2277"/>
                  </a:lnTo>
                  <a:lnTo>
                    <a:pt x="18945" y="2319"/>
                  </a:lnTo>
                  <a:lnTo>
                    <a:pt x="18931" y="2359"/>
                  </a:lnTo>
                  <a:lnTo>
                    <a:pt x="18914" y="2399"/>
                  </a:lnTo>
                  <a:lnTo>
                    <a:pt x="18905" y="2417"/>
                  </a:lnTo>
                  <a:lnTo>
                    <a:pt x="18895" y="2436"/>
                  </a:lnTo>
                  <a:lnTo>
                    <a:pt x="18874" y="2472"/>
                  </a:lnTo>
                  <a:lnTo>
                    <a:pt x="18851" y="2508"/>
                  </a:lnTo>
                  <a:lnTo>
                    <a:pt x="18825" y="2542"/>
                  </a:lnTo>
                  <a:lnTo>
                    <a:pt x="18798" y="2574"/>
                  </a:lnTo>
                  <a:lnTo>
                    <a:pt x="18768" y="2605"/>
                  </a:lnTo>
                  <a:lnTo>
                    <a:pt x="18737" y="2636"/>
                  </a:lnTo>
                  <a:lnTo>
                    <a:pt x="18702" y="2663"/>
                  </a:lnTo>
                  <a:lnTo>
                    <a:pt x="18666" y="2690"/>
                  </a:lnTo>
                  <a:lnTo>
                    <a:pt x="18587" y="2739"/>
                  </a:lnTo>
                  <a:lnTo>
                    <a:pt x="18544" y="2761"/>
                  </a:lnTo>
                  <a:lnTo>
                    <a:pt x="18497" y="2781"/>
                  </a:lnTo>
                  <a:lnTo>
                    <a:pt x="18450" y="2799"/>
                  </a:lnTo>
                  <a:lnTo>
                    <a:pt x="18400" y="2816"/>
                  </a:lnTo>
                  <a:lnTo>
                    <a:pt x="18292" y="2845"/>
                  </a:lnTo>
                  <a:lnTo>
                    <a:pt x="18235" y="2856"/>
                  </a:lnTo>
                  <a:lnTo>
                    <a:pt x="18175" y="2865"/>
                  </a:lnTo>
                  <a:lnTo>
                    <a:pt x="18112" y="2873"/>
                  </a:lnTo>
                  <a:lnTo>
                    <a:pt x="18047" y="2878"/>
                  </a:lnTo>
                  <a:lnTo>
                    <a:pt x="17980" y="2881"/>
                  </a:lnTo>
                  <a:lnTo>
                    <a:pt x="17910" y="2882"/>
                  </a:lnTo>
                  <a:lnTo>
                    <a:pt x="17807" y="2879"/>
                  </a:lnTo>
                  <a:lnTo>
                    <a:pt x="17710" y="2870"/>
                  </a:lnTo>
                  <a:lnTo>
                    <a:pt x="17618" y="2856"/>
                  </a:lnTo>
                  <a:lnTo>
                    <a:pt x="17575" y="2847"/>
                  </a:lnTo>
                  <a:lnTo>
                    <a:pt x="17534" y="2837"/>
                  </a:lnTo>
                  <a:lnTo>
                    <a:pt x="17455" y="2812"/>
                  </a:lnTo>
                  <a:lnTo>
                    <a:pt x="17381" y="2784"/>
                  </a:lnTo>
                  <a:lnTo>
                    <a:pt x="17312" y="2752"/>
                  </a:lnTo>
                  <a:lnTo>
                    <a:pt x="17249" y="2714"/>
                  </a:lnTo>
                  <a:lnTo>
                    <a:pt x="17191" y="2676"/>
                  </a:lnTo>
                  <a:lnTo>
                    <a:pt x="17136" y="2633"/>
                  </a:lnTo>
                  <a:lnTo>
                    <a:pt x="17086" y="2588"/>
                  </a:lnTo>
                  <a:lnTo>
                    <a:pt x="17039" y="2542"/>
                  </a:lnTo>
                  <a:lnTo>
                    <a:pt x="17017" y="2517"/>
                  </a:lnTo>
                  <a:lnTo>
                    <a:pt x="16995" y="2493"/>
                  </a:lnTo>
                  <a:lnTo>
                    <a:pt x="16957" y="2442"/>
                  </a:lnTo>
                  <a:lnTo>
                    <a:pt x="16919" y="2391"/>
                  </a:lnTo>
                  <a:lnTo>
                    <a:pt x="16885" y="2339"/>
                  </a:lnTo>
                  <a:lnTo>
                    <a:pt x="17311" y="2116"/>
                  </a:lnTo>
                  <a:lnTo>
                    <a:pt x="17359" y="2181"/>
                  </a:lnTo>
                  <a:lnTo>
                    <a:pt x="17385" y="2212"/>
                  </a:lnTo>
                  <a:lnTo>
                    <a:pt x="17413" y="2241"/>
                  </a:lnTo>
                  <a:lnTo>
                    <a:pt x="17443" y="2270"/>
                  </a:lnTo>
                  <a:lnTo>
                    <a:pt x="17474" y="2297"/>
                  </a:lnTo>
                  <a:lnTo>
                    <a:pt x="17544" y="2346"/>
                  </a:lnTo>
                  <a:lnTo>
                    <a:pt x="17581" y="2366"/>
                  </a:lnTo>
                  <a:lnTo>
                    <a:pt x="17622" y="2386"/>
                  </a:lnTo>
                  <a:lnTo>
                    <a:pt x="17663" y="2402"/>
                  </a:lnTo>
                  <a:lnTo>
                    <a:pt x="17707" y="2415"/>
                  </a:lnTo>
                  <a:lnTo>
                    <a:pt x="17754" y="2427"/>
                  </a:lnTo>
                  <a:lnTo>
                    <a:pt x="17777" y="2432"/>
                  </a:lnTo>
                  <a:lnTo>
                    <a:pt x="17801" y="2435"/>
                  </a:lnTo>
                  <a:lnTo>
                    <a:pt x="17853" y="2440"/>
                  </a:lnTo>
                  <a:lnTo>
                    <a:pt x="17906" y="2442"/>
                  </a:lnTo>
                  <a:lnTo>
                    <a:pt x="17984" y="2440"/>
                  </a:lnTo>
                  <a:lnTo>
                    <a:pt x="18055" y="2433"/>
                  </a:lnTo>
                  <a:lnTo>
                    <a:pt x="18120" y="2423"/>
                  </a:lnTo>
                  <a:lnTo>
                    <a:pt x="18178" y="2409"/>
                  </a:lnTo>
                  <a:lnTo>
                    <a:pt x="18230" y="2392"/>
                  </a:lnTo>
                  <a:lnTo>
                    <a:pt x="18275" y="2370"/>
                  </a:lnTo>
                  <a:lnTo>
                    <a:pt x="18297" y="2359"/>
                  </a:lnTo>
                  <a:lnTo>
                    <a:pt x="18316" y="2347"/>
                  </a:lnTo>
                  <a:lnTo>
                    <a:pt x="18351" y="2319"/>
                  </a:lnTo>
                  <a:lnTo>
                    <a:pt x="18367" y="2304"/>
                  </a:lnTo>
                  <a:lnTo>
                    <a:pt x="18381" y="2289"/>
                  </a:lnTo>
                  <a:lnTo>
                    <a:pt x="18407" y="2255"/>
                  </a:lnTo>
                  <a:lnTo>
                    <a:pt x="18428" y="2221"/>
                  </a:lnTo>
                  <a:lnTo>
                    <a:pt x="18443" y="2182"/>
                  </a:lnTo>
                  <a:lnTo>
                    <a:pt x="18456" y="2142"/>
                  </a:lnTo>
                  <a:lnTo>
                    <a:pt x="18464" y="2099"/>
                  </a:lnTo>
                  <a:lnTo>
                    <a:pt x="18469" y="2056"/>
                  </a:lnTo>
                  <a:lnTo>
                    <a:pt x="18470" y="2009"/>
                  </a:lnTo>
                  <a:lnTo>
                    <a:pt x="18469" y="1977"/>
                  </a:lnTo>
                  <a:lnTo>
                    <a:pt x="18466" y="1945"/>
                  </a:lnTo>
                  <a:lnTo>
                    <a:pt x="18461" y="1914"/>
                  </a:lnTo>
                  <a:lnTo>
                    <a:pt x="18453" y="1884"/>
                  </a:lnTo>
                  <a:lnTo>
                    <a:pt x="18443" y="1857"/>
                  </a:lnTo>
                  <a:lnTo>
                    <a:pt x="18430" y="1830"/>
                  </a:lnTo>
                  <a:lnTo>
                    <a:pt x="18416" y="1805"/>
                  </a:lnTo>
                  <a:lnTo>
                    <a:pt x="18398" y="1782"/>
                  </a:lnTo>
                  <a:lnTo>
                    <a:pt x="18377" y="1760"/>
                  </a:lnTo>
                  <a:lnTo>
                    <a:pt x="18353" y="1741"/>
                  </a:lnTo>
                  <a:lnTo>
                    <a:pt x="18325" y="1723"/>
                  </a:lnTo>
                  <a:lnTo>
                    <a:pt x="18296" y="1706"/>
                  </a:lnTo>
                  <a:lnTo>
                    <a:pt x="18262" y="1692"/>
                  </a:lnTo>
                  <a:lnTo>
                    <a:pt x="18224" y="1680"/>
                  </a:lnTo>
                  <a:lnTo>
                    <a:pt x="18184" y="1670"/>
                  </a:lnTo>
                  <a:lnTo>
                    <a:pt x="18162" y="1665"/>
                  </a:lnTo>
                  <a:lnTo>
                    <a:pt x="18140" y="1661"/>
                  </a:lnTo>
                  <a:lnTo>
                    <a:pt x="17576" y="1570"/>
                  </a:lnTo>
                  <a:lnTo>
                    <a:pt x="17503" y="1555"/>
                  </a:lnTo>
                  <a:lnTo>
                    <a:pt x="17433" y="1539"/>
                  </a:lnTo>
                  <a:lnTo>
                    <a:pt x="17367" y="1517"/>
                  </a:lnTo>
                  <a:lnTo>
                    <a:pt x="17305" y="1491"/>
                  </a:lnTo>
                  <a:lnTo>
                    <a:pt x="17246" y="1461"/>
                  </a:lnTo>
                  <a:lnTo>
                    <a:pt x="17192" y="1428"/>
                  </a:lnTo>
                  <a:lnTo>
                    <a:pt x="17143" y="1388"/>
                  </a:lnTo>
                  <a:lnTo>
                    <a:pt x="17098" y="1344"/>
                  </a:lnTo>
                  <a:lnTo>
                    <a:pt x="17057" y="1295"/>
                  </a:lnTo>
                  <a:lnTo>
                    <a:pt x="17021" y="1241"/>
                  </a:lnTo>
                  <a:lnTo>
                    <a:pt x="17006" y="1211"/>
                  </a:lnTo>
                  <a:lnTo>
                    <a:pt x="16991" y="1180"/>
                  </a:lnTo>
                  <a:lnTo>
                    <a:pt x="16966" y="1114"/>
                  </a:lnTo>
                  <a:lnTo>
                    <a:pt x="16946" y="1043"/>
                  </a:lnTo>
                  <a:lnTo>
                    <a:pt x="16931" y="965"/>
                  </a:lnTo>
                  <a:lnTo>
                    <a:pt x="16923" y="880"/>
                  </a:lnTo>
                  <a:lnTo>
                    <a:pt x="16920" y="836"/>
                  </a:lnTo>
                  <a:lnTo>
                    <a:pt x="16919" y="789"/>
                  </a:lnTo>
                  <a:lnTo>
                    <a:pt x="16923" y="715"/>
                  </a:lnTo>
                  <a:lnTo>
                    <a:pt x="16927" y="677"/>
                  </a:lnTo>
                  <a:lnTo>
                    <a:pt x="16932" y="641"/>
                  </a:lnTo>
                  <a:lnTo>
                    <a:pt x="16940" y="604"/>
                  </a:lnTo>
                  <a:lnTo>
                    <a:pt x="16950" y="569"/>
                  </a:lnTo>
                  <a:lnTo>
                    <a:pt x="16960" y="533"/>
                  </a:lnTo>
                  <a:lnTo>
                    <a:pt x="16973" y="498"/>
                  </a:lnTo>
                  <a:lnTo>
                    <a:pt x="16989" y="463"/>
                  </a:lnTo>
                  <a:lnTo>
                    <a:pt x="17006" y="430"/>
                  </a:lnTo>
                  <a:lnTo>
                    <a:pt x="17025" y="396"/>
                  </a:lnTo>
                  <a:lnTo>
                    <a:pt x="17046" y="365"/>
                  </a:lnTo>
                  <a:lnTo>
                    <a:pt x="17068" y="333"/>
                  </a:lnTo>
                  <a:lnTo>
                    <a:pt x="17092" y="303"/>
                  </a:lnTo>
                  <a:lnTo>
                    <a:pt x="17149" y="245"/>
                  </a:lnTo>
                  <a:lnTo>
                    <a:pt x="17180" y="218"/>
                  </a:lnTo>
                  <a:lnTo>
                    <a:pt x="17213" y="193"/>
                  </a:lnTo>
                  <a:lnTo>
                    <a:pt x="17286" y="145"/>
                  </a:lnTo>
                  <a:lnTo>
                    <a:pt x="17327" y="123"/>
                  </a:lnTo>
                  <a:lnTo>
                    <a:pt x="17369" y="104"/>
                  </a:lnTo>
                  <a:lnTo>
                    <a:pt x="17413" y="84"/>
                  </a:lnTo>
                  <a:lnTo>
                    <a:pt x="17460" y="67"/>
                  </a:lnTo>
                  <a:lnTo>
                    <a:pt x="17510" y="53"/>
                  </a:lnTo>
                  <a:lnTo>
                    <a:pt x="17562" y="39"/>
                  </a:lnTo>
                  <a:lnTo>
                    <a:pt x="17616" y="28"/>
                  </a:lnTo>
                  <a:lnTo>
                    <a:pt x="17672" y="18"/>
                  </a:lnTo>
                  <a:lnTo>
                    <a:pt x="17732" y="11"/>
                  </a:lnTo>
                  <a:lnTo>
                    <a:pt x="17794" y="6"/>
                  </a:lnTo>
                  <a:lnTo>
                    <a:pt x="17858" y="2"/>
                  </a:lnTo>
                  <a:lnTo>
                    <a:pt x="17926" y="0"/>
                  </a:lnTo>
                  <a:lnTo>
                    <a:pt x="18029" y="3"/>
                  </a:lnTo>
                  <a:lnTo>
                    <a:pt x="18078" y="7"/>
                  </a:lnTo>
                  <a:lnTo>
                    <a:pt x="18125" y="11"/>
                  </a:lnTo>
                  <a:lnTo>
                    <a:pt x="18171" y="16"/>
                  </a:lnTo>
                  <a:lnTo>
                    <a:pt x="18214" y="22"/>
                  </a:lnTo>
                  <a:lnTo>
                    <a:pt x="18298" y="39"/>
                  </a:lnTo>
                  <a:lnTo>
                    <a:pt x="18375" y="58"/>
                  </a:lnTo>
                  <a:lnTo>
                    <a:pt x="18446" y="83"/>
                  </a:lnTo>
                  <a:lnTo>
                    <a:pt x="18512" y="111"/>
                  </a:lnTo>
                  <a:lnTo>
                    <a:pt x="18573" y="142"/>
                  </a:lnTo>
                  <a:lnTo>
                    <a:pt x="18629" y="177"/>
                  </a:lnTo>
                  <a:lnTo>
                    <a:pt x="18681" y="216"/>
                  </a:lnTo>
                  <a:lnTo>
                    <a:pt x="18729" y="256"/>
                  </a:lnTo>
                  <a:lnTo>
                    <a:pt x="18773" y="300"/>
                  </a:lnTo>
                  <a:lnTo>
                    <a:pt x="18814" y="345"/>
                  </a:lnTo>
                  <a:lnTo>
                    <a:pt x="18853" y="392"/>
                  </a:lnTo>
                  <a:lnTo>
                    <a:pt x="18889" y="443"/>
                  </a:lnTo>
                  <a:lnTo>
                    <a:pt x="18923" y="494"/>
                  </a:lnTo>
                  <a:lnTo>
                    <a:pt x="18497" y="716"/>
                  </a:lnTo>
                  <a:lnTo>
                    <a:pt x="18451" y="654"/>
                  </a:lnTo>
                  <a:lnTo>
                    <a:pt x="18399" y="599"/>
                  </a:lnTo>
                  <a:lnTo>
                    <a:pt x="18371" y="574"/>
                  </a:lnTo>
                  <a:lnTo>
                    <a:pt x="18341" y="552"/>
                  </a:lnTo>
                  <a:lnTo>
                    <a:pt x="18310" y="532"/>
                  </a:lnTo>
                  <a:lnTo>
                    <a:pt x="18276" y="512"/>
                  </a:lnTo>
                  <a:lnTo>
                    <a:pt x="18241" y="496"/>
                  </a:lnTo>
                  <a:lnTo>
                    <a:pt x="18204" y="481"/>
                  </a:lnTo>
                  <a:lnTo>
                    <a:pt x="18164" y="470"/>
                  </a:lnTo>
                  <a:lnTo>
                    <a:pt x="18121" y="459"/>
                  </a:lnTo>
                  <a:lnTo>
                    <a:pt x="18076" y="452"/>
                  </a:lnTo>
                  <a:lnTo>
                    <a:pt x="18029" y="445"/>
                  </a:lnTo>
                  <a:lnTo>
                    <a:pt x="17979" y="441"/>
                  </a:lnTo>
                  <a:lnTo>
                    <a:pt x="17926" y="441"/>
                  </a:lnTo>
                  <a:lnTo>
                    <a:pt x="17860" y="443"/>
                  </a:lnTo>
                  <a:lnTo>
                    <a:pt x="17799" y="448"/>
                  </a:lnTo>
                  <a:lnTo>
                    <a:pt x="17743" y="456"/>
                  </a:lnTo>
                  <a:lnTo>
                    <a:pt x="17693" y="466"/>
                  </a:lnTo>
                  <a:lnTo>
                    <a:pt x="17647" y="480"/>
                  </a:lnTo>
                  <a:lnTo>
                    <a:pt x="17606" y="497"/>
                  </a:lnTo>
                  <a:lnTo>
                    <a:pt x="17571" y="516"/>
                  </a:lnTo>
                  <a:lnTo>
                    <a:pt x="17540" y="537"/>
                  </a:lnTo>
                  <a:lnTo>
                    <a:pt x="17513" y="561"/>
                  </a:lnTo>
                  <a:lnTo>
                    <a:pt x="17490" y="588"/>
                  </a:lnTo>
                  <a:lnTo>
                    <a:pt x="17470" y="617"/>
                  </a:lnTo>
                  <a:lnTo>
                    <a:pt x="17456" y="648"/>
                  </a:lnTo>
                  <a:lnTo>
                    <a:pt x="17444" y="680"/>
                  </a:lnTo>
                  <a:lnTo>
                    <a:pt x="17437" y="715"/>
                  </a:lnTo>
                  <a:lnTo>
                    <a:pt x="17431" y="751"/>
                  </a:lnTo>
                  <a:lnTo>
                    <a:pt x="17430" y="789"/>
                  </a:lnTo>
                  <a:lnTo>
                    <a:pt x="17431" y="824"/>
                  </a:lnTo>
                  <a:lnTo>
                    <a:pt x="17434" y="857"/>
                  </a:lnTo>
                  <a:lnTo>
                    <a:pt x="17444" y="912"/>
                  </a:lnTo>
                  <a:lnTo>
                    <a:pt x="17462" y="958"/>
                  </a:lnTo>
                  <a:lnTo>
                    <a:pt x="17475" y="979"/>
                  </a:lnTo>
                  <a:lnTo>
                    <a:pt x="17490" y="996"/>
                  </a:lnTo>
                  <a:lnTo>
                    <a:pt x="17506" y="1011"/>
                  </a:lnTo>
                  <a:lnTo>
                    <a:pt x="17526" y="1025"/>
                  </a:lnTo>
                  <a:lnTo>
                    <a:pt x="17547" y="1038"/>
                  </a:lnTo>
                  <a:lnTo>
                    <a:pt x="17571" y="1049"/>
                  </a:lnTo>
                  <a:lnTo>
                    <a:pt x="17625" y="1067"/>
                  </a:lnTo>
                  <a:lnTo>
                    <a:pt x="17691" y="1080"/>
                  </a:lnTo>
                  <a:lnTo>
                    <a:pt x="18240" y="1167"/>
                  </a:lnTo>
                  <a:close/>
                </a:path>
              </a:pathLst>
            </a:custGeom>
            <a:solidFill>
              <a:srgbClr val="004B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CE616BD-A730-BB0C-0494-91EDF23FA9A4}"/>
              </a:ext>
            </a:extLst>
          </p:cNvPr>
          <p:cNvCxnSpPr/>
          <p:nvPr userDrawn="1"/>
        </p:nvCxnSpPr>
        <p:spPr>
          <a:xfrm>
            <a:off x="334963" y="6165850"/>
            <a:ext cx="1152207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4320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>
            <a:extLst>
              <a:ext uri="{FF2B5EF4-FFF2-40B4-BE49-F238E27FC236}">
                <a16:creationId xmlns:a16="http://schemas.microsoft.com/office/drawing/2014/main" id="{9943DA21-32F4-EC53-CC83-C216D6E2248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34963" y="260349"/>
            <a:ext cx="11522076" cy="5616575"/>
          </a:xfrm>
          <a:solidFill>
            <a:schemeClr val="tx2"/>
          </a:solidFill>
        </p:spPr>
        <p:txBody>
          <a:bodyPr/>
          <a:lstStyle>
            <a:lvl1pPr marL="0" indent="0">
              <a:buFontTx/>
              <a:buNone/>
              <a:defRPr sz="1000"/>
            </a:lvl1pPr>
          </a:lstStyle>
          <a:p>
            <a:r>
              <a:rPr lang="fi-FI" dirty="0"/>
              <a:t>Select </a:t>
            </a:r>
            <a:r>
              <a:rPr lang="fi-FI" dirty="0" err="1"/>
              <a:t>shape</a:t>
            </a:r>
            <a:r>
              <a:rPr lang="fi-FI" dirty="0"/>
              <a:t> and </a:t>
            </a:r>
            <a:r>
              <a:rPr lang="fi-FI" dirty="0" err="1"/>
              <a:t>use</a:t>
            </a:r>
            <a:r>
              <a:rPr lang="fi-FI" dirty="0"/>
              <a:t> </a:t>
            </a:r>
            <a:r>
              <a:rPr lang="fi-FI" dirty="0" err="1"/>
              <a:t>insert</a:t>
            </a:r>
            <a:r>
              <a:rPr lang="fi-FI" dirty="0"/>
              <a:t> </a:t>
            </a:r>
            <a:r>
              <a:rPr lang="fi-FI" dirty="0" err="1"/>
              <a:t>picture</a:t>
            </a:r>
            <a:r>
              <a:rPr lang="fi-FI" dirty="0"/>
              <a:t> </a:t>
            </a:r>
            <a:r>
              <a:rPr lang="fi-FI" dirty="0" err="1"/>
              <a:t>from</a:t>
            </a:r>
            <a:r>
              <a:rPr lang="fi-FI" dirty="0"/>
              <a:t> menu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206B24-4AA5-20F5-CFC8-4C478D4EB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2730084"/>
            <a:ext cx="10801349" cy="677108"/>
          </a:xfrm>
        </p:spPr>
        <p:txBody>
          <a:bodyPr anchor="ctr" anchorCtr="0">
            <a:sp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fi-FI" noProof="0"/>
              <a:t>Muokkaa ots. perustyyl. napsautt.</a:t>
            </a:r>
            <a:endParaRPr lang="fi-FI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77914B-60A1-FF92-1CC2-7F03766D7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noProof="0"/>
              <a:t>14.3.2025</a:t>
            </a:r>
            <a:endParaRPr lang="fi-FI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4E255-D2C5-0A68-8612-23CE7027B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Jamk | Petri Jaarto</a:t>
            </a:r>
            <a:endParaRPr lang="fi-FI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7DDB08-AF95-424A-31DC-38507532D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202E-AD3A-4C5D-97CC-3CD5D6135FB2}" type="slidenum">
              <a:rPr lang="fi-FI" noProof="0" smtClean="0"/>
              <a:t>‹#›</a:t>
            </a:fld>
            <a:endParaRPr lang="fi-FI" noProof="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49D26A4-5755-A22E-9A2B-165C7193F763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525121" y="6461625"/>
            <a:ext cx="1343649" cy="126000"/>
            <a:chOff x="0" y="2859088"/>
            <a:chExt cx="12188826" cy="1143000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57B0EC03-020A-9A53-BB0B-BB8562932F9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472863" y="2874963"/>
              <a:ext cx="715963" cy="1125538"/>
            </a:xfrm>
            <a:custGeom>
              <a:avLst/>
              <a:gdLst>
                <a:gd name="T0" fmla="*/ 0 w 1807"/>
                <a:gd name="T1" fmla="*/ 0 h 2834"/>
                <a:gd name="T2" fmla="*/ 589 w 1807"/>
                <a:gd name="T3" fmla="*/ 709 h 2834"/>
                <a:gd name="T4" fmla="*/ 1178 w 1807"/>
                <a:gd name="T5" fmla="*/ 1418 h 2834"/>
                <a:gd name="T6" fmla="*/ 590 w 1807"/>
                <a:gd name="T7" fmla="*/ 2126 h 2834"/>
                <a:gd name="T8" fmla="*/ 4 w 1807"/>
                <a:gd name="T9" fmla="*/ 2834 h 2834"/>
                <a:gd name="T10" fmla="*/ 632 w 1807"/>
                <a:gd name="T11" fmla="*/ 2834 h 2834"/>
                <a:gd name="T12" fmla="*/ 1219 w 1807"/>
                <a:gd name="T13" fmla="*/ 2126 h 2834"/>
                <a:gd name="T14" fmla="*/ 1807 w 1807"/>
                <a:gd name="T15" fmla="*/ 1418 h 2834"/>
                <a:gd name="T16" fmla="*/ 1218 w 1807"/>
                <a:gd name="T17" fmla="*/ 709 h 2834"/>
                <a:gd name="T18" fmla="*/ 629 w 1807"/>
                <a:gd name="T19" fmla="*/ 0 h 2834"/>
                <a:gd name="T20" fmla="*/ 0 w 1807"/>
                <a:gd name="T21" fmla="*/ 0 h 2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07" h="2834">
                  <a:moveTo>
                    <a:pt x="0" y="0"/>
                  </a:moveTo>
                  <a:lnTo>
                    <a:pt x="589" y="709"/>
                  </a:lnTo>
                  <a:lnTo>
                    <a:pt x="1178" y="1418"/>
                  </a:lnTo>
                  <a:lnTo>
                    <a:pt x="590" y="2126"/>
                  </a:lnTo>
                  <a:lnTo>
                    <a:pt x="4" y="2834"/>
                  </a:lnTo>
                  <a:lnTo>
                    <a:pt x="632" y="2834"/>
                  </a:lnTo>
                  <a:lnTo>
                    <a:pt x="1219" y="2126"/>
                  </a:lnTo>
                  <a:lnTo>
                    <a:pt x="1807" y="1418"/>
                  </a:lnTo>
                  <a:lnTo>
                    <a:pt x="1218" y="709"/>
                  </a:lnTo>
                  <a:lnTo>
                    <a:pt x="62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0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7A866194-A33E-B6FF-D7C1-885C7E01FF6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0" y="2859088"/>
              <a:ext cx="11420475" cy="1143000"/>
            </a:xfrm>
            <a:custGeom>
              <a:avLst/>
              <a:gdLst>
                <a:gd name="T0" fmla="*/ 8918 w 28777"/>
                <a:gd name="T1" fmla="*/ 490 h 2882"/>
                <a:gd name="T2" fmla="*/ 6350 w 28777"/>
                <a:gd name="T3" fmla="*/ 673 h 2882"/>
                <a:gd name="T4" fmla="*/ 4706 w 28777"/>
                <a:gd name="T5" fmla="*/ 62 h 2882"/>
                <a:gd name="T6" fmla="*/ 9662 w 28777"/>
                <a:gd name="T7" fmla="*/ 976 h 2882"/>
                <a:gd name="T8" fmla="*/ 10949 w 28777"/>
                <a:gd name="T9" fmla="*/ 62 h 2882"/>
                <a:gd name="T10" fmla="*/ 11820 w 28777"/>
                <a:gd name="T11" fmla="*/ 2130 h 2882"/>
                <a:gd name="T12" fmla="*/ 21120 w 28777"/>
                <a:gd name="T13" fmla="*/ 62 h 2882"/>
                <a:gd name="T14" fmla="*/ 21362 w 28777"/>
                <a:gd name="T15" fmla="*/ 2820 h 2882"/>
                <a:gd name="T16" fmla="*/ 24131 w 28777"/>
                <a:gd name="T17" fmla="*/ 490 h 2882"/>
                <a:gd name="T18" fmla="*/ 23211 w 28777"/>
                <a:gd name="T19" fmla="*/ 2820 h 2882"/>
                <a:gd name="T20" fmla="*/ 25612 w 28777"/>
                <a:gd name="T21" fmla="*/ 1655 h 2882"/>
                <a:gd name="T22" fmla="*/ 27764 w 28777"/>
                <a:gd name="T23" fmla="*/ 2427 h 2882"/>
                <a:gd name="T24" fmla="*/ 28178 w 28777"/>
                <a:gd name="T25" fmla="*/ 2053 h 2882"/>
                <a:gd name="T26" fmla="*/ 28179 w 28777"/>
                <a:gd name="T27" fmla="*/ 817 h 2882"/>
                <a:gd name="T28" fmla="*/ 27841 w 28777"/>
                <a:gd name="T29" fmla="*/ 475 h 2882"/>
                <a:gd name="T30" fmla="*/ 27214 w 28777"/>
                <a:gd name="T31" fmla="*/ 534 h 2882"/>
                <a:gd name="T32" fmla="*/ 26954 w 28777"/>
                <a:gd name="T33" fmla="*/ 1078 h 2882"/>
                <a:gd name="T34" fmla="*/ 27040 w 28777"/>
                <a:gd name="T35" fmla="*/ 2130 h 2882"/>
                <a:gd name="T36" fmla="*/ 27398 w 28777"/>
                <a:gd name="T37" fmla="*/ 2423 h 2882"/>
                <a:gd name="T38" fmla="*/ 28149 w 28777"/>
                <a:gd name="T39" fmla="*/ 104 h 2882"/>
                <a:gd name="T40" fmla="*/ 28675 w 28777"/>
                <a:gd name="T41" fmla="*/ 698 h 2882"/>
                <a:gd name="T42" fmla="*/ 28748 w 28777"/>
                <a:gd name="T43" fmla="*/ 1847 h 2882"/>
                <a:gd name="T44" fmla="*/ 28386 w 28777"/>
                <a:gd name="T45" fmla="*/ 2628 h 2882"/>
                <a:gd name="T46" fmla="*/ 27590 w 28777"/>
                <a:gd name="T47" fmla="*/ 2878 h 2882"/>
                <a:gd name="T48" fmla="*/ 26713 w 28777"/>
                <a:gd name="T49" fmla="*/ 2544 h 2882"/>
                <a:gd name="T50" fmla="*/ 26432 w 28777"/>
                <a:gd name="T51" fmla="*/ 1777 h 2882"/>
                <a:gd name="T52" fmla="*/ 26584 w 28777"/>
                <a:gd name="T53" fmla="*/ 532 h 2882"/>
                <a:gd name="T54" fmla="*/ 27126 w 28777"/>
                <a:gd name="T55" fmla="*/ 67 h 2882"/>
                <a:gd name="T56" fmla="*/ 3298 w 28777"/>
                <a:gd name="T57" fmla="*/ 698 h 2882"/>
                <a:gd name="T58" fmla="*/ 1356 w 28777"/>
                <a:gd name="T59" fmla="*/ 1188 h 2882"/>
                <a:gd name="T60" fmla="*/ 1377 w 28777"/>
                <a:gd name="T61" fmla="*/ 659 h 2882"/>
                <a:gd name="T62" fmla="*/ 941 w 28777"/>
                <a:gd name="T63" fmla="*/ 1328 h 2882"/>
                <a:gd name="T64" fmla="*/ 872 w 28777"/>
                <a:gd name="T65" fmla="*/ 1849 h 2882"/>
                <a:gd name="T66" fmla="*/ 1186 w 28777"/>
                <a:gd name="T67" fmla="*/ 78 h 2882"/>
                <a:gd name="T68" fmla="*/ 1870 w 28777"/>
                <a:gd name="T69" fmla="*/ 492 h 2882"/>
                <a:gd name="T70" fmla="*/ 1886 w 28777"/>
                <a:gd name="T71" fmla="*/ 1292 h 2882"/>
                <a:gd name="T72" fmla="*/ 2562 w 28777"/>
                <a:gd name="T73" fmla="*/ 1402 h 2882"/>
                <a:gd name="T74" fmla="*/ 16653 w 28777"/>
                <a:gd name="T75" fmla="*/ 2101 h 2882"/>
                <a:gd name="T76" fmla="*/ 16213 w 28777"/>
                <a:gd name="T77" fmla="*/ 2725 h 2882"/>
                <a:gd name="T78" fmla="*/ 15316 w 28777"/>
                <a:gd name="T79" fmla="*/ 2865 h 2882"/>
                <a:gd name="T80" fmla="*/ 14667 w 28777"/>
                <a:gd name="T81" fmla="*/ 2518 h 2882"/>
                <a:gd name="T82" fmla="*/ 14419 w 28777"/>
                <a:gd name="T83" fmla="*/ 1673 h 2882"/>
                <a:gd name="T84" fmla="*/ 15039 w 28777"/>
                <a:gd name="T85" fmla="*/ 2191 h 2882"/>
                <a:gd name="T86" fmla="*/ 15483 w 28777"/>
                <a:gd name="T87" fmla="*/ 2440 h 2882"/>
                <a:gd name="T88" fmla="*/ 16024 w 28777"/>
                <a:gd name="T89" fmla="*/ 2266 h 2882"/>
                <a:gd name="T90" fmla="*/ 18391 w 28777"/>
                <a:gd name="T91" fmla="*/ 1199 h 2882"/>
                <a:gd name="T92" fmla="*/ 18933 w 28777"/>
                <a:gd name="T93" fmla="*/ 1652 h 2882"/>
                <a:gd name="T94" fmla="*/ 18945 w 28777"/>
                <a:gd name="T95" fmla="*/ 2319 h 2882"/>
                <a:gd name="T96" fmla="*/ 18544 w 28777"/>
                <a:gd name="T97" fmla="*/ 2761 h 2882"/>
                <a:gd name="T98" fmla="*/ 17575 w 28777"/>
                <a:gd name="T99" fmla="*/ 2847 h 2882"/>
                <a:gd name="T100" fmla="*/ 16885 w 28777"/>
                <a:gd name="T101" fmla="*/ 2339 h 2882"/>
                <a:gd name="T102" fmla="*/ 17801 w 28777"/>
                <a:gd name="T103" fmla="*/ 2435 h 2882"/>
                <a:gd name="T104" fmla="*/ 18407 w 28777"/>
                <a:gd name="T105" fmla="*/ 2255 h 2882"/>
                <a:gd name="T106" fmla="*/ 18398 w 28777"/>
                <a:gd name="T107" fmla="*/ 1782 h 2882"/>
                <a:gd name="T108" fmla="*/ 17305 w 28777"/>
                <a:gd name="T109" fmla="*/ 1491 h 2882"/>
                <a:gd name="T110" fmla="*/ 16919 w 28777"/>
                <a:gd name="T111" fmla="*/ 789 h 2882"/>
                <a:gd name="T112" fmla="*/ 17149 w 28777"/>
                <a:gd name="T113" fmla="*/ 245 h 2882"/>
                <a:gd name="T114" fmla="*/ 17858 w 28777"/>
                <a:gd name="T115" fmla="*/ 2 h 2882"/>
                <a:gd name="T116" fmla="*/ 18729 w 28777"/>
                <a:gd name="T117" fmla="*/ 256 h 2882"/>
                <a:gd name="T118" fmla="*/ 18204 w 28777"/>
                <a:gd name="T119" fmla="*/ 481 h 2882"/>
                <a:gd name="T120" fmla="*/ 17540 w 28777"/>
                <a:gd name="T121" fmla="*/ 537 h 2882"/>
                <a:gd name="T122" fmla="*/ 17490 w 28777"/>
                <a:gd name="T123" fmla="*/ 996 h 2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8777" h="2882">
                  <a:moveTo>
                    <a:pt x="7589" y="1653"/>
                  </a:moveTo>
                  <a:lnTo>
                    <a:pt x="7589" y="2392"/>
                  </a:lnTo>
                  <a:lnTo>
                    <a:pt x="8256" y="2392"/>
                  </a:lnTo>
                  <a:lnTo>
                    <a:pt x="8922" y="2392"/>
                  </a:lnTo>
                  <a:lnTo>
                    <a:pt x="8922" y="2821"/>
                  </a:lnTo>
                  <a:lnTo>
                    <a:pt x="7998" y="2821"/>
                  </a:lnTo>
                  <a:lnTo>
                    <a:pt x="7075" y="2821"/>
                  </a:lnTo>
                  <a:lnTo>
                    <a:pt x="7075" y="2132"/>
                  </a:lnTo>
                  <a:lnTo>
                    <a:pt x="7075" y="1442"/>
                  </a:lnTo>
                  <a:lnTo>
                    <a:pt x="7075" y="752"/>
                  </a:lnTo>
                  <a:lnTo>
                    <a:pt x="7075" y="62"/>
                  </a:lnTo>
                  <a:lnTo>
                    <a:pt x="7996" y="62"/>
                  </a:lnTo>
                  <a:lnTo>
                    <a:pt x="8918" y="62"/>
                  </a:lnTo>
                  <a:lnTo>
                    <a:pt x="8918" y="490"/>
                  </a:lnTo>
                  <a:lnTo>
                    <a:pt x="8253" y="490"/>
                  </a:lnTo>
                  <a:lnTo>
                    <a:pt x="7589" y="490"/>
                  </a:lnTo>
                  <a:lnTo>
                    <a:pt x="7589" y="1152"/>
                  </a:lnTo>
                  <a:lnTo>
                    <a:pt x="8196" y="1152"/>
                  </a:lnTo>
                  <a:lnTo>
                    <a:pt x="8803" y="1152"/>
                  </a:lnTo>
                  <a:lnTo>
                    <a:pt x="8676" y="1581"/>
                  </a:lnTo>
                  <a:lnTo>
                    <a:pt x="8125" y="1581"/>
                  </a:lnTo>
                  <a:lnTo>
                    <a:pt x="7574" y="1581"/>
                  </a:lnTo>
                  <a:lnTo>
                    <a:pt x="7582" y="1602"/>
                  </a:lnTo>
                  <a:lnTo>
                    <a:pt x="7586" y="1621"/>
                  </a:lnTo>
                  <a:lnTo>
                    <a:pt x="7589" y="1653"/>
                  </a:lnTo>
                  <a:close/>
                  <a:moveTo>
                    <a:pt x="6288" y="62"/>
                  </a:moveTo>
                  <a:lnTo>
                    <a:pt x="6963" y="62"/>
                  </a:lnTo>
                  <a:lnTo>
                    <a:pt x="6350" y="673"/>
                  </a:lnTo>
                  <a:lnTo>
                    <a:pt x="5738" y="1286"/>
                  </a:lnTo>
                  <a:lnTo>
                    <a:pt x="6346" y="2053"/>
                  </a:lnTo>
                  <a:lnTo>
                    <a:pt x="6955" y="2820"/>
                  </a:lnTo>
                  <a:lnTo>
                    <a:pt x="6292" y="2820"/>
                  </a:lnTo>
                  <a:lnTo>
                    <a:pt x="5867" y="2286"/>
                  </a:lnTo>
                  <a:lnTo>
                    <a:pt x="5443" y="1753"/>
                  </a:lnTo>
                  <a:lnTo>
                    <a:pt x="5396" y="1630"/>
                  </a:lnTo>
                  <a:lnTo>
                    <a:pt x="5220" y="1807"/>
                  </a:lnTo>
                  <a:lnTo>
                    <a:pt x="5220" y="2820"/>
                  </a:lnTo>
                  <a:lnTo>
                    <a:pt x="4706" y="2820"/>
                  </a:lnTo>
                  <a:lnTo>
                    <a:pt x="4706" y="2130"/>
                  </a:lnTo>
                  <a:lnTo>
                    <a:pt x="4706" y="1441"/>
                  </a:lnTo>
                  <a:lnTo>
                    <a:pt x="4706" y="751"/>
                  </a:lnTo>
                  <a:lnTo>
                    <a:pt x="4706" y="62"/>
                  </a:lnTo>
                  <a:lnTo>
                    <a:pt x="5220" y="62"/>
                  </a:lnTo>
                  <a:lnTo>
                    <a:pt x="5220" y="604"/>
                  </a:lnTo>
                  <a:lnTo>
                    <a:pt x="5220" y="1145"/>
                  </a:lnTo>
                  <a:lnTo>
                    <a:pt x="5754" y="604"/>
                  </a:lnTo>
                  <a:lnTo>
                    <a:pt x="6288" y="62"/>
                  </a:lnTo>
                  <a:close/>
                  <a:moveTo>
                    <a:pt x="10949" y="62"/>
                  </a:moveTo>
                  <a:lnTo>
                    <a:pt x="11463" y="62"/>
                  </a:lnTo>
                  <a:lnTo>
                    <a:pt x="11463" y="751"/>
                  </a:lnTo>
                  <a:lnTo>
                    <a:pt x="11463" y="1441"/>
                  </a:lnTo>
                  <a:lnTo>
                    <a:pt x="11463" y="2130"/>
                  </a:lnTo>
                  <a:lnTo>
                    <a:pt x="11463" y="2820"/>
                  </a:lnTo>
                  <a:lnTo>
                    <a:pt x="11022" y="2820"/>
                  </a:lnTo>
                  <a:lnTo>
                    <a:pt x="10341" y="1898"/>
                  </a:lnTo>
                  <a:lnTo>
                    <a:pt x="9662" y="976"/>
                  </a:lnTo>
                  <a:lnTo>
                    <a:pt x="9678" y="1087"/>
                  </a:lnTo>
                  <a:lnTo>
                    <a:pt x="9678" y="1954"/>
                  </a:lnTo>
                  <a:lnTo>
                    <a:pt x="9678" y="2820"/>
                  </a:lnTo>
                  <a:lnTo>
                    <a:pt x="9164" y="2820"/>
                  </a:lnTo>
                  <a:lnTo>
                    <a:pt x="9164" y="2130"/>
                  </a:lnTo>
                  <a:lnTo>
                    <a:pt x="9164" y="1441"/>
                  </a:lnTo>
                  <a:lnTo>
                    <a:pt x="9164" y="751"/>
                  </a:lnTo>
                  <a:lnTo>
                    <a:pt x="9164" y="62"/>
                  </a:lnTo>
                  <a:lnTo>
                    <a:pt x="9605" y="62"/>
                  </a:lnTo>
                  <a:lnTo>
                    <a:pt x="10286" y="988"/>
                  </a:lnTo>
                  <a:lnTo>
                    <a:pt x="10968" y="1914"/>
                  </a:lnTo>
                  <a:lnTo>
                    <a:pt x="10949" y="1746"/>
                  </a:lnTo>
                  <a:lnTo>
                    <a:pt x="10949" y="904"/>
                  </a:lnTo>
                  <a:lnTo>
                    <a:pt x="10949" y="62"/>
                  </a:lnTo>
                  <a:close/>
                  <a:moveTo>
                    <a:pt x="13606" y="62"/>
                  </a:moveTo>
                  <a:lnTo>
                    <a:pt x="14121" y="62"/>
                  </a:lnTo>
                  <a:lnTo>
                    <a:pt x="14121" y="751"/>
                  </a:lnTo>
                  <a:lnTo>
                    <a:pt x="14121" y="1441"/>
                  </a:lnTo>
                  <a:lnTo>
                    <a:pt x="14121" y="2130"/>
                  </a:lnTo>
                  <a:lnTo>
                    <a:pt x="14121" y="2820"/>
                  </a:lnTo>
                  <a:lnTo>
                    <a:pt x="13679" y="2820"/>
                  </a:lnTo>
                  <a:lnTo>
                    <a:pt x="12999" y="1898"/>
                  </a:lnTo>
                  <a:lnTo>
                    <a:pt x="12320" y="976"/>
                  </a:lnTo>
                  <a:lnTo>
                    <a:pt x="12335" y="1087"/>
                  </a:lnTo>
                  <a:lnTo>
                    <a:pt x="12335" y="1954"/>
                  </a:lnTo>
                  <a:lnTo>
                    <a:pt x="12335" y="2820"/>
                  </a:lnTo>
                  <a:lnTo>
                    <a:pt x="11820" y="2820"/>
                  </a:lnTo>
                  <a:lnTo>
                    <a:pt x="11820" y="2130"/>
                  </a:lnTo>
                  <a:lnTo>
                    <a:pt x="11820" y="1441"/>
                  </a:lnTo>
                  <a:lnTo>
                    <a:pt x="11820" y="751"/>
                  </a:lnTo>
                  <a:lnTo>
                    <a:pt x="11820" y="62"/>
                  </a:lnTo>
                  <a:lnTo>
                    <a:pt x="12263" y="62"/>
                  </a:lnTo>
                  <a:lnTo>
                    <a:pt x="12943" y="988"/>
                  </a:lnTo>
                  <a:lnTo>
                    <a:pt x="13625" y="1914"/>
                  </a:lnTo>
                  <a:lnTo>
                    <a:pt x="13606" y="1746"/>
                  </a:lnTo>
                  <a:lnTo>
                    <a:pt x="13606" y="904"/>
                  </a:lnTo>
                  <a:lnTo>
                    <a:pt x="13606" y="62"/>
                  </a:lnTo>
                  <a:close/>
                  <a:moveTo>
                    <a:pt x="19016" y="62"/>
                  </a:moveTo>
                  <a:lnTo>
                    <a:pt x="19542" y="62"/>
                  </a:lnTo>
                  <a:lnTo>
                    <a:pt x="20068" y="62"/>
                  </a:lnTo>
                  <a:lnTo>
                    <a:pt x="20593" y="62"/>
                  </a:lnTo>
                  <a:lnTo>
                    <a:pt x="21120" y="62"/>
                  </a:lnTo>
                  <a:lnTo>
                    <a:pt x="21120" y="490"/>
                  </a:lnTo>
                  <a:lnTo>
                    <a:pt x="20329" y="490"/>
                  </a:lnTo>
                  <a:lnTo>
                    <a:pt x="20329" y="1072"/>
                  </a:lnTo>
                  <a:lnTo>
                    <a:pt x="20329" y="1655"/>
                  </a:lnTo>
                  <a:lnTo>
                    <a:pt x="20329" y="2237"/>
                  </a:lnTo>
                  <a:lnTo>
                    <a:pt x="20329" y="2820"/>
                  </a:lnTo>
                  <a:lnTo>
                    <a:pt x="19811" y="2820"/>
                  </a:lnTo>
                  <a:lnTo>
                    <a:pt x="19811" y="2237"/>
                  </a:lnTo>
                  <a:lnTo>
                    <a:pt x="19811" y="1655"/>
                  </a:lnTo>
                  <a:lnTo>
                    <a:pt x="19811" y="1072"/>
                  </a:lnTo>
                  <a:lnTo>
                    <a:pt x="19811" y="490"/>
                  </a:lnTo>
                  <a:lnTo>
                    <a:pt x="19016" y="490"/>
                  </a:lnTo>
                  <a:lnTo>
                    <a:pt x="19016" y="62"/>
                  </a:lnTo>
                  <a:close/>
                  <a:moveTo>
                    <a:pt x="21362" y="2820"/>
                  </a:moveTo>
                  <a:lnTo>
                    <a:pt x="21362" y="2130"/>
                  </a:lnTo>
                  <a:lnTo>
                    <a:pt x="21362" y="1441"/>
                  </a:lnTo>
                  <a:lnTo>
                    <a:pt x="21362" y="751"/>
                  </a:lnTo>
                  <a:lnTo>
                    <a:pt x="21362" y="62"/>
                  </a:lnTo>
                  <a:lnTo>
                    <a:pt x="21876" y="62"/>
                  </a:lnTo>
                  <a:lnTo>
                    <a:pt x="21876" y="751"/>
                  </a:lnTo>
                  <a:lnTo>
                    <a:pt x="21876" y="1441"/>
                  </a:lnTo>
                  <a:lnTo>
                    <a:pt x="21876" y="2130"/>
                  </a:lnTo>
                  <a:lnTo>
                    <a:pt x="21876" y="2820"/>
                  </a:lnTo>
                  <a:lnTo>
                    <a:pt x="21362" y="2820"/>
                  </a:lnTo>
                  <a:close/>
                  <a:moveTo>
                    <a:pt x="22287" y="62"/>
                  </a:moveTo>
                  <a:lnTo>
                    <a:pt x="23208" y="62"/>
                  </a:lnTo>
                  <a:lnTo>
                    <a:pt x="24131" y="62"/>
                  </a:lnTo>
                  <a:lnTo>
                    <a:pt x="24131" y="490"/>
                  </a:lnTo>
                  <a:lnTo>
                    <a:pt x="23466" y="490"/>
                  </a:lnTo>
                  <a:lnTo>
                    <a:pt x="22802" y="490"/>
                  </a:lnTo>
                  <a:lnTo>
                    <a:pt x="22802" y="1153"/>
                  </a:lnTo>
                  <a:lnTo>
                    <a:pt x="23409" y="1153"/>
                  </a:lnTo>
                  <a:lnTo>
                    <a:pt x="24016" y="1153"/>
                  </a:lnTo>
                  <a:lnTo>
                    <a:pt x="23889" y="1581"/>
                  </a:lnTo>
                  <a:lnTo>
                    <a:pt x="23338" y="1581"/>
                  </a:lnTo>
                  <a:lnTo>
                    <a:pt x="22786" y="1581"/>
                  </a:lnTo>
                  <a:lnTo>
                    <a:pt x="22802" y="1653"/>
                  </a:lnTo>
                  <a:lnTo>
                    <a:pt x="22802" y="2392"/>
                  </a:lnTo>
                  <a:lnTo>
                    <a:pt x="23468" y="2392"/>
                  </a:lnTo>
                  <a:lnTo>
                    <a:pt x="24135" y="2392"/>
                  </a:lnTo>
                  <a:lnTo>
                    <a:pt x="24135" y="2820"/>
                  </a:lnTo>
                  <a:lnTo>
                    <a:pt x="23211" y="2820"/>
                  </a:lnTo>
                  <a:lnTo>
                    <a:pt x="22287" y="2820"/>
                  </a:lnTo>
                  <a:lnTo>
                    <a:pt x="22287" y="2130"/>
                  </a:lnTo>
                  <a:lnTo>
                    <a:pt x="22287" y="1441"/>
                  </a:lnTo>
                  <a:lnTo>
                    <a:pt x="22287" y="751"/>
                  </a:lnTo>
                  <a:lnTo>
                    <a:pt x="22287" y="62"/>
                  </a:lnTo>
                  <a:close/>
                  <a:moveTo>
                    <a:pt x="24299" y="62"/>
                  </a:moveTo>
                  <a:lnTo>
                    <a:pt x="24824" y="62"/>
                  </a:lnTo>
                  <a:lnTo>
                    <a:pt x="25351" y="62"/>
                  </a:lnTo>
                  <a:lnTo>
                    <a:pt x="25877" y="62"/>
                  </a:lnTo>
                  <a:lnTo>
                    <a:pt x="26404" y="62"/>
                  </a:lnTo>
                  <a:lnTo>
                    <a:pt x="26404" y="490"/>
                  </a:lnTo>
                  <a:lnTo>
                    <a:pt x="25612" y="490"/>
                  </a:lnTo>
                  <a:lnTo>
                    <a:pt x="25612" y="1072"/>
                  </a:lnTo>
                  <a:lnTo>
                    <a:pt x="25612" y="1655"/>
                  </a:lnTo>
                  <a:lnTo>
                    <a:pt x="25612" y="2237"/>
                  </a:lnTo>
                  <a:lnTo>
                    <a:pt x="25612" y="2820"/>
                  </a:lnTo>
                  <a:lnTo>
                    <a:pt x="25095" y="2820"/>
                  </a:lnTo>
                  <a:lnTo>
                    <a:pt x="25095" y="2237"/>
                  </a:lnTo>
                  <a:lnTo>
                    <a:pt x="25095" y="1655"/>
                  </a:lnTo>
                  <a:lnTo>
                    <a:pt x="25095" y="1072"/>
                  </a:lnTo>
                  <a:lnTo>
                    <a:pt x="25095" y="490"/>
                  </a:lnTo>
                  <a:lnTo>
                    <a:pt x="24299" y="490"/>
                  </a:lnTo>
                  <a:lnTo>
                    <a:pt x="24299" y="62"/>
                  </a:lnTo>
                  <a:close/>
                  <a:moveTo>
                    <a:pt x="27590" y="2442"/>
                  </a:moveTo>
                  <a:lnTo>
                    <a:pt x="27637" y="2441"/>
                  </a:lnTo>
                  <a:lnTo>
                    <a:pt x="27681" y="2438"/>
                  </a:lnTo>
                  <a:lnTo>
                    <a:pt x="27724" y="2433"/>
                  </a:lnTo>
                  <a:lnTo>
                    <a:pt x="27764" y="2427"/>
                  </a:lnTo>
                  <a:lnTo>
                    <a:pt x="27839" y="2409"/>
                  </a:lnTo>
                  <a:lnTo>
                    <a:pt x="27907" y="2382"/>
                  </a:lnTo>
                  <a:lnTo>
                    <a:pt x="27938" y="2366"/>
                  </a:lnTo>
                  <a:lnTo>
                    <a:pt x="27968" y="2348"/>
                  </a:lnTo>
                  <a:lnTo>
                    <a:pt x="27997" y="2328"/>
                  </a:lnTo>
                  <a:lnTo>
                    <a:pt x="28022" y="2306"/>
                  </a:lnTo>
                  <a:lnTo>
                    <a:pt x="28047" y="2281"/>
                  </a:lnTo>
                  <a:lnTo>
                    <a:pt x="28070" y="2255"/>
                  </a:lnTo>
                  <a:lnTo>
                    <a:pt x="28092" y="2227"/>
                  </a:lnTo>
                  <a:lnTo>
                    <a:pt x="28103" y="2212"/>
                  </a:lnTo>
                  <a:lnTo>
                    <a:pt x="28112" y="2196"/>
                  </a:lnTo>
                  <a:lnTo>
                    <a:pt x="28131" y="2164"/>
                  </a:lnTo>
                  <a:lnTo>
                    <a:pt x="28148" y="2129"/>
                  </a:lnTo>
                  <a:lnTo>
                    <a:pt x="28178" y="2053"/>
                  </a:lnTo>
                  <a:lnTo>
                    <a:pt x="28202" y="1969"/>
                  </a:lnTo>
                  <a:lnTo>
                    <a:pt x="28213" y="1923"/>
                  </a:lnTo>
                  <a:lnTo>
                    <a:pt x="28222" y="1875"/>
                  </a:lnTo>
                  <a:lnTo>
                    <a:pt x="28236" y="1773"/>
                  </a:lnTo>
                  <a:lnTo>
                    <a:pt x="28246" y="1661"/>
                  </a:lnTo>
                  <a:lnTo>
                    <a:pt x="28253" y="1540"/>
                  </a:lnTo>
                  <a:lnTo>
                    <a:pt x="28254" y="1408"/>
                  </a:lnTo>
                  <a:lnTo>
                    <a:pt x="28253" y="1291"/>
                  </a:lnTo>
                  <a:lnTo>
                    <a:pt x="28246" y="1180"/>
                  </a:lnTo>
                  <a:lnTo>
                    <a:pt x="28236" y="1078"/>
                  </a:lnTo>
                  <a:lnTo>
                    <a:pt x="28222" y="983"/>
                  </a:lnTo>
                  <a:lnTo>
                    <a:pt x="28213" y="939"/>
                  </a:lnTo>
                  <a:lnTo>
                    <a:pt x="28202" y="897"/>
                  </a:lnTo>
                  <a:lnTo>
                    <a:pt x="28179" y="817"/>
                  </a:lnTo>
                  <a:lnTo>
                    <a:pt x="28165" y="780"/>
                  </a:lnTo>
                  <a:lnTo>
                    <a:pt x="28149" y="744"/>
                  </a:lnTo>
                  <a:lnTo>
                    <a:pt x="28132" y="712"/>
                  </a:lnTo>
                  <a:lnTo>
                    <a:pt x="28113" y="681"/>
                  </a:lnTo>
                  <a:lnTo>
                    <a:pt x="28094" y="652"/>
                  </a:lnTo>
                  <a:lnTo>
                    <a:pt x="28072" y="624"/>
                  </a:lnTo>
                  <a:lnTo>
                    <a:pt x="28050" y="599"/>
                  </a:lnTo>
                  <a:lnTo>
                    <a:pt x="28025" y="575"/>
                  </a:lnTo>
                  <a:lnTo>
                    <a:pt x="27998" y="554"/>
                  </a:lnTo>
                  <a:lnTo>
                    <a:pt x="27971" y="534"/>
                  </a:lnTo>
                  <a:lnTo>
                    <a:pt x="27941" y="516"/>
                  </a:lnTo>
                  <a:lnTo>
                    <a:pt x="27909" y="501"/>
                  </a:lnTo>
                  <a:lnTo>
                    <a:pt x="27876" y="487"/>
                  </a:lnTo>
                  <a:lnTo>
                    <a:pt x="27841" y="475"/>
                  </a:lnTo>
                  <a:lnTo>
                    <a:pt x="27804" y="465"/>
                  </a:lnTo>
                  <a:lnTo>
                    <a:pt x="27765" y="456"/>
                  </a:lnTo>
                  <a:lnTo>
                    <a:pt x="27725" y="449"/>
                  </a:lnTo>
                  <a:lnTo>
                    <a:pt x="27681" y="444"/>
                  </a:lnTo>
                  <a:lnTo>
                    <a:pt x="27637" y="441"/>
                  </a:lnTo>
                  <a:lnTo>
                    <a:pt x="27590" y="441"/>
                  </a:lnTo>
                  <a:lnTo>
                    <a:pt x="27544" y="441"/>
                  </a:lnTo>
                  <a:lnTo>
                    <a:pt x="27498" y="444"/>
                  </a:lnTo>
                  <a:lnTo>
                    <a:pt x="27457" y="449"/>
                  </a:lnTo>
                  <a:lnTo>
                    <a:pt x="27416" y="456"/>
                  </a:lnTo>
                  <a:lnTo>
                    <a:pt x="27342" y="475"/>
                  </a:lnTo>
                  <a:lnTo>
                    <a:pt x="27275" y="501"/>
                  </a:lnTo>
                  <a:lnTo>
                    <a:pt x="27244" y="516"/>
                  </a:lnTo>
                  <a:lnTo>
                    <a:pt x="27214" y="534"/>
                  </a:lnTo>
                  <a:lnTo>
                    <a:pt x="27187" y="554"/>
                  </a:lnTo>
                  <a:lnTo>
                    <a:pt x="27161" y="575"/>
                  </a:lnTo>
                  <a:lnTo>
                    <a:pt x="27136" y="599"/>
                  </a:lnTo>
                  <a:lnTo>
                    <a:pt x="27114" y="624"/>
                  </a:lnTo>
                  <a:lnTo>
                    <a:pt x="27092" y="652"/>
                  </a:lnTo>
                  <a:lnTo>
                    <a:pt x="27073" y="681"/>
                  </a:lnTo>
                  <a:lnTo>
                    <a:pt x="27056" y="712"/>
                  </a:lnTo>
                  <a:lnTo>
                    <a:pt x="27039" y="744"/>
                  </a:lnTo>
                  <a:lnTo>
                    <a:pt x="27024" y="780"/>
                  </a:lnTo>
                  <a:lnTo>
                    <a:pt x="27009" y="817"/>
                  </a:lnTo>
                  <a:lnTo>
                    <a:pt x="26998" y="855"/>
                  </a:lnTo>
                  <a:lnTo>
                    <a:pt x="26986" y="897"/>
                  </a:lnTo>
                  <a:lnTo>
                    <a:pt x="26968" y="983"/>
                  </a:lnTo>
                  <a:lnTo>
                    <a:pt x="26954" y="1078"/>
                  </a:lnTo>
                  <a:lnTo>
                    <a:pt x="26945" y="1180"/>
                  </a:lnTo>
                  <a:lnTo>
                    <a:pt x="26938" y="1291"/>
                  </a:lnTo>
                  <a:lnTo>
                    <a:pt x="26937" y="1408"/>
                  </a:lnTo>
                  <a:lnTo>
                    <a:pt x="26940" y="1540"/>
                  </a:lnTo>
                  <a:lnTo>
                    <a:pt x="26945" y="1662"/>
                  </a:lnTo>
                  <a:lnTo>
                    <a:pt x="26949" y="1719"/>
                  </a:lnTo>
                  <a:lnTo>
                    <a:pt x="26954" y="1775"/>
                  </a:lnTo>
                  <a:lnTo>
                    <a:pt x="26968" y="1876"/>
                  </a:lnTo>
                  <a:lnTo>
                    <a:pt x="26977" y="1925"/>
                  </a:lnTo>
                  <a:lnTo>
                    <a:pt x="26987" y="1970"/>
                  </a:lnTo>
                  <a:lnTo>
                    <a:pt x="26999" y="2014"/>
                  </a:lnTo>
                  <a:lnTo>
                    <a:pt x="27011" y="2056"/>
                  </a:lnTo>
                  <a:lnTo>
                    <a:pt x="27025" y="2094"/>
                  </a:lnTo>
                  <a:lnTo>
                    <a:pt x="27040" y="2130"/>
                  </a:lnTo>
                  <a:lnTo>
                    <a:pt x="27057" y="2165"/>
                  </a:lnTo>
                  <a:lnTo>
                    <a:pt x="27075" y="2197"/>
                  </a:lnTo>
                  <a:lnTo>
                    <a:pt x="27095" y="2228"/>
                  </a:lnTo>
                  <a:lnTo>
                    <a:pt x="27115" y="2257"/>
                  </a:lnTo>
                  <a:lnTo>
                    <a:pt x="27137" y="2282"/>
                  </a:lnTo>
                  <a:lnTo>
                    <a:pt x="27162" y="2307"/>
                  </a:lnTo>
                  <a:lnTo>
                    <a:pt x="27188" y="2329"/>
                  </a:lnTo>
                  <a:lnTo>
                    <a:pt x="27215" y="2348"/>
                  </a:lnTo>
                  <a:lnTo>
                    <a:pt x="27245" y="2366"/>
                  </a:lnTo>
                  <a:lnTo>
                    <a:pt x="27276" y="2383"/>
                  </a:lnTo>
                  <a:lnTo>
                    <a:pt x="27308" y="2397"/>
                  </a:lnTo>
                  <a:lnTo>
                    <a:pt x="27343" y="2409"/>
                  </a:lnTo>
                  <a:lnTo>
                    <a:pt x="27379" y="2419"/>
                  </a:lnTo>
                  <a:lnTo>
                    <a:pt x="27398" y="2423"/>
                  </a:lnTo>
                  <a:lnTo>
                    <a:pt x="27417" y="2427"/>
                  </a:lnTo>
                  <a:lnTo>
                    <a:pt x="27457" y="2433"/>
                  </a:lnTo>
                  <a:lnTo>
                    <a:pt x="27500" y="2438"/>
                  </a:lnTo>
                  <a:lnTo>
                    <a:pt x="27544" y="2441"/>
                  </a:lnTo>
                  <a:lnTo>
                    <a:pt x="27590" y="2442"/>
                  </a:lnTo>
                  <a:close/>
                  <a:moveTo>
                    <a:pt x="27590" y="0"/>
                  </a:moveTo>
                  <a:lnTo>
                    <a:pt x="27677" y="3"/>
                  </a:lnTo>
                  <a:lnTo>
                    <a:pt x="27761" y="8"/>
                  </a:lnTo>
                  <a:lnTo>
                    <a:pt x="27840" y="18"/>
                  </a:lnTo>
                  <a:lnTo>
                    <a:pt x="27915" y="31"/>
                  </a:lnTo>
                  <a:lnTo>
                    <a:pt x="27986" y="48"/>
                  </a:lnTo>
                  <a:lnTo>
                    <a:pt x="28055" y="67"/>
                  </a:lnTo>
                  <a:lnTo>
                    <a:pt x="28118" y="91"/>
                  </a:lnTo>
                  <a:lnTo>
                    <a:pt x="28149" y="104"/>
                  </a:lnTo>
                  <a:lnTo>
                    <a:pt x="28179" y="118"/>
                  </a:lnTo>
                  <a:lnTo>
                    <a:pt x="28236" y="147"/>
                  </a:lnTo>
                  <a:lnTo>
                    <a:pt x="28289" y="180"/>
                  </a:lnTo>
                  <a:lnTo>
                    <a:pt x="28338" y="214"/>
                  </a:lnTo>
                  <a:lnTo>
                    <a:pt x="28386" y="253"/>
                  </a:lnTo>
                  <a:lnTo>
                    <a:pt x="28429" y="293"/>
                  </a:lnTo>
                  <a:lnTo>
                    <a:pt x="28470" y="336"/>
                  </a:lnTo>
                  <a:lnTo>
                    <a:pt x="28508" y="382"/>
                  </a:lnTo>
                  <a:lnTo>
                    <a:pt x="28541" y="430"/>
                  </a:lnTo>
                  <a:lnTo>
                    <a:pt x="28574" y="479"/>
                  </a:lnTo>
                  <a:lnTo>
                    <a:pt x="28602" y="532"/>
                  </a:lnTo>
                  <a:lnTo>
                    <a:pt x="28629" y="584"/>
                  </a:lnTo>
                  <a:lnTo>
                    <a:pt x="28653" y="640"/>
                  </a:lnTo>
                  <a:lnTo>
                    <a:pt x="28675" y="698"/>
                  </a:lnTo>
                  <a:lnTo>
                    <a:pt x="28694" y="757"/>
                  </a:lnTo>
                  <a:lnTo>
                    <a:pt x="28711" y="817"/>
                  </a:lnTo>
                  <a:lnTo>
                    <a:pt x="28725" y="878"/>
                  </a:lnTo>
                  <a:lnTo>
                    <a:pt x="28738" y="942"/>
                  </a:lnTo>
                  <a:lnTo>
                    <a:pt x="28748" y="1006"/>
                  </a:lnTo>
                  <a:lnTo>
                    <a:pt x="28757" y="1072"/>
                  </a:lnTo>
                  <a:lnTo>
                    <a:pt x="28765" y="1138"/>
                  </a:lnTo>
                  <a:lnTo>
                    <a:pt x="28774" y="1272"/>
                  </a:lnTo>
                  <a:lnTo>
                    <a:pt x="28777" y="1408"/>
                  </a:lnTo>
                  <a:lnTo>
                    <a:pt x="28774" y="1559"/>
                  </a:lnTo>
                  <a:lnTo>
                    <a:pt x="28770" y="1634"/>
                  </a:lnTo>
                  <a:lnTo>
                    <a:pt x="28765" y="1706"/>
                  </a:lnTo>
                  <a:lnTo>
                    <a:pt x="28757" y="1777"/>
                  </a:lnTo>
                  <a:lnTo>
                    <a:pt x="28748" y="1847"/>
                  </a:lnTo>
                  <a:lnTo>
                    <a:pt x="28738" y="1915"/>
                  </a:lnTo>
                  <a:lnTo>
                    <a:pt x="28725" y="1982"/>
                  </a:lnTo>
                  <a:lnTo>
                    <a:pt x="28711" y="2048"/>
                  </a:lnTo>
                  <a:lnTo>
                    <a:pt x="28694" y="2111"/>
                  </a:lnTo>
                  <a:lnTo>
                    <a:pt x="28675" y="2173"/>
                  </a:lnTo>
                  <a:lnTo>
                    <a:pt x="28653" y="2232"/>
                  </a:lnTo>
                  <a:lnTo>
                    <a:pt x="28629" y="2289"/>
                  </a:lnTo>
                  <a:lnTo>
                    <a:pt x="28602" y="2344"/>
                  </a:lnTo>
                  <a:lnTo>
                    <a:pt x="28574" y="2399"/>
                  </a:lnTo>
                  <a:lnTo>
                    <a:pt x="28541" y="2449"/>
                  </a:lnTo>
                  <a:lnTo>
                    <a:pt x="28508" y="2498"/>
                  </a:lnTo>
                  <a:lnTo>
                    <a:pt x="28470" y="2544"/>
                  </a:lnTo>
                  <a:lnTo>
                    <a:pt x="28429" y="2587"/>
                  </a:lnTo>
                  <a:lnTo>
                    <a:pt x="28386" y="2628"/>
                  </a:lnTo>
                  <a:lnTo>
                    <a:pt x="28338" y="2667"/>
                  </a:lnTo>
                  <a:lnTo>
                    <a:pt x="28314" y="2685"/>
                  </a:lnTo>
                  <a:lnTo>
                    <a:pt x="28289" y="2702"/>
                  </a:lnTo>
                  <a:lnTo>
                    <a:pt x="28236" y="2734"/>
                  </a:lnTo>
                  <a:lnTo>
                    <a:pt x="28179" y="2763"/>
                  </a:lnTo>
                  <a:lnTo>
                    <a:pt x="28118" y="2789"/>
                  </a:lnTo>
                  <a:lnTo>
                    <a:pt x="28055" y="2812"/>
                  </a:lnTo>
                  <a:lnTo>
                    <a:pt x="28021" y="2823"/>
                  </a:lnTo>
                  <a:lnTo>
                    <a:pt x="27986" y="2832"/>
                  </a:lnTo>
                  <a:lnTo>
                    <a:pt x="27915" y="2848"/>
                  </a:lnTo>
                  <a:lnTo>
                    <a:pt x="27840" y="2861"/>
                  </a:lnTo>
                  <a:lnTo>
                    <a:pt x="27761" y="2870"/>
                  </a:lnTo>
                  <a:lnTo>
                    <a:pt x="27677" y="2877"/>
                  </a:lnTo>
                  <a:lnTo>
                    <a:pt x="27590" y="2878"/>
                  </a:lnTo>
                  <a:lnTo>
                    <a:pt x="27502" y="2877"/>
                  </a:lnTo>
                  <a:lnTo>
                    <a:pt x="27418" y="2870"/>
                  </a:lnTo>
                  <a:lnTo>
                    <a:pt x="27339" y="2861"/>
                  </a:lnTo>
                  <a:lnTo>
                    <a:pt x="27264" y="2848"/>
                  </a:lnTo>
                  <a:lnTo>
                    <a:pt x="27192" y="2832"/>
                  </a:lnTo>
                  <a:lnTo>
                    <a:pt x="27125" y="2812"/>
                  </a:lnTo>
                  <a:lnTo>
                    <a:pt x="27061" y="2789"/>
                  </a:lnTo>
                  <a:lnTo>
                    <a:pt x="27002" y="2763"/>
                  </a:lnTo>
                  <a:lnTo>
                    <a:pt x="26945" y="2734"/>
                  </a:lnTo>
                  <a:lnTo>
                    <a:pt x="26892" y="2702"/>
                  </a:lnTo>
                  <a:lnTo>
                    <a:pt x="26842" y="2667"/>
                  </a:lnTo>
                  <a:lnTo>
                    <a:pt x="26796" y="2628"/>
                  </a:lnTo>
                  <a:lnTo>
                    <a:pt x="26753" y="2587"/>
                  </a:lnTo>
                  <a:lnTo>
                    <a:pt x="26713" y="2544"/>
                  </a:lnTo>
                  <a:lnTo>
                    <a:pt x="26677" y="2498"/>
                  </a:lnTo>
                  <a:lnTo>
                    <a:pt x="26642" y="2449"/>
                  </a:lnTo>
                  <a:lnTo>
                    <a:pt x="26611" y="2399"/>
                  </a:lnTo>
                  <a:lnTo>
                    <a:pt x="26582" y="2344"/>
                  </a:lnTo>
                  <a:lnTo>
                    <a:pt x="26557" y="2289"/>
                  </a:lnTo>
                  <a:lnTo>
                    <a:pt x="26533" y="2232"/>
                  </a:lnTo>
                  <a:lnTo>
                    <a:pt x="26513" y="2173"/>
                  </a:lnTo>
                  <a:lnTo>
                    <a:pt x="26494" y="2111"/>
                  </a:lnTo>
                  <a:lnTo>
                    <a:pt x="26478" y="2048"/>
                  </a:lnTo>
                  <a:lnTo>
                    <a:pt x="26463" y="1982"/>
                  </a:lnTo>
                  <a:lnTo>
                    <a:pt x="26457" y="1949"/>
                  </a:lnTo>
                  <a:lnTo>
                    <a:pt x="26452" y="1915"/>
                  </a:lnTo>
                  <a:lnTo>
                    <a:pt x="26441" y="1847"/>
                  </a:lnTo>
                  <a:lnTo>
                    <a:pt x="26432" y="1777"/>
                  </a:lnTo>
                  <a:lnTo>
                    <a:pt x="26426" y="1706"/>
                  </a:lnTo>
                  <a:lnTo>
                    <a:pt x="26418" y="1559"/>
                  </a:lnTo>
                  <a:lnTo>
                    <a:pt x="26414" y="1408"/>
                  </a:lnTo>
                  <a:lnTo>
                    <a:pt x="26418" y="1272"/>
                  </a:lnTo>
                  <a:lnTo>
                    <a:pt x="26421" y="1205"/>
                  </a:lnTo>
                  <a:lnTo>
                    <a:pt x="26426" y="1138"/>
                  </a:lnTo>
                  <a:lnTo>
                    <a:pt x="26441" y="1006"/>
                  </a:lnTo>
                  <a:lnTo>
                    <a:pt x="26463" y="878"/>
                  </a:lnTo>
                  <a:lnTo>
                    <a:pt x="26479" y="817"/>
                  </a:lnTo>
                  <a:lnTo>
                    <a:pt x="26494" y="757"/>
                  </a:lnTo>
                  <a:lnTo>
                    <a:pt x="26514" y="698"/>
                  </a:lnTo>
                  <a:lnTo>
                    <a:pt x="26535" y="640"/>
                  </a:lnTo>
                  <a:lnTo>
                    <a:pt x="26558" y="584"/>
                  </a:lnTo>
                  <a:lnTo>
                    <a:pt x="26584" y="532"/>
                  </a:lnTo>
                  <a:lnTo>
                    <a:pt x="26612" y="479"/>
                  </a:lnTo>
                  <a:lnTo>
                    <a:pt x="26643" y="430"/>
                  </a:lnTo>
                  <a:lnTo>
                    <a:pt x="26678" y="382"/>
                  </a:lnTo>
                  <a:lnTo>
                    <a:pt x="26714" y="336"/>
                  </a:lnTo>
                  <a:lnTo>
                    <a:pt x="26735" y="314"/>
                  </a:lnTo>
                  <a:lnTo>
                    <a:pt x="26755" y="293"/>
                  </a:lnTo>
                  <a:lnTo>
                    <a:pt x="26798" y="253"/>
                  </a:lnTo>
                  <a:lnTo>
                    <a:pt x="26820" y="234"/>
                  </a:lnTo>
                  <a:lnTo>
                    <a:pt x="26844" y="214"/>
                  </a:lnTo>
                  <a:lnTo>
                    <a:pt x="26894" y="180"/>
                  </a:lnTo>
                  <a:lnTo>
                    <a:pt x="26946" y="147"/>
                  </a:lnTo>
                  <a:lnTo>
                    <a:pt x="27003" y="118"/>
                  </a:lnTo>
                  <a:lnTo>
                    <a:pt x="27062" y="91"/>
                  </a:lnTo>
                  <a:lnTo>
                    <a:pt x="27126" y="67"/>
                  </a:lnTo>
                  <a:lnTo>
                    <a:pt x="27193" y="48"/>
                  </a:lnTo>
                  <a:lnTo>
                    <a:pt x="27264" y="31"/>
                  </a:lnTo>
                  <a:lnTo>
                    <a:pt x="27339" y="18"/>
                  </a:lnTo>
                  <a:lnTo>
                    <a:pt x="27420" y="8"/>
                  </a:lnTo>
                  <a:lnTo>
                    <a:pt x="27502" y="3"/>
                  </a:lnTo>
                  <a:lnTo>
                    <a:pt x="27590" y="0"/>
                  </a:lnTo>
                  <a:close/>
                  <a:moveTo>
                    <a:pt x="2968" y="1692"/>
                  </a:moveTo>
                  <a:lnTo>
                    <a:pt x="3643" y="1692"/>
                  </a:lnTo>
                  <a:lnTo>
                    <a:pt x="3364" y="869"/>
                  </a:lnTo>
                  <a:lnTo>
                    <a:pt x="3344" y="811"/>
                  </a:lnTo>
                  <a:lnTo>
                    <a:pt x="3328" y="752"/>
                  </a:lnTo>
                  <a:lnTo>
                    <a:pt x="3315" y="697"/>
                  </a:lnTo>
                  <a:lnTo>
                    <a:pt x="3306" y="652"/>
                  </a:lnTo>
                  <a:lnTo>
                    <a:pt x="3298" y="698"/>
                  </a:lnTo>
                  <a:lnTo>
                    <a:pt x="3285" y="755"/>
                  </a:lnTo>
                  <a:lnTo>
                    <a:pt x="3269" y="814"/>
                  </a:lnTo>
                  <a:lnTo>
                    <a:pt x="3253" y="869"/>
                  </a:lnTo>
                  <a:lnTo>
                    <a:pt x="2968" y="1692"/>
                  </a:lnTo>
                  <a:close/>
                  <a:moveTo>
                    <a:pt x="941" y="1328"/>
                  </a:moveTo>
                  <a:lnTo>
                    <a:pt x="1005" y="1327"/>
                  </a:lnTo>
                  <a:lnTo>
                    <a:pt x="1066" y="1321"/>
                  </a:lnTo>
                  <a:lnTo>
                    <a:pt x="1122" y="1312"/>
                  </a:lnTo>
                  <a:lnTo>
                    <a:pt x="1172" y="1300"/>
                  </a:lnTo>
                  <a:lnTo>
                    <a:pt x="1217" y="1283"/>
                  </a:lnTo>
                  <a:lnTo>
                    <a:pt x="1259" y="1264"/>
                  </a:lnTo>
                  <a:lnTo>
                    <a:pt x="1295" y="1242"/>
                  </a:lnTo>
                  <a:lnTo>
                    <a:pt x="1327" y="1216"/>
                  </a:lnTo>
                  <a:lnTo>
                    <a:pt x="1356" y="1188"/>
                  </a:lnTo>
                  <a:lnTo>
                    <a:pt x="1379" y="1157"/>
                  </a:lnTo>
                  <a:lnTo>
                    <a:pt x="1391" y="1140"/>
                  </a:lnTo>
                  <a:lnTo>
                    <a:pt x="1400" y="1123"/>
                  </a:lnTo>
                  <a:lnTo>
                    <a:pt x="1415" y="1086"/>
                  </a:lnTo>
                  <a:lnTo>
                    <a:pt x="1428" y="1047"/>
                  </a:lnTo>
                  <a:lnTo>
                    <a:pt x="1437" y="1006"/>
                  </a:lnTo>
                  <a:lnTo>
                    <a:pt x="1443" y="961"/>
                  </a:lnTo>
                  <a:lnTo>
                    <a:pt x="1444" y="916"/>
                  </a:lnTo>
                  <a:lnTo>
                    <a:pt x="1441" y="866"/>
                  </a:lnTo>
                  <a:lnTo>
                    <a:pt x="1436" y="818"/>
                  </a:lnTo>
                  <a:lnTo>
                    <a:pt x="1427" y="774"/>
                  </a:lnTo>
                  <a:lnTo>
                    <a:pt x="1414" y="733"/>
                  </a:lnTo>
                  <a:lnTo>
                    <a:pt x="1397" y="694"/>
                  </a:lnTo>
                  <a:lnTo>
                    <a:pt x="1377" y="659"/>
                  </a:lnTo>
                  <a:lnTo>
                    <a:pt x="1352" y="628"/>
                  </a:lnTo>
                  <a:lnTo>
                    <a:pt x="1324" y="600"/>
                  </a:lnTo>
                  <a:lnTo>
                    <a:pt x="1290" y="574"/>
                  </a:lnTo>
                  <a:lnTo>
                    <a:pt x="1254" y="552"/>
                  </a:lnTo>
                  <a:lnTo>
                    <a:pt x="1212" y="533"/>
                  </a:lnTo>
                  <a:lnTo>
                    <a:pt x="1167" y="519"/>
                  </a:lnTo>
                  <a:lnTo>
                    <a:pt x="1142" y="512"/>
                  </a:lnTo>
                  <a:lnTo>
                    <a:pt x="1117" y="506"/>
                  </a:lnTo>
                  <a:lnTo>
                    <a:pt x="1062" y="497"/>
                  </a:lnTo>
                  <a:lnTo>
                    <a:pt x="1004" y="492"/>
                  </a:lnTo>
                  <a:lnTo>
                    <a:pt x="941" y="490"/>
                  </a:lnTo>
                  <a:lnTo>
                    <a:pt x="515" y="490"/>
                  </a:lnTo>
                  <a:lnTo>
                    <a:pt x="515" y="1328"/>
                  </a:lnTo>
                  <a:lnTo>
                    <a:pt x="941" y="1328"/>
                  </a:lnTo>
                  <a:close/>
                  <a:moveTo>
                    <a:pt x="3048" y="62"/>
                  </a:moveTo>
                  <a:lnTo>
                    <a:pt x="3575" y="62"/>
                  </a:lnTo>
                  <a:lnTo>
                    <a:pt x="3824" y="751"/>
                  </a:lnTo>
                  <a:lnTo>
                    <a:pt x="4074" y="1441"/>
                  </a:lnTo>
                  <a:lnTo>
                    <a:pt x="4324" y="2130"/>
                  </a:lnTo>
                  <a:lnTo>
                    <a:pt x="4574" y="2820"/>
                  </a:lnTo>
                  <a:lnTo>
                    <a:pt x="4031" y="2820"/>
                  </a:lnTo>
                  <a:lnTo>
                    <a:pt x="3793" y="2120"/>
                  </a:lnTo>
                  <a:lnTo>
                    <a:pt x="2822" y="2120"/>
                  </a:lnTo>
                  <a:lnTo>
                    <a:pt x="2580" y="2820"/>
                  </a:lnTo>
                  <a:lnTo>
                    <a:pt x="2127" y="2820"/>
                  </a:lnTo>
                  <a:lnTo>
                    <a:pt x="2047" y="2820"/>
                  </a:lnTo>
                  <a:lnTo>
                    <a:pt x="1509" y="2820"/>
                  </a:lnTo>
                  <a:lnTo>
                    <a:pt x="872" y="1849"/>
                  </a:lnTo>
                  <a:lnTo>
                    <a:pt x="837" y="1756"/>
                  </a:lnTo>
                  <a:lnTo>
                    <a:pt x="515" y="1756"/>
                  </a:lnTo>
                  <a:lnTo>
                    <a:pt x="515" y="2288"/>
                  </a:lnTo>
                  <a:lnTo>
                    <a:pt x="515" y="2820"/>
                  </a:lnTo>
                  <a:lnTo>
                    <a:pt x="0" y="2820"/>
                  </a:lnTo>
                  <a:lnTo>
                    <a:pt x="0" y="2130"/>
                  </a:lnTo>
                  <a:lnTo>
                    <a:pt x="0" y="1441"/>
                  </a:lnTo>
                  <a:lnTo>
                    <a:pt x="0" y="751"/>
                  </a:lnTo>
                  <a:lnTo>
                    <a:pt x="0" y="62"/>
                  </a:lnTo>
                  <a:lnTo>
                    <a:pt x="941" y="62"/>
                  </a:lnTo>
                  <a:lnTo>
                    <a:pt x="1005" y="62"/>
                  </a:lnTo>
                  <a:lnTo>
                    <a:pt x="1067" y="66"/>
                  </a:lnTo>
                  <a:lnTo>
                    <a:pt x="1128" y="71"/>
                  </a:lnTo>
                  <a:lnTo>
                    <a:pt x="1186" y="78"/>
                  </a:lnTo>
                  <a:lnTo>
                    <a:pt x="1242" y="87"/>
                  </a:lnTo>
                  <a:lnTo>
                    <a:pt x="1296" y="97"/>
                  </a:lnTo>
                  <a:lnTo>
                    <a:pt x="1348" y="110"/>
                  </a:lnTo>
                  <a:lnTo>
                    <a:pt x="1397" y="124"/>
                  </a:lnTo>
                  <a:lnTo>
                    <a:pt x="1490" y="158"/>
                  </a:lnTo>
                  <a:lnTo>
                    <a:pt x="1573" y="198"/>
                  </a:lnTo>
                  <a:lnTo>
                    <a:pt x="1613" y="221"/>
                  </a:lnTo>
                  <a:lnTo>
                    <a:pt x="1650" y="244"/>
                  </a:lnTo>
                  <a:lnTo>
                    <a:pt x="1717" y="298"/>
                  </a:lnTo>
                  <a:lnTo>
                    <a:pt x="1776" y="356"/>
                  </a:lnTo>
                  <a:lnTo>
                    <a:pt x="1802" y="389"/>
                  </a:lnTo>
                  <a:lnTo>
                    <a:pt x="1827" y="422"/>
                  </a:lnTo>
                  <a:lnTo>
                    <a:pt x="1849" y="456"/>
                  </a:lnTo>
                  <a:lnTo>
                    <a:pt x="1870" y="492"/>
                  </a:lnTo>
                  <a:lnTo>
                    <a:pt x="1888" y="529"/>
                  </a:lnTo>
                  <a:lnTo>
                    <a:pt x="1904" y="568"/>
                  </a:lnTo>
                  <a:lnTo>
                    <a:pt x="1919" y="606"/>
                  </a:lnTo>
                  <a:lnTo>
                    <a:pt x="1932" y="648"/>
                  </a:lnTo>
                  <a:lnTo>
                    <a:pt x="1942" y="689"/>
                  </a:lnTo>
                  <a:lnTo>
                    <a:pt x="1951" y="733"/>
                  </a:lnTo>
                  <a:lnTo>
                    <a:pt x="1963" y="822"/>
                  </a:lnTo>
                  <a:lnTo>
                    <a:pt x="1965" y="916"/>
                  </a:lnTo>
                  <a:lnTo>
                    <a:pt x="1964" y="984"/>
                  </a:lnTo>
                  <a:lnTo>
                    <a:pt x="1958" y="1051"/>
                  </a:lnTo>
                  <a:lnTo>
                    <a:pt x="1946" y="1116"/>
                  </a:lnTo>
                  <a:lnTo>
                    <a:pt x="1930" y="1178"/>
                  </a:lnTo>
                  <a:lnTo>
                    <a:pt x="1911" y="1236"/>
                  </a:lnTo>
                  <a:lnTo>
                    <a:pt x="1886" y="1292"/>
                  </a:lnTo>
                  <a:lnTo>
                    <a:pt x="1858" y="1345"/>
                  </a:lnTo>
                  <a:lnTo>
                    <a:pt x="1824" y="1397"/>
                  </a:lnTo>
                  <a:lnTo>
                    <a:pt x="1787" y="1444"/>
                  </a:lnTo>
                  <a:lnTo>
                    <a:pt x="1744" y="1488"/>
                  </a:lnTo>
                  <a:lnTo>
                    <a:pt x="1697" y="1530"/>
                  </a:lnTo>
                  <a:lnTo>
                    <a:pt x="1646" y="1568"/>
                  </a:lnTo>
                  <a:lnTo>
                    <a:pt x="1589" y="1603"/>
                  </a:lnTo>
                  <a:lnTo>
                    <a:pt x="1527" y="1635"/>
                  </a:lnTo>
                  <a:lnTo>
                    <a:pt x="1461" y="1664"/>
                  </a:lnTo>
                  <a:lnTo>
                    <a:pt x="1390" y="1688"/>
                  </a:lnTo>
                  <a:lnTo>
                    <a:pt x="1732" y="2214"/>
                  </a:lnTo>
                  <a:lnTo>
                    <a:pt x="2075" y="2741"/>
                  </a:lnTo>
                  <a:lnTo>
                    <a:pt x="2318" y="2071"/>
                  </a:lnTo>
                  <a:lnTo>
                    <a:pt x="2562" y="1402"/>
                  </a:lnTo>
                  <a:lnTo>
                    <a:pt x="2805" y="731"/>
                  </a:lnTo>
                  <a:lnTo>
                    <a:pt x="3048" y="62"/>
                  </a:lnTo>
                  <a:close/>
                  <a:moveTo>
                    <a:pt x="16185" y="1673"/>
                  </a:moveTo>
                  <a:lnTo>
                    <a:pt x="16185" y="867"/>
                  </a:lnTo>
                  <a:lnTo>
                    <a:pt x="16185" y="62"/>
                  </a:lnTo>
                  <a:lnTo>
                    <a:pt x="16700" y="62"/>
                  </a:lnTo>
                  <a:lnTo>
                    <a:pt x="16700" y="867"/>
                  </a:lnTo>
                  <a:lnTo>
                    <a:pt x="16700" y="1673"/>
                  </a:lnTo>
                  <a:lnTo>
                    <a:pt x="16699" y="1751"/>
                  </a:lnTo>
                  <a:lnTo>
                    <a:pt x="16695" y="1827"/>
                  </a:lnTo>
                  <a:lnTo>
                    <a:pt x="16689" y="1900"/>
                  </a:lnTo>
                  <a:lnTo>
                    <a:pt x="16678" y="1969"/>
                  </a:lnTo>
                  <a:lnTo>
                    <a:pt x="16667" y="2038"/>
                  </a:lnTo>
                  <a:lnTo>
                    <a:pt x="16653" y="2101"/>
                  </a:lnTo>
                  <a:lnTo>
                    <a:pt x="16636" y="2163"/>
                  </a:lnTo>
                  <a:lnTo>
                    <a:pt x="16616" y="2222"/>
                  </a:lnTo>
                  <a:lnTo>
                    <a:pt x="16594" y="2277"/>
                  </a:lnTo>
                  <a:lnTo>
                    <a:pt x="16570" y="2331"/>
                  </a:lnTo>
                  <a:lnTo>
                    <a:pt x="16544" y="2382"/>
                  </a:lnTo>
                  <a:lnTo>
                    <a:pt x="16514" y="2431"/>
                  </a:lnTo>
                  <a:lnTo>
                    <a:pt x="16484" y="2476"/>
                  </a:lnTo>
                  <a:lnTo>
                    <a:pt x="16451" y="2518"/>
                  </a:lnTo>
                  <a:lnTo>
                    <a:pt x="16416" y="2560"/>
                  </a:lnTo>
                  <a:lnTo>
                    <a:pt x="16380" y="2597"/>
                  </a:lnTo>
                  <a:lnTo>
                    <a:pt x="16339" y="2633"/>
                  </a:lnTo>
                  <a:lnTo>
                    <a:pt x="16299" y="2665"/>
                  </a:lnTo>
                  <a:lnTo>
                    <a:pt x="16257" y="2696"/>
                  </a:lnTo>
                  <a:lnTo>
                    <a:pt x="16213" y="2725"/>
                  </a:lnTo>
                  <a:lnTo>
                    <a:pt x="16166" y="2750"/>
                  </a:lnTo>
                  <a:lnTo>
                    <a:pt x="16118" y="2774"/>
                  </a:lnTo>
                  <a:lnTo>
                    <a:pt x="16068" y="2794"/>
                  </a:lnTo>
                  <a:lnTo>
                    <a:pt x="16017" y="2814"/>
                  </a:lnTo>
                  <a:lnTo>
                    <a:pt x="15964" y="2829"/>
                  </a:lnTo>
                  <a:lnTo>
                    <a:pt x="15910" y="2843"/>
                  </a:lnTo>
                  <a:lnTo>
                    <a:pt x="15854" y="2855"/>
                  </a:lnTo>
                  <a:lnTo>
                    <a:pt x="15797" y="2865"/>
                  </a:lnTo>
                  <a:lnTo>
                    <a:pt x="15739" y="2873"/>
                  </a:lnTo>
                  <a:lnTo>
                    <a:pt x="15680" y="2878"/>
                  </a:lnTo>
                  <a:lnTo>
                    <a:pt x="15557" y="2882"/>
                  </a:lnTo>
                  <a:lnTo>
                    <a:pt x="15434" y="2878"/>
                  </a:lnTo>
                  <a:lnTo>
                    <a:pt x="15374" y="2873"/>
                  </a:lnTo>
                  <a:lnTo>
                    <a:pt x="15316" y="2865"/>
                  </a:lnTo>
                  <a:lnTo>
                    <a:pt x="15259" y="2855"/>
                  </a:lnTo>
                  <a:lnTo>
                    <a:pt x="15203" y="2843"/>
                  </a:lnTo>
                  <a:lnTo>
                    <a:pt x="15149" y="2829"/>
                  </a:lnTo>
                  <a:lnTo>
                    <a:pt x="15097" y="2814"/>
                  </a:lnTo>
                  <a:lnTo>
                    <a:pt x="15046" y="2794"/>
                  </a:lnTo>
                  <a:lnTo>
                    <a:pt x="14996" y="2774"/>
                  </a:lnTo>
                  <a:lnTo>
                    <a:pt x="14949" y="2750"/>
                  </a:lnTo>
                  <a:lnTo>
                    <a:pt x="14903" y="2725"/>
                  </a:lnTo>
                  <a:lnTo>
                    <a:pt x="14859" y="2696"/>
                  </a:lnTo>
                  <a:lnTo>
                    <a:pt x="14817" y="2665"/>
                  </a:lnTo>
                  <a:lnTo>
                    <a:pt x="14776" y="2633"/>
                  </a:lnTo>
                  <a:lnTo>
                    <a:pt x="14738" y="2597"/>
                  </a:lnTo>
                  <a:lnTo>
                    <a:pt x="14701" y="2560"/>
                  </a:lnTo>
                  <a:lnTo>
                    <a:pt x="14667" y="2518"/>
                  </a:lnTo>
                  <a:lnTo>
                    <a:pt x="14634" y="2476"/>
                  </a:lnTo>
                  <a:lnTo>
                    <a:pt x="14603" y="2431"/>
                  </a:lnTo>
                  <a:lnTo>
                    <a:pt x="14575" y="2382"/>
                  </a:lnTo>
                  <a:lnTo>
                    <a:pt x="14549" y="2331"/>
                  </a:lnTo>
                  <a:lnTo>
                    <a:pt x="14525" y="2277"/>
                  </a:lnTo>
                  <a:lnTo>
                    <a:pt x="14504" y="2222"/>
                  </a:lnTo>
                  <a:lnTo>
                    <a:pt x="14484" y="2163"/>
                  </a:lnTo>
                  <a:lnTo>
                    <a:pt x="14467" y="2101"/>
                  </a:lnTo>
                  <a:lnTo>
                    <a:pt x="14453" y="2038"/>
                  </a:lnTo>
                  <a:lnTo>
                    <a:pt x="14441" y="1969"/>
                  </a:lnTo>
                  <a:lnTo>
                    <a:pt x="14432" y="1900"/>
                  </a:lnTo>
                  <a:lnTo>
                    <a:pt x="14425" y="1827"/>
                  </a:lnTo>
                  <a:lnTo>
                    <a:pt x="14421" y="1751"/>
                  </a:lnTo>
                  <a:lnTo>
                    <a:pt x="14419" y="1673"/>
                  </a:lnTo>
                  <a:lnTo>
                    <a:pt x="14419" y="867"/>
                  </a:lnTo>
                  <a:lnTo>
                    <a:pt x="14419" y="62"/>
                  </a:lnTo>
                  <a:lnTo>
                    <a:pt x="14934" y="62"/>
                  </a:lnTo>
                  <a:lnTo>
                    <a:pt x="14934" y="867"/>
                  </a:lnTo>
                  <a:lnTo>
                    <a:pt x="14934" y="1673"/>
                  </a:lnTo>
                  <a:lnTo>
                    <a:pt x="14937" y="1773"/>
                  </a:lnTo>
                  <a:lnTo>
                    <a:pt x="14940" y="1821"/>
                  </a:lnTo>
                  <a:lnTo>
                    <a:pt x="14945" y="1866"/>
                  </a:lnTo>
                  <a:lnTo>
                    <a:pt x="14956" y="1951"/>
                  </a:lnTo>
                  <a:lnTo>
                    <a:pt x="14974" y="2028"/>
                  </a:lnTo>
                  <a:lnTo>
                    <a:pt x="14996" y="2099"/>
                  </a:lnTo>
                  <a:lnTo>
                    <a:pt x="15009" y="2132"/>
                  </a:lnTo>
                  <a:lnTo>
                    <a:pt x="15024" y="2161"/>
                  </a:lnTo>
                  <a:lnTo>
                    <a:pt x="15039" y="2191"/>
                  </a:lnTo>
                  <a:lnTo>
                    <a:pt x="15056" y="2218"/>
                  </a:lnTo>
                  <a:lnTo>
                    <a:pt x="15092" y="2267"/>
                  </a:lnTo>
                  <a:lnTo>
                    <a:pt x="15113" y="2289"/>
                  </a:lnTo>
                  <a:lnTo>
                    <a:pt x="15135" y="2310"/>
                  </a:lnTo>
                  <a:lnTo>
                    <a:pt x="15157" y="2329"/>
                  </a:lnTo>
                  <a:lnTo>
                    <a:pt x="15180" y="2346"/>
                  </a:lnTo>
                  <a:lnTo>
                    <a:pt x="15206" y="2361"/>
                  </a:lnTo>
                  <a:lnTo>
                    <a:pt x="15232" y="2377"/>
                  </a:lnTo>
                  <a:lnTo>
                    <a:pt x="15288" y="2400"/>
                  </a:lnTo>
                  <a:lnTo>
                    <a:pt x="15317" y="2410"/>
                  </a:lnTo>
                  <a:lnTo>
                    <a:pt x="15348" y="2419"/>
                  </a:lnTo>
                  <a:lnTo>
                    <a:pt x="15413" y="2432"/>
                  </a:lnTo>
                  <a:lnTo>
                    <a:pt x="15447" y="2436"/>
                  </a:lnTo>
                  <a:lnTo>
                    <a:pt x="15483" y="2440"/>
                  </a:lnTo>
                  <a:lnTo>
                    <a:pt x="15557" y="2442"/>
                  </a:lnTo>
                  <a:lnTo>
                    <a:pt x="15630" y="2440"/>
                  </a:lnTo>
                  <a:lnTo>
                    <a:pt x="15665" y="2436"/>
                  </a:lnTo>
                  <a:lnTo>
                    <a:pt x="15700" y="2432"/>
                  </a:lnTo>
                  <a:lnTo>
                    <a:pt x="15765" y="2419"/>
                  </a:lnTo>
                  <a:lnTo>
                    <a:pt x="15796" y="2410"/>
                  </a:lnTo>
                  <a:lnTo>
                    <a:pt x="15827" y="2400"/>
                  </a:lnTo>
                  <a:lnTo>
                    <a:pt x="15883" y="2375"/>
                  </a:lnTo>
                  <a:lnTo>
                    <a:pt x="15909" y="2361"/>
                  </a:lnTo>
                  <a:lnTo>
                    <a:pt x="15934" y="2344"/>
                  </a:lnTo>
                  <a:lnTo>
                    <a:pt x="15959" y="2328"/>
                  </a:lnTo>
                  <a:lnTo>
                    <a:pt x="15981" y="2308"/>
                  </a:lnTo>
                  <a:lnTo>
                    <a:pt x="16003" y="2288"/>
                  </a:lnTo>
                  <a:lnTo>
                    <a:pt x="16024" y="2266"/>
                  </a:lnTo>
                  <a:lnTo>
                    <a:pt x="16061" y="2215"/>
                  </a:lnTo>
                  <a:lnTo>
                    <a:pt x="16094" y="2160"/>
                  </a:lnTo>
                  <a:lnTo>
                    <a:pt x="16109" y="2129"/>
                  </a:lnTo>
                  <a:lnTo>
                    <a:pt x="16122" y="2097"/>
                  </a:lnTo>
                  <a:lnTo>
                    <a:pt x="16134" y="2063"/>
                  </a:lnTo>
                  <a:lnTo>
                    <a:pt x="16145" y="2027"/>
                  </a:lnTo>
                  <a:lnTo>
                    <a:pt x="16163" y="1950"/>
                  </a:lnTo>
                  <a:lnTo>
                    <a:pt x="16175" y="1865"/>
                  </a:lnTo>
                  <a:lnTo>
                    <a:pt x="16180" y="1820"/>
                  </a:lnTo>
                  <a:lnTo>
                    <a:pt x="16183" y="1773"/>
                  </a:lnTo>
                  <a:lnTo>
                    <a:pt x="16185" y="1673"/>
                  </a:lnTo>
                  <a:close/>
                  <a:moveTo>
                    <a:pt x="18240" y="1167"/>
                  </a:moveTo>
                  <a:lnTo>
                    <a:pt x="18316" y="1181"/>
                  </a:lnTo>
                  <a:lnTo>
                    <a:pt x="18391" y="1199"/>
                  </a:lnTo>
                  <a:lnTo>
                    <a:pt x="18464" y="1221"/>
                  </a:lnTo>
                  <a:lnTo>
                    <a:pt x="18499" y="1234"/>
                  </a:lnTo>
                  <a:lnTo>
                    <a:pt x="18532" y="1248"/>
                  </a:lnTo>
                  <a:lnTo>
                    <a:pt x="18598" y="1279"/>
                  </a:lnTo>
                  <a:lnTo>
                    <a:pt x="18660" y="1316"/>
                  </a:lnTo>
                  <a:lnTo>
                    <a:pt x="18719" y="1357"/>
                  </a:lnTo>
                  <a:lnTo>
                    <a:pt x="18746" y="1380"/>
                  </a:lnTo>
                  <a:lnTo>
                    <a:pt x="18772" y="1403"/>
                  </a:lnTo>
                  <a:lnTo>
                    <a:pt x="18796" y="1429"/>
                  </a:lnTo>
                  <a:lnTo>
                    <a:pt x="18821" y="1456"/>
                  </a:lnTo>
                  <a:lnTo>
                    <a:pt x="18843" y="1484"/>
                  </a:lnTo>
                  <a:lnTo>
                    <a:pt x="18864" y="1515"/>
                  </a:lnTo>
                  <a:lnTo>
                    <a:pt x="18901" y="1580"/>
                  </a:lnTo>
                  <a:lnTo>
                    <a:pt x="18933" y="1652"/>
                  </a:lnTo>
                  <a:lnTo>
                    <a:pt x="18959" y="1729"/>
                  </a:lnTo>
                  <a:lnTo>
                    <a:pt x="18968" y="1772"/>
                  </a:lnTo>
                  <a:lnTo>
                    <a:pt x="18977" y="1816"/>
                  </a:lnTo>
                  <a:lnTo>
                    <a:pt x="18984" y="1861"/>
                  </a:lnTo>
                  <a:lnTo>
                    <a:pt x="18989" y="1909"/>
                  </a:lnTo>
                  <a:lnTo>
                    <a:pt x="18992" y="1958"/>
                  </a:lnTo>
                  <a:lnTo>
                    <a:pt x="18993" y="2009"/>
                  </a:lnTo>
                  <a:lnTo>
                    <a:pt x="18992" y="2057"/>
                  </a:lnTo>
                  <a:lnTo>
                    <a:pt x="18989" y="2102"/>
                  </a:lnTo>
                  <a:lnTo>
                    <a:pt x="18984" y="2148"/>
                  </a:lnTo>
                  <a:lnTo>
                    <a:pt x="18977" y="2192"/>
                  </a:lnTo>
                  <a:lnTo>
                    <a:pt x="18968" y="2235"/>
                  </a:lnTo>
                  <a:lnTo>
                    <a:pt x="18958" y="2277"/>
                  </a:lnTo>
                  <a:lnTo>
                    <a:pt x="18945" y="2319"/>
                  </a:lnTo>
                  <a:lnTo>
                    <a:pt x="18931" y="2359"/>
                  </a:lnTo>
                  <a:lnTo>
                    <a:pt x="18914" y="2399"/>
                  </a:lnTo>
                  <a:lnTo>
                    <a:pt x="18905" y="2417"/>
                  </a:lnTo>
                  <a:lnTo>
                    <a:pt x="18895" y="2436"/>
                  </a:lnTo>
                  <a:lnTo>
                    <a:pt x="18874" y="2472"/>
                  </a:lnTo>
                  <a:lnTo>
                    <a:pt x="18851" y="2508"/>
                  </a:lnTo>
                  <a:lnTo>
                    <a:pt x="18825" y="2542"/>
                  </a:lnTo>
                  <a:lnTo>
                    <a:pt x="18798" y="2574"/>
                  </a:lnTo>
                  <a:lnTo>
                    <a:pt x="18768" y="2605"/>
                  </a:lnTo>
                  <a:lnTo>
                    <a:pt x="18737" y="2636"/>
                  </a:lnTo>
                  <a:lnTo>
                    <a:pt x="18702" y="2663"/>
                  </a:lnTo>
                  <a:lnTo>
                    <a:pt x="18666" y="2690"/>
                  </a:lnTo>
                  <a:lnTo>
                    <a:pt x="18587" y="2739"/>
                  </a:lnTo>
                  <a:lnTo>
                    <a:pt x="18544" y="2761"/>
                  </a:lnTo>
                  <a:lnTo>
                    <a:pt x="18497" y="2781"/>
                  </a:lnTo>
                  <a:lnTo>
                    <a:pt x="18450" y="2799"/>
                  </a:lnTo>
                  <a:lnTo>
                    <a:pt x="18400" y="2816"/>
                  </a:lnTo>
                  <a:lnTo>
                    <a:pt x="18292" y="2845"/>
                  </a:lnTo>
                  <a:lnTo>
                    <a:pt x="18235" y="2856"/>
                  </a:lnTo>
                  <a:lnTo>
                    <a:pt x="18175" y="2865"/>
                  </a:lnTo>
                  <a:lnTo>
                    <a:pt x="18112" y="2873"/>
                  </a:lnTo>
                  <a:lnTo>
                    <a:pt x="18047" y="2878"/>
                  </a:lnTo>
                  <a:lnTo>
                    <a:pt x="17980" y="2881"/>
                  </a:lnTo>
                  <a:lnTo>
                    <a:pt x="17910" y="2882"/>
                  </a:lnTo>
                  <a:lnTo>
                    <a:pt x="17807" y="2879"/>
                  </a:lnTo>
                  <a:lnTo>
                    <a:pt x="17710" y="2870"/>
                  </a:lnTo>
                  <a:lnTo>
                    <a:pt x="17618" y="2856"/>
                  </a:lnTo>
                  <a:lnTo>
                    <a:pt x="17575" y="2847"/>
                  </a:lnTo>
                  <a:lnTo>
                    <a:pt x="17534" y="2837"/>
                  </a:lnTo>
                  <a:lnTo>
                    <a:pt x="17455" y="2812"/>
                  </a:lnTo>
                  <a:lnTo>
                    <a:pt x="17381" y="2784"/>
                  </a:lnTo>
                  <a:lnTo>
                    <a:pt x="17312" y="2752"/>
                  </a:lnTo>
                  <a:lnTo>
                    <a:pt x="17249" y="2714"/>
                  </a:lnTo>
                  <a:lnTo>
                    <a:pt x="17191" y="2676"/>
                  </a:lnTo>
                  <a:lnTo>
                    <a:pt x="17136" y="2633"/>
                  </a:lnTo>
                  <a:lnTo>
                    <a:pt x="17086" y="2588"/>
                  </a:lnTo>
                  <a:lnTo>
                    <a:pt x="17039" y="2542"/>
                  </a:lnTo>
                  <a:lnTo>
                    <a:pt x="17017" y="2517"/>
                  </a:lnTo>
                  <a:lnTo>
                    <a:pt x="16995" y="2493"/>
                  </a:lnTo>
                  <a:lnTo>
                    <a:pt x="16957" y="2442"/>
                  </a:lnTo>
                  <a:lnTo>
                    <a:pt x="16919" y="2391"/>
                  </a:lnTo>
                  <a:lnTo>
                    <a:pt x="16885" y="2339"/>
                  </a:lnTo>
                  <a:lnTo>
                    <a:pt x="17311" y="2116"/>
                  </a:lnTo>
                  <a:lnTo>
                    <a:pt x="17359" y="2181"/>
                  </a:lnTo>
                  <a:lnTo>
                    <a:pt x="17385" y="2212"/>
                  </a:lnTo>
                  <a:lnTo>
                    <a:pt x="17413" y="2241"/>
                  </a:lnTo>
                  <a:lnTo>
                    <a:pt x="17443" y="2270"/>
                  </a:lnTo>
                  <a:lnTo>
                    <a:pt x="17474" y="2297"/>
                  </a:lnTo>
                  <a:lnTo>
                    <a:pt x="17544" y="2346"/>
                  </a:lnTo>
                  <a:lnTo>
                    <a:pt x="17581" y="2366"/>
                  </a:lnTo>
                  <a:lnTo>
                    <a:pt x="17622" y="2386"/>
                  </a:lnTo>
                  <a:lnTo>
                    <a:pt x="17663" y="2402"/>
                  </a:lnTo>
                  <a:lnTo>
                    <a:pt x="17707" y="2415"/>
                  </a:lnTo>
                  <a:lnTo>
                    <a:pt x="17754" y="2427"/>
                  </a:lnTo>
                  <a:lnTo>
                    <a:pt x="17777" y="2432"/>
                  </a:lnTo>
                  <a:lnTo>
                    <a:pt x="17801" y="2435"/>
                  </a:lnTo>
                  <a:lnTo>
                    <a:pt x="17853" y="2440"/>
                  </a:lnTo>
                  <a:lnTo>
                    <a:pt x="17906" y="2442"/>
                  </a:lnTo>
                  <a:lnTo>
                    <a:pt x="17984" y="2440"/>
                  </a:lnTo>
                  <a:lnTo>
                    <a:pt x="18055" y="2433"/>
                  </a:lnTo>
                  <a:lnTo>
                    <a:pt x="18120" y="2423"/>
                  </a:lnTo>
                  <a:lnTo>
                    <a:pt x="18178" y="2409"/>
                  </a:lnTo>
                  <a:lnTo>
                    <a:pt x="18230" y="2392"/>
                  </a:lnTo>
                  <a:lnTo>
                    <a:pt x="18275" y="2370"/>
                  </a:lnTo>
                  <a:lnTo>
                    <a:pt x="18297" y="2359"/>
                  </a:lnTo>
                  <a:lnTo>
                    <a:pt x="18316" y="2347"/>
                  </a:lnTo>
                  <a:lnTo>
                    <a:pt x="18351" y="2319"/>
                  </a:lnTo>
                  <a:lnTo>
                    <a:pt x="18367" y="2304"/>
                  </a:lnTo>
                  <a:lnTo>
                    <a:pt x="18381" y="2289"/>
                  </a:lnTo>
                  <a:lnTo>
                    <a:pt x="18407" y="2255"/>
                  </a:lnTo>
                  <a:lnTo>
                    <a:pt x="18428" y="2221"/>
                  </a:lnTo>
                  <a:lnTo>
                    <a:pt x="18443" y="2182"/>
                  </a:lnTo>
                  <a:lnTo>
                    <a:pt x="18456" y="2142"/>
                  </a:lnTo>
                  <a:lnTo>
                    <a:pt x="18464" y="2099"/>
                  </a:lnTo>
                  <a:lnTo>
                    <a:pt x="18469" y="2056"/>
                  </a:lnTo>
                  <a:lnTo>
                    <a:pt x="18470" y="2009"/>
                  </a:lnTo>
                  <a:lnTo>
                    <a:pt x="18469" y="1977"/>
                  </a:lnTo>
                  <a:lnTo>
                    <a:pt x="18466" y="1945"/>
                  </a:lnTo>
                  <a:lnTo>
                    <a:pt x="18461" y="1914"/>
                  </a:lnTo>
                  <a:lnTo>
                    <a:pt x="18453" y="1884"/>
                  </a:lnTo>
                  <a:lnTo>
                    <a:pt x="18443" y="1857"/>
                  </a:lnTo>
                  <a:lnTo>
                    <a:pt x="18430" y="1830"/>
                  </a:lnTo>
                  <a:lnTo>
                    <a:pt x="18416" y="1805"/>
                  </a:lnTo>
                  <a:lnTo>
                    <a:pt x="18398" y="1782"/>
                  </a:lnTo>
                  <a:lnTo>
                    <a:pt x="18377" y="1760"/>
                  </a:lnTo>
                  <a:lnTo>
                    <a:pt x="18353" y="1741"/>
                  </a:lnTo>
                  <a:lnTo>
                    <a:pt x="18325" y="1723"/>
                  </a:lnTo>
                  <a:lnTo>
                    <a:pt x="18296" y="1706"/>
                  </a:lnTo>
                  <a:lnTo>
                    <a:pt x="18262" y="1692"/>
                  </a:lnTo>
                  <a:lnTo>
                    <a:pt x="18224" y="1680"/>
                  </a:lnTo>
                  <a:lnTo>
                    <a:pt x="18184" y="1670"/>
                  </a:lnTo>
                  <a:lnTo>
                    <a:pt x="18162" y="1665"/>
                  </a:lnTo>
                  <a:lnTo>
                    <a:pt x="18140" y="1661"/>
                  </a:lnTo>
                  <a:lnTo>
                    <a:pt x="17576" y="1570"/>
                  </a:lnTo>
                  <a:lnTo>
                    <a:pt x="17503" y="1555"/>
                  </a:lnTo>
                  <a:lnTo>
                    <a:pt x="17433" y="1539"/>
                  </a:lnTo>
                  <a:lnTo>
                    <a:pt x="17367" y="1517"/>
                  </a:lnTo>
                  <a:lnTo>
                    <a:pt x="17305" y="1491"/>
                  </a:lnTo>
                  <a:lnTo>
                    <a:pt x="17246" y="1461"/>
                  </a:lnTo>
                  <a:lnTo>
                    <a:pt x="17192" y="1428"/>
                  </a:lnTo>
                  <a:lnTo>
                    <a:pt x="17143" y="1388"/>
                  </a:lnTo>
                  <a:lnTo>
                    <a:pt x="17098" y="1344"/>
                  </a:lnTo>
                  <a:lnTo>
                    <a:pt x="17057" y="1295"/>
                  </a:lnTo>
                  <a:lnTo>
                    <a:pt x="17021" y="1241"/>
                  </a:lnTo>
                  <a:lnTo>
                    <a:pt x="17006" y="1211"/>
                  </a:lnTo>
                  <a:lnTo>
                    <a:pt x="16991" y="1180"/>
                  </a:lnTo>
                  <a:lnTo>
                    <a:pt x="16966" y="1114"/>
                  </a:lnTo>
                  <a:lnTo>
                    <a:pt x="16946" y="1043"/>
                  </a:lnTo>
                  <a:lnTo>
                    <a:pt x="16931" y="965"/>
                  </a:lnTo>
                  <a:lnTo>
                    <a:pt x="16923" y="880"/>
                  </a:lnTo>
                  <a:lnTo>
                    <a:pt x="16920" y="836"/>
                  </a:lnTo>
                  <a:lnTo>
                    <a:pt x="16919" y="789"/>
                  </a:lnTo>
                  <a:lnTo>
                    <a:pt x="16923" y="715"/>
                  </a:lnTo>
                  <a:lnTo>
                    <a:pt x="16927" y="677"/>
                  </a:lnTo>
                  <a:lnTo>
                    <a:pt x="16932" y="641"/>
                  </a:lnTo>
                  <a:lnTo>
                    <a:pt x="16940" y="604"/>
                  </a:lnTo>
                  <a:lnTo>
                    <a:pt x="16950" y="569"/>
                  </a:lnTo>
                  <a:lnTo>
                    <a:pt x="16960" y="533"/>
                  </a:lnTo>
                  <a:lnTo>
                    <a:pt x="16973" y="498"/>
                  </a:lnTo>
                  <a:lnTo>
                    <a:pt x="16989" y="463"/>
                  </a:lnTo>
                  <a:lnTo>
                    <a:pt x="17006" y="430"/>
                  </a:lnTo>
                  <a:lnTo>
                    <a:pt x="17025" y="396"/>
                  </a:lnTo>
                  <a:lnTo>
                    <a:pt x="17046" y="365"/>
                  </a:lnTo>
                  <a:lnTo>
                    <a:pt x="17068" y="333"/>
                  </a:lnTo>
                  <a:lnTo>
                    <a:pt x="17092" y="303"/>
                  </a:lnTo>
                  <a:lnTo>
                    <a:pt x="17149" y="245"/>
                  </a:lnTo>
                  <a:lnTo>
                    <a:pt x="17180" y="218"/>
                  </a:lnTo>
                  <a:lnTo>
                    <a:pt x="17213" y="193"/>
                  </a:lnTo>
                  <a:lnTo>
                    <a:pt x="17286" y="145"/>
                  </a:lnTo>
                  <a:lnTo>
                    <a:pt x="17327" y="123"/>
                  </a:lnTo>
                  <a:lnTo>
                    <a:pt x="17369" y="104"/>
                  </a:lnTo>
                  <a:lnTo>
                    <a:pt x="17413" y="84"/>
                  </a:lnTo>
                  <a:lnTo>
                    <a:pt x="17460" y="67"/>
                  </a:lnTo>
                  <a:lnTo>
                    <a:pt x="17510" y="53"/>
                  </a:lnTo>
                  <a:lnTo>
                    <a:pt x="17562" y="39"/>
                  </a:lnTo>
                  <a:lnTo>
                    <a:pt x="17616" y="28"/>
                  </a:lnTo>
                  <a:lnTo>
                    <a:pt x="17672" y="18"/>
                  </a:lnTo>
                  <a:lnTo>
                    <a:pt x="17732" y="11"/>
                  </a:lnTo>
                  <a:lnTo>
                    <a:pt x="17794" y="6"/>
                  </a:lnTo>
                  <a:lnTo>
                    <a:pt x="17858" y="2"/>
                  </a:lnTo>
                  <a:lnTo>
                    <a:pt x="17926" y="0"/>
                  </a:lnTo>
                  <a:lnTo>
                    <a:pt x="18029" y="3"/>
                  </a:lnTo>
                  <a:lnTo>
                    <a:pt x="18078" y="7"/>
                  </a:lnTo>
                  <a:lnTo>
                    <a:pt x="18125" y="11"/>
                  </a:lnTo>
                  <a:lnTo>
                    <a:pt x="18171" y="16"/>
                  </a:lnTo>
                  <a:lnTo>
                    <a:pt x="18214" y="22"/>
                  </a:lnTo>
                  <a:lnTo>
                    <a:pt x="18298" y="39"/>
                  </a:lnTo>
                  <a:lnTo>
                    <a:pt x="18375" y="58"/>
                  </a:lnTo>
                  <a:lnTo>
                    <a:pt x="18446" y="83"/>
                  </a:lnTo>
                  <a:lnTo>
                    <a:pt x="18512" y="111"/>
                  </a:lnTo>
                  <a:lnTo>
                    <a:pt x="18573" y="142"/>
                  </a:lnTo>
                  <a:lnTo>
                    <a:pt x="18629" y="177"/>
                  </a:lnTo>
                  <a:lnTo>
                    <a:pt x="18681" y="216"/>
                  </a:lnTo>
                  <a:lnTo>
                    <a:pt x="18729" y="256"/>
                  </a:lnTo>
                  <a:lnTo>
                    <a:pt x="18773" y="300"/>
                  </a:lnTo>
                  <a:lnTo>
                    <a:pt x="18814" y="345"/>
                  </a:lnTo>
                  <a:lnTo>
                    <a:pt x="18853" y="392"/>
                  </a:lnTo>
                  <a:lnTo>
                    <a:pt x="18889" y="443"/>
                  </a:lnTo>
                  <a:lnTo>
                    <a:pt x="18923" y="494"/>
                  </a:lnTo>
                  <a:lnTo>
                    <a:pt x="18497" y="716"/>
                  </a:lnTo>
                  <a:lnTo>
                    <a:pt x="18451" y="654"/>
                  </a:lnTo>
                  <a:lnTo>
                    <a:pt x="18399" y="599"/>
                  </a:lnTo>
                  <a:lnTo>
                    <a:pt x="18371" y="574"/>
                  </a:lnTo>
                  <a:lnTo>
                    <a:pt x="18341" y="552"/>
                  </a:lnTo>
                  <a:lnTo>
                    <a:pt x="18310" y="532"/>
                  </a:lnTo>
                  <a:lnTo>
                    <a:pt x="18276" y="512"/>
                  </a:lnTo>
                  <a:lnTo>
                    <a:pt x="18241" y="496"/>
                  </a:lnTo>
                  <a:lnTo>
                    <a:pt x="18204" y="481"/>
                  </a:lnTo>
                  <a:lnTo>
                    <a:pt x="18164" y="470"/>
                  </a:lnTo>
                  <a:lnTo>
                    <a:pt x="18121" y="459"/>
                  </a:lnTo>
                  <a:lnTo>
                    <a:pt x="18076" y="452"/>
                  </a:lnTo>
                  <a:lnTo>
                    <a:pt x="18029" y="445"/>
                  </a:lnTo>
                  <a:lnTo>
                    <a:pt x="17979" y="441"/>
                  </a:lnTo>
                  <a:lnTo>
                    <a:pt x="17926" y="441"/>
                  </a:lnTo>
                  <a:lnTo>
                    <a:pt x="17860" y="443"/>
                  </a:lnTo>
                  <a:lnTo>
                    <a:pt x="17799" y="448"/>
                  </a:lnTo>
                  <a:lnTo>
                    <a:pt x="17743" y="456"/>
                  </a:lnTo>
                  <a:lnTo>
                    <a:pt x="17693" y="466"/>
                  </a:lnTo>
                  <a:lnTo>
                    <a:pt x="17647" y="480"/>
                  </a:lnTo>
                  <a:lnTo>
                    <a:pt x="17606" y="497"/>
                  </a:lnTo>
                  <a:lnTo>
                    <a:pt x="17571" y="516"/>
                  </a:lnTo>
                  <a:lnTo>
                    <a:pt x="17540" y="537"/>
                  </a:lnTo>
                  <a:lnTo>
                    <a:pt x="17513" y="561"/>
                  </a:lnTo>
                  <a:lnTo>
                    <a:pt x="17490" y="588"/>
                  </a:lnTo>
                  <a:lnTo>
                    <a:pt x="17470" y="617"/>
                  </a:lnTo>
                  <a:lnTo>
                    <a:pt x="17456" y="648"/>
                  </a:lnTo>
                  <a:lnTo>
                    <a:pt x="17444" y="680"/>
                  </a:lnTo>
                  <a:lnTo>
                    <a:pt x="17437" y="715"/>
                  </a:lnTo>
                  <a:lnTo>
                    <a:pt x="17431" y="751"/>
                  </a:lnTo>
                  <a:lnTo>
                    <a:pt x="17430" y="789"/>
                  </a:lnTo>
                  <a:lnTo>
                    <a:pt x="17431" y="824"/>
                  </a:lnTo>
                  <a:lnTo>
                    <a:pt x="17434" y="857"/>
                  </a:lnTo>
                  <a:lnTo>
                    <a:pt x="17444" y="912"/>
                  </a:lnTo>
                  <a:lnTo>
                    <a:pt x="17462" y="958"/>
                  </a:lnTo>
                  <a:lnTo>
                    <a:pt x="17475" y="979"/>
                  </a:lnTo>
                  <a:lnTo>
                    <a:pt x="17490" y="996"/>
                  </a:lnTo>
                  <a:lnTo>
                    <a:pt x="17506" y="1011"/>
                  </a:lnTo>
                  <a:lnTo>
                    <a:pt x="17526" y="1025"/>
                  </a:lnTo>
                  <a:lnTo>
                    <a:pt x="17547" y="1038"/>
                  </a:lnTo>
                  <a:lnTo>
                    <a:pt x="17571" y="1049"/>
                  </a:lnTo>
                  <a:lnTo>
                    <a:pt x="17625" y="1067"/>
                  </a:lnTo>
                  <a:lnTo>
                    <a:pt x="17691" y="1080"/>
                  </a:lnTo>
                  <a:lnTo>
                    <a:pt x="18240" y="1167"/>
                  </a:lnTo>
                  <a:close/>
                </a:path>
              </a:pathLst>
            </a:custGeom>
            <a:solidFill>
              <a:srgbClr val="004B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48A2B5D-D454-D7B8-A2DF-5FB812FF9162}"/>
              </a:ext>
            </a:extLst>
          </p:cNvPr>
          <p:cNvCxnSpPr/>
          <p:nvPr userDrawn="1"/>
        </p:nvCxnSpPr>
        <p:spPr>
          <a:xfrm>
            <a:off x="334963" y="6165850"/>
            <a:ext cx="1152207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5294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256FA3D-D474-41FF-A847-B77648C680AD}"/>
              </a:ext>
            </a:extLst>
          </p:cNvPr>
          <p:cNvSpPr/>
          <p:nvPr userDrawn="1"/>
        </p:nvSpPr>
        <p:spPr>
          <a:xfrm>
            <a:off x="334963" y="260350"/>
            <a:ext cx="11522075" cy="5616575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 dirty="0"/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8058F2E3-D502-88AE-2480-86F5CB7B3573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3801269" y="260350"/>
            <a:ext cx="3574646" cy="5616000"/>
          </a:xfrm>
          <a:custGeom>
            <a:avLst/>
            <a:gdLst>
              <a:gd name="T0" fmla="*/ 0 w 5503"/>
              <a:gd name="T1" fmla="*/ 0 h 8644"/>
              <a:gd name="T2" fmla="*/ 448 w 5503"/>
              <a:gd name="T3" fmla="*/ 540 h 8644"/>
              <a:gd name="T4" fmla="*/ 897 w 5503"/>
              <a:gd name="T5" fmla="*/ 1082 h 8644"/>
              <a:gd name="T6" fmla="*/ 1345 w 5503"/>
              <a:gd name="T7" fmla="*/ 1622 h 8644"/>
              <a:gd name="T8" fmla="*/ 1793 w 5503"/>
              <a:gd name="T9" fmla="*/ 2164 h 8644"/>
              <a:gd name="T10" fmla="*/ 2241 w 5503"/>
              <a:gd name="T11" fmla="*/ 2705 h 8644"/>
              <a:gd name="T12" fmla="*/ 2690 w 5503"/>
              <a:gd name="T13" fmla="*/ 3246 h 8644"/>
              <a:gd name="T14" fmla="*/ 3138 w 5503"/>
              <a:gd name="T15" fmla="*/ 3787 h 8644"/>
              <a:gd name="T16" fmla="*/ 3587 w 5503"/>
              <a:gd name="T17" fmla="*/ 4328 h 8644"/>
              <a:gd name="T18" fmla="*/ 3140 w 5503"/>
              <a:gd name="T19" fmla="*/ 4868 h 8644"/>
              <a:gd name="T20" fmla="*/ 2693 w 5503"/>
              <a:gd name="T21" fmla="*/ 5407 h 8644"/>
              <a:gd name="T22" fmla="*/ 2246 w 5503"/>
              <a:gd name="T23" fmla="*/ 5947 h 8644"/>
              <a:gd name="T24" fmla="*/ 1799 w 5503"/>
              <a:gd name="T25" fmla="*/ 6486 h 8644"/>
              <a:gd name="T26" fmla="*/ 1351 w 5503"/>
              <a:gd name="T27" fmla="*/ 7026 h 8644"/>
              <a:gd name="T28" fmla="*/ 904 w 5503"/>
              <a:gd name="T29" fmla="*/ 7565 h 8644"/>
              <a:gd name="T30" fmla="*/ 457 w 5503"/>
              <a:gd name="T31" fmla="*/ 8105 h 8644"/>
              <a:gd name="T32" fmla="*/ 10 w 5503"/>
              <a:gd name="T33" fmla="*/ 8644 h 8644"/>
              <a:gd name="T34" fmla="*/ 488 w 5503"/>
              <a:gd name="T35" fmla="*/ 8644 h 8644"/>
              <a:gd name="T36" fmla="*/ 967 w 5503"/>
              <a:gd name="T37" fmla="*/ 8644 h 8644"/>
              <a:gd name="T38" fmla="*/ 1445 w 5503"/>
              <a:gd name="T39" fmla="*/ 8644 h 8644"/>
              <a:gd name="T40" fmla="*/ 1924 w 5503"/>
              <a:gd name="T41" fmla="*/ 8644 h 8644"/>
              <a:gd name="T42" fmla="*/ 2371 w 5503"/>
              <a:gd name="T43" fmla="*/ 8103 h 8644"/>
              <a:gd name="T44" fmla="*/ 2818 w 5503"/>
              <a:gd name="T45" fmla="*/ 7564 h 8644"/>
              <a:gd name="T46" fmla="*/ 3265 w 5503"/>
              <a:gd name="T47" fmla="*/ 7023 h 8644"/>
              <a:gd name="T48" fmla="*/ 3713 w 5503"/>
              <a:gd name="T49" fmla="*/ 6484 h 8644"/>
              <a:gd name="T50" fmla="*/ 4160 w 5503"/>
              <a:gd name="T51" fmla="*/ 5943 h 8644"/>
              <a:gd name="T52" fmla="*/ 4607 w 5503"/>
              <a:gd name="T53" fmla="*/ 5404 h 8644"/>
              <a:gd name="T54" fmla="*/ 5055 w 5503"/>
              <a:gd name="T55" fmla="*/ 4865 h 8644"/>
              <a:gd name="T56" fmla="*/ 5503 w 5503"/>
              <a:gd name="T57" fmla="*/ 4325 h 8644"/>
              <a:gd name="T58" fmla="*/ 5054 w 5503"/>
              <a:gd name="T59" fmla="*/ 3783 h 8644"/>
              <a:gd name="T60" fmla="*/ 4605 w 5503"/>
              <a:gd name="T61" fmla="*/ 3243 h 8644"/>
              <a:gd name="T62" fmla="*/ 4157 w 5503"/>
              <a:gd name="T63" fmla="*/ 2702 h 8644"/>
              <a:gd name="T64" fmla="*/ 3709 w 5503"/>
              <a:gd name="T65" fmla="*/ 2162 h 8644"/>
              <a:gd name="T66" fmla="*/ 3260 w 5503"/>
              <a:gd name="T67" fmla="*/ 1621 h 8644"/>
              <a:gd name="T68" fmla="*/ 2812 w 5503"/>
              <a:gd name="T69" fmla="*/ 1081 h 8644"/>
              <a:gd name="T70" fmla="*/ 2364 w 5503"/>
              <a:gd name="T71" fmla="*/ 540 h 8644"/>
              <a:gd name="T72" fmla="*/ 1916 w 5503"/>
              <a:gd name="T73" fmla="*/ 0 h 8644"/>
              <a:gd name="T74" fmla="*/ 1436 w 5503"/>
              <a:gd name="T75" fmla="*/ 0 h 8644"/>
              <a:gd name="T76" fmla="*/ 958 w 5503"/>
              <a:gd name="T77" fmla="*/ 0 h 8644"/>
              <a:gd name="T78" fmla="*/ 478 w 5503"/>
              <a:gd name="T79" fmla="*/ 0 h 8644"/>
              <a:gd name="T80" fmla="*/ 0 w 5503"/>
              <a:gd name="T81" fmla="*/ 0 h 8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5503" h="8644">
                <a:moveTo>
                  <a:pt x="0" y="0"/>
                </a:moveTo>
                <a:lnTo>
                  <a:pt x="448" y="540"/>
                </a:lnTo>
                <a:lnTo>
                  <a:pt x="897" y="1082"/>
                </a:lnTo>
                <a:lnTo>
                  <a:pt x="1345" y="1622"/>
                </a:lnTo>
                <a:lnTo>
                  <a:pt x="1793" y="2164"/>
                </a:lnTo>
                <a:lnTo>
                  <a:pt x="2241" y="2705"/>
                </a:lnTo>
                <a:lnTo>
                  <a:pt x="2690" y="3246"/>
                </a:lnTo>
                <a:lnTo>
                  <a:pt x="3138" y="3787"/>
                </a:lnTo>
                <a:lnTo>
                  <a:pt x="3587" y="4328"/>
                </a:lnTo>
                <a:lnTo>
                  <a:pt x="3140" y="4868"/>
                </a:lnTo>
                <a:lnTo>
                  <a:pt x="2693" y="5407"/>
                </a:lnTo>
                <a:lnTo>
                  <a:pt x="2246" y="5947"/>
                </a:lnTo>
                <a:lnTo>
                  <a:pt x="1799" y="6486"/>
                </a:lnTo>
                <a:lnTo>
                  <a:pt x="1351" y="7026"/>
                </a:lnTo>
                <a:lnTo>
                  <a:pt x="904" y="7565"/>
                </a:lnTo>
                <a:lnTo>
                  <a:pt x="457" y="8105"/>
                </a:lnTo>
                <a:lnTo>
                  <a:pt x="10" y="8644"/>
                </a:lnTo>
                <a:lnTo>
                  <a:pt x="488" y="8644"/>
                </a:lnTo>
                <a:lnTo>
                  <a:pt x="967" y="8644"/>
                </a:lnTo>
                <a:lnTo>
                  <a:pt x="1445" y="8644"/>
                </a:lnTo>
                <a:lnTo>
                  <a:pt x="1924" y="8644"/>
                </a:lnTo>
                <a:lnTo>
                  <a:pt x="2371" y="8103"/>
                </a:lnTo>
                <a:lnTo>
                  <a:pt x="2818" y="7564"/>
                </a:lnTo>
                <a:lnTo>
                  <a:pt x="3265" y="7023"/>
                </a:lnTo>
                <a:lnTo>
                  <a:pt x="3713" y="6484"/>
                </a:lnTo>
                <a:lnTo>
                  <a:pt x="4160" y="5943"/>
                </a:lnTo>
                <a:lnTo>
                  <a:pt x="4607" y="5404"/>
                </a:lnTo>
                <a:lnTo>
                  <a:pt x="5055" y="4865"/>
                </a:lnTo>
                <a:lnTo>
                  <a:pt x="5503" y="4325"/>
                </a:lnTo>
                <a:lnTo>
                  <a:pt x="5054" y="3783"/>
                </a:lnTo>
                <a:lnTo>
                  <a:pt x="4605" y="3243"/>
                </a:lnTo>
                <a:lnTo>
                  <a:pt x="4157" y="2702"/>
                </a:lnTo>
                <a:lnTo>
                  <a:pt x="3709" y="2162"/>
                </a:lnTo>
                <a:lnTo>
                  <a:pt x="3260" y="1621"/>
                </a:lnTo>
                <a:lnTo>
                  <a:pt x="2812" y="1081"/>
                </a:lnTo>
                <a:lnTo>
                  <a:pt x="2364" y="540"/>
                </a:lnTo>
                <a:lnTo>
                  <a:pt x="1916" y="0"/>
                </a:lnTo>
                <a:lnTo>
                  <a:pt x="1436" y="0"/>
                </a:lnTo>
                <a:lnTo>
                  <a:pt x="958" y="0"/>
                </a:lnTo>
                <a:lnTo>
                  <a:pt x="47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206B24-4AA5-20F5-CFC8-4C478D4EB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549275"/>
            <a:ext cx="10801349" cy="461665"/>
          </a:xfrm>
        </p:spPr>
        <p:txBody>
          <a:bodyPr anchor="t" anchorCtr="0">
            <a:spAutoFit/>
          </a:bodyPr>
          <a:lstStyle>
            <a:lvl1pPr algn="ctr">
              <a:defRPr sz="3000"/>
            </a:lvl1pPr>
          </a:lstStyle>
          <a:p>
            <a:r>
              <a:rPr lang="fi-FI" noProof="0"/>
              <a:t>Muokkaa ots. perustyyl. napsautt.</a:t>
            </a:r>
            <a:endParaRPr lang="fi-FI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77914B-60A1-FF92-1CC2-7F03766D7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noProof="0"/>
              <a:t>14.3.2025</a:t>
            </a:r>
            <a:endParaRPr lang="fi-FI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4E255-D2C5-0A68-8612-23CE7027B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Jamk | Petri Jaarto</a:t>
            </a:r>
            <a:endParaRPr lang="fi-FI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7DDB08-AF95-424A-31DC-38507532D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202E-AD3A-4C5D-97CC-3CD5D6135FB2}" type="slidenum">
              <a:rPr lang="fi-FI" noProof="0" smtClean="0"/>
              <a:t>‹#›</a:t>
            </a:fld>
            <a:endParaRPr lang="fi-FI" noProof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3AC149-38A9-0EF3-D036-6468419653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5325" y="2834109"/>
            <a:ext cx="10801349" cy="469552"/>
          </a:xfrm>
        </p:spPr>
        <p:txBody>
          <a:bodyPr anchor="ctr" anchorCtr="0">
            <a:sp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5254D54-FB74-7A1E-745C-6C215EAE6464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525121" y="6461625"/>
            <a:ext cx="1343649" cy="126000"/>
            <a:chOff x="0" y="2859088"/>
            <a:chExt cx="12188826" cy="1143000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1D030993-08B8-581D-A64F-80FD0E52D43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472863" y="2874963"/>
              <a:ext cx="715963" cy="1125538"/>
            </a:xfrm>
            <a:custGeom>
              <a:avLst/>
              <a:gdLst>
                <a:gd name="T0" fmla="*/ 0 w 1807"/>
                <a:gd name="T1" fmla="*/ 0 h 2834"/>
                <a:gd name="T2" fmla="*/ 589 w 1807"/>
                <a:gd name="T3" fmla="*/ 709 h 2834"/>
                <a:gd name="T4" fmla="*/ 1178 w 1807"/>
                <a:gd name="T5" fmla="*/ 1418 h 2834"/>
                <a:gd name="T6" fmla="*/ 590 w 1807"/>
                <a:gd name="T7" fmla="*/ 2126 h 2834"/>
                <a:gd name="T8" fmla="*/ 4 w 1807"/>
                <a:gd name="T9" fmla="*/ 2834 h 2834"/>
                <a:gd name="T10" fmla="*/ 632 w 1807"/>
                <a:gd name="T11" fmla="*/ 2834 h 2834"/>
                <a:gd name="T12" fmla="*/ 1219 w 1807"/>
                <a:gd name="T13" fmla="*/ 2126 h 2834"/>
                <a:gd name="T14" fmla="*/ 1807 w 1807"/>
                <a:gd name="T15" fmla="*/ 1418 h 2834"/>
                <a:gd name="T16" fmla="*/ 1218 w 1807"/>
                <a:gd name="T17" fmla="*/ 709 h 2834"/>
                <a:gd name="T18" fmla="*/ 629 w 1807"/>
                <a:gd name="T19" fmla="*/ 0 h 2834"/>
                <a:gd name="T20" fmla="*/ 0 w 1807"/>
                <a:gd name="T21" fmla="*/ 0 h 2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07" h="2834">
                  <a:moveTo>
                    <a:pt x="0" y="0"/>
                  </a:moveTo>
                  <a:lnTo>
                    <a:pt x="589" y="709"/>
                  </a:lnTo>
                  <a:lnTo>
                    <a:pt x="1178" y="1418"/>
                  </a:lnTo>
                  <a:lnTo>
                    <a:pt x="590" y="2126"/>
                  </a:lnTo>
                  <a:lnTo>
                    <a:pt x="4" y="2834"/>
                  </a:lnTo>
                  <a:lnTo>
                    <a:pt x="632" y="2834"/>
                  </a:lnTo>
                  <a:lnTo>
                    <a:pt x="1219" y="2126"/>
                  </a:lnTo>
                  <a:lnTo>
                    <a:pt x="1807" y="1418"/>
                  </a:lnTo>
                  <a:lnTo>
                    <a:pt x="1218" y="709"/>
                  </a:lnTo>
                  <a:lnTo>
                    <a:pt x="62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0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4B6CC6D3-C880-C834-8FDA-17F1D751964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0" y="2859088"/>
              <a:ext cx="11420475" cy="1143000"/>
            </a:xfrm>
            <a:custGeom>
              <a:avLst/>
              <a:gdLst>
                <a:gd name="T0" fmla="*/ 8918 w 28777"/>
                <a:gd name="T1" fmla="*/ 490 h 2882"/>
                <a:gd name="T2" fmla="*/ 6350 w 28777"/>
                <a:gd name="T3" fmla="*/ 673 h 2882"/>
                <a:gd name="T4" fmla="*/ 4706 w 28777"/>
                <a:gd name="T5" fmla="*/ 62 h 2882"/>
                <a:gd name="T6" fmla="*/ 9662 w 28777"/>
                <a:gd name="T7" fmla="*/ 976 h 2882"/>
                <a:gd name="T8" fmla="*/ 10949 w 28777"/>
                <a:gd name="T9" fmla="*/ 62 h 2882"/>
                <a:gd name="T10" fmla="*/ 11820 w 28777"/>
                <a:gd name="T11" fmla="*/ 2130 h 2882"/>
                <a:gd name="T12" fmla="*/ 21120 w 28777"/>
                <a:gd name="T13" fmla="*/ 62 h 2882"/>
                <a:gd name="T14" fmla="*/ 21362 w 28777"/>
                <a:gd name="T15" fmla="*/ 2820 h 2882"/>
                <a:gd name="T16" fmla="*/ 24131 w 28777"/>
                <a:gd name="T17" fmla="*/ 490 h 2882"/>
                <a:gd name="T18" fmla="*/ 23211 w 28777"/>
                <a:gd name="T19" fmla="*/ 2820 h 2882"/>
                <a:gd name="T20" fmla="*/ 25612 w 28777"/>
                <a:gd name="T21" fmla="*/ 1655 h 2882"/>
                <a:gd name="T22" fmla="*/ 27764 w 28777"/>
                <a:gd name="T23" fmla="*/ 2427 h 2882"/>
                <a:gd name="T24" fmla="*/ 28178 w 28777"/>
                <a:gd name="T25" fmla="*/ 2053 h 2882"/>
                <a:gd name="T26" fmla="*/ 28179 w 28777"/>
                <a:gd name="T27" fmla="*/ 817 h 2882"/>
                <a:gd name="T28" fmla="*/ 27841 w 28777"/>
                <a:gd name="T29" fmla="*/ 475 h 2882"/>
                <a:gd name="T30" fmla="*/ 27214 w 28777"/>
                <a:gd name="T31" fmla="*/ 534 h 2882"/>
                <a:gd name="T32" fmla="*/ 26954 w 28777"/>
                <a:gd name="T33" fmla="*/ 1078 h 2882"/>
                <a:gd name="T34" fmla="*/ 27040 w 28777"/>
                <a:gd name="T35" fmla="*/ 2130 h 2882"/>
                <a:gd name="T36" fmla="*/ 27398 w 28777"/>
                <a:gd name="T37" fmla="*/ 2423 h 2882"/>
                <a:gd name="T38" fmla="*/ 28149 w 28777"/>
                <a:gd name="T39" fmla="*/ 104 h 2882"/>
                <a:gd name="T40" fmla="*/ 28675 w 28777"/>
                <a:gd name="T41" fmla="*/ 698 h 2882"/>
                <a:gd name="T42" fmla="*/ 28748 w 28777"/>
                <a:gd name="T43" fmla="*/ 1847 h 2882"/>
                <a:gd name="T44" fmla="*/ 28386 w 28777"/>
                <a:gd name="T45" fmla="*/ 2628 h 2882"/>
                <a:gd name="T46" fmla="*/ 27590 w 28777"/>
                <a:gd name="T47" fmla="*/ 2878 h 2882"/>
                <a:gd name="T48" fmla="*/ 26713 w 28777"/>
                <a:gd name="T49" fmla="*/ 2544 h 2882"/>
                <a:gd name="T50" fmla="*/ 26432 w 28777"/>
                <a:gd name="T51" fmla="*/ 1777 h 2882"/>
                <a:gd name="T52" fmla="*/ 26584 w 28777"/>
                <a:gd name="T53" fmla="*/ 532 h 2882"/>
                <a:gd name="T54" fmla="*/ 27126 w 28777"/>
                <a:gd name="T55" fmla="*/ 67 h 2882"/>
                <a:gd name="T56" fmla="*/ 3298 w 28777"/>
                <a:gd name="T57" fmla="*/ 698 h 2882"/>
                <a:gd name="T58" fmla="*/ 1356 w 28777"/>
                <a:gd name="T59" fmla="*/ 1188 h 2882"/>
                <a:gd name="T60" fmla="*/ 1377 w 28777"/>
                <a:gd name="T61" fmla="*/ 659 h 2882"/>
                <a:gd name="T62" fmla="*/ 941 w 28777"/>
                <a:gd name="T63" fmla="*/ 1328 h 2882"/>
                <a:gd name="T64" fmla="*/ 872 w 28777"/>
                <a:gd name="T65" fmla="*/ 1849 h 2882"/>
                <a:gd name="T66" fmla="*/ 1186 w 28777"/>
                <a:gd name="T67" fmla="*/ 78 h 2882"/>
                <a:gd name="T68" fmla="*/ 1870 w 28777"/>
                <a:gd name="T69" fmla="*/ 492 h 2882"/>
                <a:gd name="T70" fmla="*/ 1886 w 28777"/>
                <a:gd name="T71" fmla="*/ 1292 h 2882"/>
                <a:gd name="T72" fmla="*/ 2562 w 28777"/>
                <a:gd name="T73" fmla="*/ 1402 h 2882"/>
                <a:gd name="T74" fmla="*/ 16653 w 28777"/>
                <a:gd name="T75" fmla="*/ 2101 h 2882"/>
                <a:gd name="T76" fmla="*/ 16213 w 28777"/>
                <a:gd name="T77" fmla="*/ 2725 h 2882"/>
                <a:gd name="T78" fmla="*/ 15316 w 28777"/>
                <a:gd name="T79" fmla="*/ 2865 h 2882"/>
                <a:gd name="T80" fmla="*/ 14667 w 28777"/>
                <a:gd name="T81" fmla="*/ 2518 h 2882"/>
                <a:gd name="T82" fmla="*/ 14419 w 28777"/>
                <a:gd name="T83" fmla="*/ 1673 h 2882"/>
                <a:gd name="T84" fmla="*/ 15039 w 28777"/>
                <a:gd name="T85" fmla="*/ 2191 h 2882"/>
                <a:gd name="T86" fmla="*/ 15483 w 28777"/>
                <a:gd name="T87" fmla="*/ 2440 h 2882"/>
                <a:gd name="T88" fmla="*/ 16024 w 28777"/>
                <a:gd name="T89" fmla="*/ 2266 h 2882"/>
                <a:gd name="T90" fmla="*/ 18391 w 28777"/>
                <a:gd name="T91" fmla="*/ 1199 h 2882"/>
                <a:gd name="T92" fmla="*/ 18933 w 28777"/>
                <a:gd name="T93" fmla="*/ 1652 h 2882"/>
                <a:gd name="T94" fmla="*/ 18945 w 28777"/>
                <a:gd name="T95" fmla="*/ 2319 h 2882"/>
                <a:gd name="T96" fmla="*/ 18544 w 28777"/>
                <a:gd name="T97" fmla="*/ 2761 h 2882"/>
                <a:gd name="T98" fmla="*/ 17575 w 28777"/>
                <a:gd name="T99" fmla="*/ 2847 h 2882"/>
                <a:gd name="T100" fmla="*/ 16885 w 28777"/>
                <a:gd name="T101" fmla="*/ 2339 h 2882"/>
                <a:gd name="T102" fmla="*/ 17801 w 28777"/>
                <a:gd name="T103" fmla="*/ 2435 h 2882"/>
                <a:gd name="T104" fmla="*/ 18407 w 28777"/>
                <a:gd name="T105" fmla="*/ 2255 h 2882"/>
                <a:gd name="T106" fmla="*/ 18398 w 28777"/>
                <a:gd name="T107" fmla="*/ 1782 h 2882"/>
                <a:gd name="T108" fmla="*/ 17305 w 28777"/>
                <a:gd name="T109" fmla="*/ 1491 h 2882"/>
                <a:gd name="T110" fmla="*/ 16919 w 28777"/>
                <a:gd name="T111" fmla="*/ 789 h 2882"/>
                <a:gd name="T112" fmla="*/ 17149 w 28777"/>
                <a:gd name="T113" fmla="*/ 245 h 2882"/>
                <a:gd name="T114" fmla="*/ 17858 w 28777"/>
                <a:gd name="T115" fmla="*/ 2 h 2882"/>
                <a:gd name="T116" fmla="*/ 18729 w 28777"/>
                <a:gd name="T117" fmla="*/ 256 h 2882"/>
                <a:gd name="T118" fmla="*/ 18204 w 28777"/>
                <a:gd name="T119" fmla="*/ 481 h 2882"/>
                <a:gd name="T120" fmla="*/ 17540 w 28777"/>
                <a:gd name="T121" fmla="*/ 537 h 2882"/>
                <a:gd name="T122" fmla="*/ 17490 w 28777"/>
                <a:gd name="T123" fmla="*/ 996 h 2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8777" h="2882">
                  <a:moveTo>
                    <a:pt x="7589" y="1653"/>
                  </a:moveTo>
                  <a:lnTo>
                    <a:pt x="7589" y="2392"/>
                  </a:lnTo>
                  <a:lnTo>
                    <a:pt x="8256" y="2392"/>
                  </a:lnTo>
                  <a:lnTo>
                    <a:pt x="8922" y="2392"/>
                  </a:lnTo>
                  <a:lnTo>
                    <a:pt x="8922" y="2821"/>
                  </a:lnTo>
                  <a:lnTo>
                    <a:pt x="7998" y="2821"/>
                  </a:lnTo>
                  <a:lnTo>
                    <a:pt x="7075" y="2821"/>
                  </a:lnTo>
                  <a:lnTo>
                    <a:pt x="7075" y="2132"/>
                  </a:lnTo>
                  <a:lnTo>
                    <a:pt x="7075" y="1442"/>
                  </a:lnTo>
                  <a:lnTo>
                    <a:pt x="7075" y="752"/>
                  </a:lnTo>
                  <a:lnTo>
                    <a:pt x="7075" y="62"/>
                  </a:lnTo>
                  <a:lnTo>
                    <a:pt x="7996" y="62"/>
                  </a:lnTo>
                  <a:lnTo>
                    <a:pt x="8918" y="62"/>
                  </a:lnTo>
                  <a:lnTo>
                    <a:pt x="8918" y="490"/>
                  </a:lnTo>
                  <a:lnTo>
                    <a:pt x="8253" y="490"/>
                  </a:lnTo>
                  <a:lnTo>
                    <a:pt x="7589" y="490"/>
                  </a:lnTo>
                  <a:lnTo>
                    <a:pt x="7589" y="1152"/>
                  </a:lnTo>
                  <a:lnTo>
                    <a:pt x="8196" y="1152"/>
                  </a:lnTo>
                  <a:lnTo>
                    <a:pt x="8803" y="1152"/>
                  </a:lnTo>
                  <a:lnTo>
                    <a:pt x="8676" y="1581"/>
                  </a:lnTo>
                  <a:lnTo>
                    <a:pt x="8125" y="1581"/>
                  </a:lnTo>
                  <a:lnTo>
                    <a:pt x="7574" y="1581"/>
                  </a:lnTo>
                  <a:lnTo>
                    <a:pt x="7582" y="1602"/>
                  </a:lnTo>
                  <a:lnTo>
                    <a:pt x="7586" y="1621"/>
                  </a:lnTo>
                  <a:lnTo>
                    <a:pt x="7589" y="1653"/>
                  </a:lnTo>
                  <a:close/>
                  <a:moveTo>
                    <a:pt x="6288" y="62"/>
                  </a:moveTo>
                  <a:lnTo>
                    <a:pt x="6963" y="62"/>
                  </a:lnTo>
                  <a:lnTo>
                    <a:pt x="6350" y="673"/>
                  </a:lnTo>
                  <a:lnTo>
                    <a:pt x="5738" y="1286"/>
                  </a:lnTo>
                  <a:lnTo>
                    <a:pt x="6346" y="2053"/>
                  </a:lnTo>
                  <a:lnTo>
                    <a:pt x="6955" y="2820"/>
                  </a:lnTo>
                  <a:lnTo>
                    <a:pt x="6292" y="2820"/>
                  </a:lnTo>
                  <a:lnTo>
                    <a:pt x="5867" y="2286"/>
                  </a:lnTo>
                  <a:lnTo>
                    <a:pt x="5443" y="1753"/>
                  </a:lnTo>
                  <a:lnTo>
                    <a:pt x="5396" y="1630"/>
                  </a:lnTo>
                  <a:lnTo>
                    <a:pt x="5220" y="1807"/>
                  </a:lnTo>
                  <a:lnTo>
                    <a:pt x="5220" y="2820"/>
                  </a:lnTo>
                  <a:lnTo>
                    <a:pt x="4706" y="2820"/>
                  </a:lnTo>
                  <a:lnTo>
                    <a:pt x="4706" y="2130"/>
                  </a:lnTo>
                  <a:lnTo>
                    <a:pt x="4706" y="1441"/>
                  </a:lnTo>
                  <a:lnTo>
                    <a:pt x="4706" y="751"/>
                  </a:lnTo>
                  <a:lnTo>
                    <a:pt x="4706" y="62"/>
                  </a:lnTo>
                  <a:lnTo>
                    <a:pt x="5220" y="62"/>
                  </a:lnTo>
                  <a:lnTo>
                    <a:pt x="5220" y="604"/>
                  </a:lnTo>
                  <a:lnTo>
                    <a:pt x="5220" y="1145"/>
                  </a:lnTo>
                  <a:lnTo>
                    <a:pt x="5754" y="604"/>
                  </a:lnTo>
                  <a:lnTo>
                    <a:pt x="6288" y="62"/>
                  </a:lnTo>
                  <a:close/>
                  <a:moveTo>
                    <a:pt x="10949" y="62"/>
                  </a:moveTo>
                  <a:lnTo>
                    <a:pt x="11463" y="62"/>
                  </a:lnTo>
                  <a:lnTo>
                    <a:pt x="11463" y="751"/>
                  </a:lnTo>
                  <a:lnTo>
                    <a:pt x="11463" y="1441"/>
                  </a:lnTo>
                  <a:lnTo>
                    <a:pt x="11463" y="2130"/>
                  </a:lnTo>
                  <a:lnTo>
                    <a:pt x="11463" y="2820"/>
                  </a:lnTo>
                  <a:lnTo>
                    <a:pt x="11022" y="2820"/>
                  </a:lnTo>
                  <a:lnTo>
                    <a:pt x="10341" y="1898"/>
                  </a:lnTo>
                  <a:lnTo>
                    <a:pt x="9662" y="976"/>
                  </a:lnTo>
                  <a:lnTo>
                    <a:pt x="9678" y="1087"/>
                  </a:lnTo>
                  <a:lnTo>
                    <a:pt x="9678" y="1954"/>
                  </a:lnTo>
                  <a:lnTo>
                    <a:pt x="9678" y="2820"/>
                  </a:lnTo>
                  <a:lnTo>
                    <a:pt x="9164" y="2820"/>
                  </a:lnTo>
                  <a:lnTo>
                    <a:pt x="9164" y="2130"/>
                  </a:lnTo>
                  <a:lnTo>
                    <a:pt x="9164" y="1441"/>
                  </a:lnTo>
                  <a:lnTo>
                    <a:pt x="9164" y="751"/>
                  </a:lnTo>
                  <a:lnTo>
                    <a:pt x="9164" y="62"/>
                  </a:lnTo>
                  <a:lnTo>
                    <a:pt x="9605" y="62"/>
                  </a:lnTo>
                  <a:lnTo>
                    <a:pt x="10286" y="988"/>
                  </a:lnTo>
                  <a:lnTo>
                    <a:pt x="10968" y="1914"/>
                  </a:lnTo>
                  <a:lnTo>
                    <a:pt x="10949" y="1746"/>
                  </a:lnTo>
                  <a:lnTo>
                    <a:pt x="10949" y="904"/>
                  </a:lnTo>
                  <a:lnTo>
                    <a:pt x="10949" y="62"/>
                  </a:lnTo>
                  <a:close/>
                  <a:moveTo>
                    <a:pt x="13606" y="62"/>
                  </a:moveTo>
                  <a:lnTo>
                    <a:pt x="14121" y="62"/>
                  </a:lnTo>
                  <a:lnTo>
                    <a:pt x="14121" y="751"/>
                  </a:lnTo>
                  <a:lnTo>
                    <a:pt x="14121" y="1441"/>
                  </a:lnTo>
                  <a:lnTo>
                    <a:pt x="14121" y="2130"/>
                  </a:lnTo>
                  <a:lnTo>
                    <a:pt x="14121" y="2820"/>
                  </a:lnTo>
                  <a:lnTo>
                    <a:pt x="13679" y="2820"/>
                  </a:lnTo>
                  <a:lnTo>
                    <a:pt x="12999" y="1898"/>
                  </a:lnTo>
                  <a:lnTo>
                    <a:pt x="12320" y="976"/>
                  </a:lnTo>
                  <a:lnTo>
                    <a:pt x="12335" y="1087"/>
                  </a:lnTo>
                  <a:lnTo>
                    <a:pt x="12335" y="1954"/>
                  </a:lnTo>
                  <a:lnTo>
                    <a:pt x="12335" y="2820"/>
                  </a:lnTo>
                  <a:lnTo>
                    <a:pt x="11820" y="2820"/>
                  </a:lnTo>
                  <a:lnTo>
                    <a:pt x="11820" y="2130"/>
                  </a:lnTo>
                  <a:lnTo>
                    <a:pt x="11820" y="1441"/>
                  </a:lnTo>
                  <a:lnTo>
                    <a:pt x="11820" y="751"/>
                  </a:lnTo>
                  <a:lnTo>
                    <a:pt x="11820" y="62"/>
                  </a:lnTo>
                  <a:lnTo>
                    <a:pt x="12263" y="62"/>
                  </a:lnTo>
                  <a:lnTo>
                    <a:pt x="12943" y="988"/>
                  </a:lnTo>
                  <a:lnTo>
                    <a:pt x="13625" y="1914"/>
                  </a:lnTo>
                  <a:lnTo>
                    <a:pt x="13606" y="1746"/>
                  </a:lnTo>
                  <a:lnTo>
                    <a:pt x="13606" y="904"/>
                  </a:lnTo>
                  <a:lnTo>
                    <a:pt x="13606" y="62"/>
                  </a:lnTo>
                  <a:close/>
                  <a:moveTo>
                    <a:pt x="19016" y="62"/>
                  </a:moveTo>
                  <a:lnTo>
                    <a:pt x="19542" y="62"/>
                  </a:lnTo>
                  <a:lnTo>
                    <a:pt x="20068" y="62"/>
                  </a:lnTo>
                  <a:lnTo>
                    <a:pt x="20593" y="62"/>
                  </a:lnTo>
                  <a:lnTo>
                    <a:pt x="21120" y="62"/>
                  </a:lnTo>
                  <a:lnTo>
                    <a:pt x="21120" y="490"/>
                  </a:lnTo>
                  <a:lnTo>
                    <a:pt x="20329" y="490"/>
                  </a:lnTo>
                  <a:lnTo>
                    <a:pt x="20329" y="1072"/>
                  </a:lnTo>
                  <a:lnTo>
                    <a:pt x="20329" y="1655"/>
                  </a:lnTo>
                  <a:lnTo>
                    <a:pt x="20329" y="2237"/>
                  </a:lnTo>
                  <a:lnTo>
                    <a:pt x="20329" y="2820"/>
                  </a:lnTo>
                  <a:lnTo>
                    <a:pt x="19811" y="2820"/>
                  </a:lnTo>
                  <a:lnTo>
                    <a:pt x="19811" y="2237"/>
                  </a:lnTo>
                  <a:lnTo>
                    <a:pt x="19811" y="1655"/>
                  </a:lnTo>
                  <a:lnTo>
                    <a:pt x="19811" y="1072"/>
                  </a:lnTo>
                  <a:lnTo>
                    <a:pt x="19811" y="490"/>
                  </a:lnTo>
                  <a:lnTo>
                    <a:pt x="19016" y="490"/>
                  </a:lnTo>
                  <a:lnTo>
                    <a:pt x="19016" y="62"/>
                  </a:lnTo>
                  <a:close/>
                  <a:moveTo>
                    <a:pt x="21362" y="2820"/>
                  </a:moveTo>
                  <a:lnTo>
                    <a:pt x="21362" y="2130"/>
                  </a:lnTo>
                  <a:lnTo>
                    <a:pt x="21362" y="1441"/>
                  </a:lnTo>
                  <a:lnTo>
                    <a:pt x="21362" y="751"/>
                  </a:lnTo>
                  <a:lnTo>
                    <a:pt x="21362" y="62"/>
                  </a:lnTo>
                  <a:lnTo>
                    <a:pt x="21876" y="62"/>
                  </a:lnTo>
                  <a:lnTo>
                    <a:pt x="21876" y="751"/>
                  </a:lnTo>
                  <a:lnTo>
                    <a:pt x="21876" y="1441"/>
                  </a:lnTo>
                  <a:lnTo>
                    <a:pt x="21876" y="2130"/>
                  </a:lnTo>
                  <a:lnTo>
                    <a:pt x="21876" y="2820"/>
                  </a:lnTo>
                  <a:lnTo>
                    <a:pt x="21362" y="2820"/>
                  </a:lnTo>
                  <a:close/>
                  <a:moveTo>
                    <a:pt x="22287" y="62"/>
                  </a:moveTo>
                  <a:lnTo>
                    <a:pt x="23208" y="62"/>
                  </a:lnTo>
                  <a:lnTo>
                    <a:pt x="24131" y="62"/>
                  </a:lnTo>
                  <a:lnTo>
                    <a:pt x="24131" y="490"/>
                  </a:lnTo>
                  <a:lnTo>
                    <a:pt x="23466" y="490"/>
                  </a:lnTo>
                  <a:lnTo>
                    <a:pt x="22802" y="490"/>
                  </a:lnTo>
                  <a:lnTo>
                    <a:pt x="22802" y="1153"/>
                  </a:lnTo>
                  <a:lnTo>
                    <a:pt x="23409" y="1153"/>
                  </a:lnTo>
                  <a:lnTo>
                    <a:pt x="24016" y="1153"/>
                  </a:lnTo>
                  <a:lnTo>
                    <a:pt x="23889" y="1581"/>
                  </a:lnTo>
                  <a:lnTo>
                    <a:pt x="23338" y="1581"/>
                  </a:lnTo>
                  <a:lnTo>
                    <a:pt x="22786" y="1581"/>
                  </a:lnTo>
                  <a:lnTo>
                    <a:pt x="22802" y="1653"/>
                  </a:lnTo>
                  <a:lnTo>
                    <a:pt x="22802" y="2392"/>
                  </a:lnTo>
                  <a:lnTo>
                    <a:pt x="23468" y="2392"/>
                  </a:lnTo>
                  <a:lnTo>
                    <a:pt x="24135" y="2392"/>
                  </a:lnTo>
                  <a:lnTo>
                    <a:pt x="24135" y="2820"/>
                  </a:lnTo>
                  <a:lnTo>
                    <a:pt x="23211" y="2820"/>
                  </a:lnTo>
                  <a:lnTo>
                    <a:pt x="22287" y="2820"/>
                  </a:lnTo>
                  <a:lnTo>
                    <a:pt x="22287" y="2130"/>
                  </a:lnTo>
                  <a:lnTo>
                    <a:pt x="22287" y="1441"/>
                  </a:lnTo>
                  <a:lnTo>
                    <a:pt x="22287" y="751"/>
                  </a:lnTo>
                  <a:lnTo>
                    <a:pt x="22287" y="62"/>
                  </a:lnTo>
                  <a:close/>
                  <a:moveTo>
                    <a:pt x="24299" y="62"/>
                  </a:moveTo>
                  <a:lnTo>
                    <a:pt x="24824" y="62"/>
                  </a:lnTo>
                  <a:lnTo>
                    <a:pt x="25351" y="62"/>
                  </a:lnTo>
                  <a:lnTo>
                    <a:pt x="25877" y="62"/>
                  </a:lnTo>
                  <a:lnTo>
                    <a:pt x="26404" y="62"/>
                  </a:lnTo>
                  <a:lnTo>
                    <a:pt x="26404" y="490"/>
                  </a:lnTo>
                  <a:lnTo>
                    <a:pt x="25612" y="490"/>
                  </a:lnTo>
                  <a:lnTo>
                    <a:pt x="25612" y="1072"/>
                  </a:lnTo>
                  <a:lnTo>
                    <a:pt x="25612" y="1655"/>
                  </a:lnTo>
                  <a:lnTo>
                    <a:pt x="25612" y="2237"/>
                  </a:lnTo>
                  <a:lnTo>
                    <a:pt x="25612" y="2820"/>
                  </a:lnTo>
                  <a:lnTo>
                    <a:pt x="25095" y="2820"/>
                  </a:lnTo>
                  <a:lnTo>
                    <a:pt x="25095" y="2237"/>
                  </a:lnTo>
                  <a:lnTo>
                    <a:pt x="25095" y="1655"/>
                  </a:lnTo>
                  <a:lnTo>
                    <a:pt x="25095" y="1072"/>
                  </a:lnTo>
                  <a:lnTo>
                    <a:pt x="25095" y="490"/>
                  </a:lnTo>
                  <a:lnTo>
                    <a:pt x="24299" y="490"/>
                  </a:lnTo>
                  <a:lnTo>
                    <a:pt x="24299" y="62"/>
                  </a:lnTo>
                  <a:close/>
                  <a:moveTo>
                    <a:pt x="27590" y="2442"/>
                  </a:moveTo>
                  <a:lnTo>
                    <a:pt x="27637" y="2441"/>
                  </a:lnTo>
                  <a:lnTo>
                    <a:pt x="27681" y="2438"/>
                  </a:lnTo>
                  <a:lnTo>
                    <a:pt x="27724" y="2433"/>
                  </a:lnTo>
                  <a:lnTo>
                    <a:pt x="27764" y="2427"/>
                  </a:lnTo>
                  <a:lnTo>
                    <a:pt x="27839" y="2409"/>
                  </a:lnTo>
                  <a:lnTo>
                    <a:pt x="27907" y="2382"/>
                  </a:lnTo>
                  <a:lnTo>
                    <a:pt x="27938" y="2366"/>
                  </a:lnTo>
                  <a:lnTo>
                    <a:pt x="27968" y="2348"/>
                  </a:lnTo>
                  <a:lnTo>
                    <a:pt x="27997" y="2328"/>
                  </a:lnTo>
                  <a:lnTo>
                    <a:pt x="28022" y="2306"/>
                  </a:lnTo>
                  <a:lnTo>
                    <a:pt x="28047" y="2281"/>
                  </a:lnTo>
                  <a:lnTo>
                    <a:pt x="28070" y="2255"/>
                  </a:lnTo>
                  <a:lnTo>
                    <a:pt x="28092" y="2227"/>
                  </a:lnTo>
                  <a:lnTo>
                    <a:pt x="28103" y="2212"/>
                  </a:lnTo>
                  <a:lnTo>
                    <a:pt x="28112" y="2196"/>
                  </a:lnTo>
                  <a:lnTo>
                    <a:pt x="28131" y="2164"/>
                  </a:lnTo>
                  <a:lnTo>
                    <a:pt x="28148" y="2129"/>
                  </a:lnTo>
                  <a:lnTo>
                    <a:pt x="28178" y="2053"/>
                  </a:lnTo>
                  <a:lnTo>
                    <a:pt x="28202" y="1969"/>
                  </a:lnTo>
                  <a:lnTo>
                    <a:pt x="28213" y="1923"/>
                  </a:lnTo>
                  <a:lnTo>
                    <a:pt x="28222" y="1875"/>
                  </a:lnTo>
                  <a:lnTo>
                    <a:pt x="28236" y="1773"/>
                  </a:lnTo>
                  <a:lnTo>
                    <a:pt x="28246" y="1661"/>
                  </a:lnTo>
                  <a:lnTo>
                    <a:pt x="28253" y="1540"/>
                  </a:lnTo>
                  <a:lnTo>
                    <a:pt x="28254" y="1408"/>
                  </a:lnTo>
                  <a:lnTo>
                    <a:pt x="28253" y="1291"/>
                  </a:lnTo>
                  <a:lnTo>
                    <a:pt x="28246" y="1180"/>
                  </a:lnTo>
                  <a:lnTo>
                    <a:pt x="28236" y="1078"/>
                  </a:lnTo>
                  <a:lnTo>
                    <a:pt x="28222" y="983"/>
                  </a:lnTo>
                  <a:lnTo>
                    <a:pt x="28213" y="939"/>
                  </a:lnTo>
                  <a:lnTo>
                    <a:pt x="28202" y="897"/>
                  </a:lnTo>
                  <a:lnTo>
                    <a:pt x="28179" y="817"/>
                  </a:lnTo>
                  <a:lnTo>
                    <a:pt x="28165" y="780"/>
                  </a:lnTo>
                  <a:lnTo>
                    <a:pt x="28149" y="744"/>
                  </a:lnTo>
                  <a:lnTo>
                    <a:pt x="28132" y="712"/>
                  </a:lnTo>
                  <a:lnTo>
                    <a:pt x="28113" y="681"/>
                  </a:lnTo>
                  <a:lnTo>
                    <a:pt x="28094" y="652"/>
                  </a:lnTo>
                  <a:lnTo>
                    <a:pt x="28072" y="624"/>
                  </a:lnTo>
                  <a:lnTo>
                    <a:pt x="28050" y="599"/>
                  </a:lnTo>
                  <a:lnTo>
                    <a:pt x="28025" y="575"/>
                  </a:lnTo>
                  <a:lnTo>
                    <a:pt x="27998" y="554"/>
                  </a:lnTo>
                  <a:lnTo>
                    <a:pt x="27971" y="534"/>
                  </a:lnTo>
                  <a:lnTo>
                    <a:pt x="27941" y="516"/>
                  </a:lnTo>
                  <a:lnTo>
                    <a:pt x="27909" y="501"/>
                  </a:lnTo>
                  <a:lnTo>
                    <a:pt x="27876" y="487"/>
                  </a:lnTo>
                  <a:lnTo>
                    <a:pt x="27841" y="475"/>
                  </a:lnTo>
                  <a:lnTo>
                    <a:pt x="27804" y="465"/>
                  </a:lnTo>
                  <a:lnTo>
                    <a:pt x="27765" y="456"/>
                  </a:lnTo>
                  <a:lnTo>
                    <a:pt x="27725" y="449"/>
                  </a:lnTo>
                  <a:lnTo>
                    <a:pt x="27681" y="444"/>
                  </a:lnTo>
                  <a:lnTo>
                    <a:pt x="27637" y="441"/>
                  </a:lnTo>
                  <a:lnTo>
                    <a:pt x="27590" y="441"/>
                  </a:lnTo>
                  <a:lnTo>
                    <a:pt x="27544" y="441"/>
                  </a:lnTo>
                  <a:lnTo>
                    <a:pt x="27498" y="444"/>
                  </a:lnTo>
                  <a:lnTo>
                    <a:pt x="27457" y="449"/>
                  </a:lnTo>
                  <a:lnTo>
                    <a:pt x="27416" y="456"/>
                  </a:lnTo>
                  <a:lnTo>
                    <a:pt x="27342" y="475"/>
                  </a:lnTo>
                  <a:lnTo>
                    <a:pt x="27275" y="501"/>
                  </a:lnTo>
                  <a:lnTo>
                    <a:pt x="27244" y="516"/>
                  </a:lnTo>
                  <a:lnTo>
                    <a:pt x="27214" y="534"/>
                  </a:lnTo>
                  <a:lnTo>
                    <a:pt x="27187" y="554"/>
                  </a:lnTo>
                  <a:lnTo>
                    <a:pt x="27161" y="575"/>
                  </a:lnTo>
                  <a:lnTo>
                    <a:pt x="27136" y="599"/>
                  </a:lnTo>
                  <a:lnTo>
                    <a:pt x="27114" y="624"/>
                  </a:lnTo>
                  <a:lnTo>
                    <a:pt x="27092" y="652"/>
                  </a:lnTo>
                  <a:lnTo>
                    <a:pt x="27073" y="681"/>
                  </a:lnTo>
                  <a:lnTo>
                    <a:pt x="27056" y="712"/>
                  </a:lnTo>
                  <a:lnTo>
                    <a:pt x="27039" y="744"/>
                  </a:lnTo>
                  <a:lnTo>
                    <a:pt x="27024" y="780"/>
                  </a:lnTo>
                  <a:lnTo>
                    <a:pt x="27009" y="817"/>
                  </a:lnTo>
                  <a:lnTo>
                    <a:pt x="26998" y="855"/>
                  </a:lnTo>
                  <a:lnTo>
                    <a:pt x="26986" y="897"/>
                  </a:lnTo>
                  <a:lnTo>
                    <a:pt x="26968" y="983"/>
                  </a:lnTo>
                  <a:lnTo>
                    <a:pt x="26954" y="1078"/>
                  </a:lnTo>
                  <a:lnTo>
                    <a:pt x="26945" y="1180"/>
                  </a:lnTo>
                  <a:lnTo>
                    <a:pt x="26938" y="1291"/>
                  </a:lnTo>
                  <a:lnTo>
                    <a:pt x="26937" y="1408"/>
                  </a:lnTo>
                  <a:lnTo>
                    <a:pt x="26940" y="1540"/>
                  </a:lnTo>
                  <a:lnTo>
                    <a:pt x="26945" y="1662"/>
                  </a:lnTo>
                  <a:lnTo>
                    <a:pt x="26949" y="1719"/>
                  </a:lnTo>
                  <a:lnTo>
                    <a:pt x="26954" y="1775"/>
                  </a:lnTo>
                  <a:lnTo>
                    <a:pt x="26968" y="1876"/>
                  </a:lnTo>
                  <a:lnTo>
                    <a:pt x="26977" y="1925"/>
                  </a:lnTo>
                  <a:lnTo>
                    <a:pt x="26987" y="1970"/>
                  </a:lnTo>
                  <a:lnTo>
                    <a:pt x="26999" y="2014"/>
                  </a:lnTo>
                  <a:lnTo>
                    <a:pt x="27011" y="2056"/>
                  </a:lnTo>
                  <a:lnTo>
                    <a:pt x="27025" y="2094"/>
                  </a:lnTo>
                  <a:lnTo>
                    <a:pt x="27040" y="2130"/>
                  </a:lnTo>
                  <a:lnTo>
                    <a:pt x="27057" y="2165"/>
                  </a:lnTo>
                  <a:lnTo>
                    <a:pt x="27075" y="2197"/>
                  </a:lnTo>
                  <a:lnTo>
                    <a:pt x="27095" y="2228"/>
                  </a:lnTo>
                  <a:lnTo>
                    <a:pt x="27115" y="2257"/>
                  </a:lnTo>
                  <a:lnTo>
                    <a:pt x="27137" y="2282"/>
                  </a:lnTo>
                  <a:lnTo>
                    <a:pt x="27162" y="2307"/>
                  </a:lnTo>
                  <a:lnTo>
                    <a:pt x="27188" y="2329"/>
                  </a:lnTo>
                  <a:lnTo>
                    <a:pt x="27215" y="2348"/>
                  </a:lnTo>
                  <a:lnTo>
                    <a:pt x="27245" y="2366"/>
                  </a:lnTo>
                  <a:lnTo>
                    <a:pt x="27276" y="2383"/>
                  </a:lnTo>
                  <a:lnTo>
                    <a:pt x="27308" y="2397"/>
                  </a:lnTo>
                  <a:lnTo>
                    <a:pt x="27343" y="2409"/>
                  </a:lnTo>
                  <a:lnTo>
                    <a:pt x="27379" y="2419"/>
                  </a:lnTo>
                  <a:lnTo>
                    <a:pt x="27398" y="2423"/>
                  </a:lnTo>
                  <a:lnTo>
                    <a:pt x="27417" y="2427"/>
                  </a:lnTo>
                  <a:lnTo>
                    <a:pt x="27457" y="2433"/>
                  </a:lnTo>
                  <a:lnTo>
                    <a:pt x="27500" y="2438"/>
                  </a:lnTo>
                  <a:lnTo>
                    <a:pt x="27544" y="2441"/>
                  </a:lnTo>
                  <a:lnTo>
                    <a:pt x="27590" y="2442"/>
                  </a:lnTo>
                  <a:close/>
                  <a:moveTo>
                    <a:pt x="27590" y="0"/>
                  </a:moveTo>
                  <a:lnTo>
                    <a:pt x="27677" y="3"/>
                  </a:lnTo>
                  <a:lnTo>
                    <a:pt x="27761" y="8"/>
                  </a:lnTo>
                  <a:lnTo>
                    <a:pt x="27840" y="18"/>
                  </a:lnTo>
                  <a:lnTo>
                    <a:pt x="27915" y="31"/>
                  </a:lnTo>
                  <a:lnTo>
                    <a:pt x="27986" y="48"/>
                  </a:lnTo>
                  <a:lnTo>
                    <a:pt x="28055" y="67"/>
                  </a:lnTo>
                  <a:lnTo>
                    <a:pt x="28118" y="91"/>
                  </a:lnTo>
                  <a:lnTo>
                    <a:pt x="28149" y="104"/>
                  </a:lnTo>
                  <a:lnTo>
                    <a:pt x="28179" y="118"/>
                  </a:lnTo>
                  <a:lnTo>
                    <a:pt x="28236" y="147"/>
                  </a:lnTo>
                  <a:lnTo>
                    <a:pt x="28289" y="180"/>
                  </a:lnTo>
                  <a:lnTo>
                    <a:pt x="28338" y="214"/>
                  </a:lnTo>
                  <a:lnTo>
                    <a:pt x="28386" y="253"/>
                  </a:lnTo>
                  <a:lnTo>
                    <a:pt x="28429" y="293"/>
                  </a:lnTo>
                  <a:lnTo>
                    <a:pt x="28470" y="336"/>
                  </a:lnTo>
                  <a:lnTo>
                    <a:pt x="28508" y="382"/>
                  </a:lnTo>
                  <a:lnTo>
                    <a:pt x="28541" y="430"/>
                  </a:lnTo>
                  <a:lnTo>
                    <a:pt x="28574" y="479"/>
                  </a:lnTo>
                  <a:lnTo>
                    <a:pt x="28602" y="532"/>
                  </a:lnTo>
                  <a:lnTo>
                    <a:pt x="28629" y="584"/>
                  </a:lnTo>
                  <a:lnTo>
                    <a:pt x="28653" y="640"/>
                  </a:lnTo>
                  <a:lnTo>
                    <a:pt x="28675" y="698"/>
                  </a:lnTo>
                  <a:lnTo>
                    <a:pt x="28694" y="757"/>
                  </a:lnTo>
                  <a:lnTo>
                    <a:pt x="28711" y="817"/>
                  </a:lnTo>
                  <a:lnTo>
                    <a:pt x="28725" y="878"/>
                  </a:lnTo>
                  <a:lnTo>
                    <a:pt x="28738" y="942"/>
                  </a:lnTo>
                  <a:lnTo>
                    <a:pt x="28748" y="1006"/>
                  </a:lnTo>
                  <a:lnTo>
                    <a:pt x="28757" y="1072"/>
                  </a:lnTo>
                  <a:lnTo>
                    <a:pt x="28765" y="1138"/>
                  </a:lnTo>
                  <a:lnTo>
                    <a:pt x="28774" y="1272"/>
                  </a:lnTo>
                  <a:lnTo>
                    <a:pt x="28777" y="1408"/>
                  </a:lnTo>
                  <a:lnTo>
                    <a:pt x="28774" y="1559"/>
                  </a:lnTo>
                  <a:lnTo>
                    <a:pt x="28770" y="1634"/>
                  </a:lnTo>
                  <a:lnTo>
                    <a:pt x="28765" y="1706"/>
                  </a:lnTo>
                  <a:lnTo>
                    <a:pt x="28757" y="1777"/>
                  </a:lnTo>
                  <a:lnTo>
                    <a:pt x="28748" y="1847"/>
                  </a:lnTo>
                  <a:lnTo>
                    <a:pt x="28738" y="1915"/>
                  </a:lnTo>
                  <a:lnTo>
                    <a:pt x="28725" y="1982"/>
                  </a:lnTo>
                  <a:lnTo>
                    <a:pt x="28711" y="2048"/>
                  </a:lnTo>
                  <a:lnTo>
                    <a:pt x="28694" y="2111"/>
                  </a:lnTo>
                  <a:lnTo>
                    <a:pt x="28675" y="2173"/>
                  </a:lnTo>
                  <a:lnTo>
                    <a:pt x="28653" y="2232"/>
                  </a:lnTo>
                  <a:lnTo>
                    <a:pt x="28629" y="2289"/>
                  </a:lnTo>
                  <a:lnTo>
                    <a:pt x="28602" y="2344"/>
                  </a:lnTo>
                  <a:lnTo>
                    <a:pt x="28574" y="2399"/>
                  </a:lnTo>
                  <a:lnTo>
                    <a:pt x="28541" y="2449"/>
                  </a:lnTo>
                  <a:lnTo>
                    <a:pt x="28508" y="2498"/>
                  </a:lnTo>
                  <a:lnTo>
                    <a:pt x="28470" y="2544"/>
                  </a:lnTo>
                  <a:lnTo>
                    <a:pt x="28429" y="2587"/>
                  </a:lnTo>
                  <a:lnTo>
                    <a:pt x="28386" y="2628"/>
                  </a:lnTo>
                  <a:lnTo>
                    <a:pt x="28338" y="2667"/>
                  </a:lnTo>
                  <a:lnTo>
                    <a:pt x="28314" y="2685"/>
                  </a:lnTo>
                  <a:lnTo>
                    <a:pt x="28289" y="2702"/>
                  </a:lnTo>
                  <a:lnTo>
                    <a:pt x="28236" y="2734"/>
                  </a:lnTo>
                  <a:lnTo>
                    <a:pt x="28179" y="2763"/>
                  </a:lnTo>
                  <a:lnTo>
                    <a:pt x="28118" y="2789"/>
                  </a:lnTo>
                  <a:lnTo>
                    <a:pt x="28055" y="2812"/>
                  </a:lnTo>
                  <a:lnTo>
                    <a:pt x="28021" y="2823"/>
                  </a:lnTo>
                  <a:lnTo>
                    <a:pt x="27986" y="2832"/>
                  </a:lnTo>
                  <a:lnTo>
                    <a:pt x="27915" y="2848"/>
                  </a:lnTo>
                  <a:lnTo>
                    <a:pt x="27840" y="2861"/>
                  </a:lnTo>
                  <a:lnTo>
                    <a:pt x="27761" y="2870"/>
                  </a:lnTo>
                  <a:lnTo>
                    <a:pt x="27677" y="2877"/>
                  </a:lnTo>
                  <a:lnTo>
                    <a:pt x="27590" y="2878"/>
                  </a:lnTo>
                  <a:lnTo>
                    <a:pt x="27502" y="2877"/>
                  </a:lnTo>
                  <a:lnTo>
                    <a:pt x="27418" y="2870"/>
                  </a:lnTo>
                  <a:lnTo>
                    <a:pt x="27339" y="2861"/>
                  </a:lnTo>
                  <a:lnTo>
                    <a:pt x="27264" y="2848"/>
                  </a:lnTo>
                  <a:lnTo>
                    <a:pt x="27192" y="2832"/>
                  </a:lnTo>
                  <a:lnTo>
                    <a:pt x="27125" y="2812"/>
                  </a:lnTo>
                  <a:lnTo>
                    <a:pt x="27061" y="2789"/>
                  </a:lnTo>
                  <a:lnTo>
                    <a:pt x="27002" y="2763"/>
                  </a:lnTo>
                  <a:lnTo>
                    <a:pt x="26945" y="2734"/>
                  </a:lnTo>
                  <a:lnTo>
                    <a:pt x="26892" y="2702"/>
                  </a:lnTo>
                  <a:lnTo>
                    <a:pt x="26842" y="2667"/>
                  </a:lnTo>
                  <a:lnTo>
                    <a:pt x="26796" y="2628"/>
                  </a:lnTo>
                  <a:lnTo>
                    <a:pt x="26753" y="2587"/>
                  </a:lnTo>
                  <a:lnTo>
                    <a:pt x="26713" y="2544"/>
                  </a:lnTo>
                  <a:lnTo>
                    <a:pt x="26677" y="2498"/>
                  </a:lnTo>
                  <a:lnTo>
                    <a:pt x="26642" y="2449"/>
                  </a:lnTo>
                  <a:lnTo>
                    <a:pt x="26611" y="2399"/>
                  </a:lnTo>
                  <a:lnTo>
                    <a:pt x="26582" y="2344"/>
                  </a:lnTo>
                  <a:lnTo>
                    <a:pt x="26557" y="2289"/>
                  </a:lnTo>
                  <a:lnTo>
                    <a:pt x="26533" y="2232"/>
                  </a:lnTo>
                  <a:lnTo>
                    <a:pt x="26513" y="2173"/>
                  </a:lnTo>
                  <a:lnTo>
                    <a:pt x="26494" y="2111"/>
                  </a:lnTo>
                  <a:lnTo>
                    <a:pt x="26478" y="2048"/>
                  </a:lnTo>
                  <a:lnTo>
                    <a:pt x="26463" y="1982"/>
                  </a:lnTo>
                  <a:lnTo>
                    <a:pt x="26457" y="1949"/>
                  </a:lnTo>
                  <a:lnTo>
                    <a:pt x="26452" y="1915"/>
                  </a:lnTo>
                  <a:lnTo>
                    <a:pt x="26441" y="1847"/>
                  </a:lnTo>
                  <a:lnTo>
                    <a:pt x="26432" y="1777"/>
                  </a:lnTo>
                  <a:lnTo>
                    <a:pt x="26426" y="1706"/>
                  </a:lnTo>
                  <a:lnTo>
                    <a:pt x="26418" y="1559"/>
                  </a:lnTo>
                  <a:lnTo>
                    <a:pt x="26414" y="1408"/>
                  </a:lnTo>
                  <a:lnTo>
                    <a:pt x="26418" y="1272"/>
                  </a:lnTo>
                  <a:lnTo>
                    <a:pt x="26421" y="1205"/>
                  </a:lnTo>
                  <a:lnTo>
                    <a:pt x="26426" y="1138"/>
                  </a:lnTo>
                  <a:lnTo>
                    <a:pt x="26441" y="1006"/>
                  </a:lnTo>
                  <a:lnTo>
                    <a:pt x="26463" y="878"/>
                  </a:lnTo>
                  <a:lnTo>
                    <a:pt x="26479" y="817"/>
                  </a:lnTo>
                  <a:lnTo>
                    <a:pt x="26494" y="757"/>
                  </a:lnTo>
                  <a:lnTo>
                    <a:pt x="26514" y="698"/>
                  </a:lnTo>
                  <a:lnTo>
                    <a:pt x="26535" y="640"/>
                  </a:lnTo>
                  <a:lnTo>
                    <a:pt x="26558" y="584"/>
                  </a:lnTo>
                  <a:lnTo>
                    <a:pt x="26584" y="532"/>
                  </a:lnTo>
                  <a:lnTo>
                    <a:pt x="26612" y="479"/>
                  </a:lnTo>
                  <a:lnTo>
                    <a:pt x="26643" y="430"/>
                  </a:lnTo>
                  <a:lnTo>
                    <a:pt x="26678" y="382"/>
                  </a:lnTo>
                  <a:lnTo>
                    <a:pt x="26714" y="336"/>
                  </a:lnTo>
                  <a:lnTo>
                    <a:pt x="26735" y="314"/>
                  </a:lnTo>
                  <a:lnTo>
                    <a:pt x="26755" y="293"/>
                  </a:lnTo>
                  <a:lnTo>
                    <a:pt x="26798" y="253"/>
                  </a:lnTo>
                  <a:lnTo>
                    <a:pt x="26820" y="234"/>
                  </a:lnTo>
                  <a:lnTo>
                    <a:pt x="26844" y="214"/>
                  </a:lnTo>
                  <a:lnTo>
                    <a:pt x="26894" y="180"/>
                  </a:lnTo>
                  <a:lnTo>
                    <a:pt x="26946" y="147"/>
                  </a:lnTo>
                  <a:lnTo>
                    <a:pt x="27003" y="118"/>
                  </a:lnTo>
                  <a:lnTo>
                    <a:pt x="27062" y="91"/>
                  </a:lnTo>
                  <a:lnTo>
                    <a:pt x="27126" y="67"/>
                  </a:lnTo>
                  <a:lnTo>
                    <a:pt x="27193" y="48"/>
                  </a:lnTo>
                  <a:lnTo>
                    <a:pt x="27264" y="31"/>
                  </a:lnTo>
                  <a:lnTo>
                    <a:pt x="27339" y="18"/>
                  </a:lnTo>
                  <a:lnTo>
                    <a:pt x="27420" y="8"/>
                  </a:lnTo>
                  <a:lnTo>
                    <a:pt x="27502" y="3"/>
                  </a:lnTo>
                  <a:lnTo>
                    <a:pt x="27590" y="0"/>
                  </a:lnTo>
                  <a:close/>
                  <a:moveTo>
                    <a:pt x="2968" y="1692"/>
                  </a:moveTo>
                  <a:lnTo>
                    <a:pt x="3643" y="1692"/>
                  </a:lnTo>
                  <a:lnTo>
                    <a:pt x="3364" y="869"/>
                  </a:lnTo>
                  <a:lnTo>
                    <a:pt x="3344" y="811"/>
                  </a:lnTo>
                  <a:lnTo>
                    <a:pt x="3328" y="752"/>
                  </a:lnTo>
                  <a:lnTo>
                    <a:pt x="3315" y="697"/>
                  </a:lnTo>
                  <a:lnTo>
                    <a:pt x="3306" y="652"/>
                  </a:lnTo>
                  <a:lnTo>
                    <a:pt x="3298" y="698"/>
                  </a:lnTo>
                  <a:lnTo>
                    <a:pt x="3285" y="755"/>
                  </a:lnTo>
                  <a:lnTo>
                    <a:pt x="3269" y="814"/>
                  </a:lnTo>
                  <a:lnTo>
                    <a:pt x="3253" y="869"/>
                  </a:lnTo>
                  <a:lnTo>
                    <a:pt x="2968" y="1692"/>
                  </a:lnTo>
                  <a:close/>
                  <a:moveTo>
                    <a:pt x="941" y="1328"/>
                  </a:moveTo>
                  <a:lnTo>
                    <a:pt x="1005" y="1327"/>
                  </a:lnTo>
                  <a:lnTo>
                    <a:pt x="1066" y="1321"/>
                  </a:lnTo>
                  <a:lnTo>
                    <a:pt x="1122" y="1312"/>
                  </a:lnTo>
                  <a:lnTo>
                    <a:pt x="1172" y="1300"/>
                  </a:lnTo>
                  <a:lnTo>
                    <a:pt x="1217" y="1283"/>
                  </a:lnTo>
                  <a:lnTo>
                    <a:pt x="1259" y="1264"/>
                  </a:lnTo>
                  <a:lnTo>
                    <a:pt x="1295" y="1242"/>
                  </a:lnTo>
                  <a:lnTo>
                    <a:pt x="1327" y="1216"/>
                  </a:lnTo>
                  <a:lnTo>
                    <a:pt x="1356" y="1188"/>
                  </a:lnTo>
                  <a:lnTo>
                    <a:pt x="1379" y="1157"/>
                  </a:lnTo>
                  <a:lnTo>
                    <a:pt x="1391" y="1140"/>
                  </a:lnTo>
                  <a:lnTo>
                    <a:pt x="1400" y="1123"/>
                  </a:lnTo>
                  <a:lnTo>
                    <a:pt x="1415" y="1086"/>
                  </a:lnTo>
                  <a:lnTo>
                    <a:pt x="1428" y="1047"/>
                  </a:lnTo>
                  <a:lnTo>
                    <a:pt x="1437" y="1006"/>
                  </a:lnTo>
                  <a:lnTo>
                    <a:pt x="1443" y="961"/>
                  </a:lnTo>
                  <a:lnTo>
                    <a:pt x="1444" y="916"/>
                  </a:lnTo>
                  <a:lnTo>
                    <a:pt x="1441" y="866"/>
                  </a:lnTo>
                  <a:lnTo>
                    <a:pt x="1436" y="818"/>
                  </a:lnTo>
                  <a:lnTo>
                    <a:pt x="1427" y="774"/>
                  </a:lnTo>
                  <a:lnTo>
                    <a:pt x="1414" y="733"/>
                  </a:lnTo>
                  <a:lnTo>
                    <a:pt x="1397" y="694"/>
                  </a:lnTo>
                  <a:lnTo>
                    <a:pt x="1377" y="659"/>
                  </a:lnTo>
                  <a:lnTo>
                    <a:pt x="1352" y="628"/>
                  </a:lnTo>
                  <a:lnTo>
                    <a:pt x="1324" y="600"/>
                  </a:lnTo>
                  <a:lnTo>
                    <a:pt x="1290" y="574"/>
                  </a:lnTo>
                  <a:lnTo>
                    <a:pt x="1254" y="552"/>
                  </a:lnTo>
                  <a:lnTo>
                    <a:pt x="1212" y="533"/>
                  </a:lnTo>
                  <a:lnTo>
                    <a:pt x="1167" y="519"/>
                  </a:lnTo>
                  <a:lnTo>
                    <a:pt x="1142" y="512"/>
                  </a:lnTo>
                  <a:lnTo>
                    <a:pt x="1117" y="506"/>
                  </a:lnTo>
                  <a:lnTo>
                    <a:pt x="1062" y="497"/>
                  </a:lnTo>
                  <a:lnTo>
                    <a:pt x="1004" y="492"/>
                  </a:lnTo>
                  <a:lnTo>
                    <a:pt x="941" y="490"/>
                  </a:lnTo>
                  <a:lnTo>
                    <a:pt x="515" y="490"/>
                  </a:lnTo>
                  <a:lnTo>
                    <a:pt x="515" y="1328"/>
                  </a:lnTo>
                  <a:lnTo>
                    <a:pt x="941" y="1328"/>
                  </a:lnTo>
                  <a:close/>
                  <a:moveTo>
                    <a:pt x="3048" y="62"/>
                  </a:moveTo>
                  <a:lnTo>
                    <a:pt x="3575" y="62"/>
                  </a:lnTo>
                  <a:lnTo>
                    <a:pt x="3824" y="751"/>
                  </a:lnTo>
                  <a:lnTo>
                    <a:pt x="4074" y="1441"/>
                  </a:lnTo>
                  <a:lnTo>
                    <a:pt x="4324" y="2130"/>
                  </a:lnTo>
                  <a:lnTo>
                    <a:pt x="4574" y="2820"/>
                  </a:lnTo>
                  <a:lnTo>
                    <a:pt x="4031" y="2820"/>
                  </a:lnTo>
                  <a:lnTo>
                    <a:pt x="3793" y="2120"/>
                  </a:lnTo>
                  <a:lnTo>
                    <a:pt x="2822" y="2120"/>
                  </a:lnTo>
                  <a:lnTo>
                    <a:pt x="2580" y="2820"/>
                  </a:lnTo>
                  <a:lnTo>
                    <a:pt x="2127" y="2820"/>
                  </a:lnTo>
                  <a:lnTo>
                    <a:pt x="2047" y="2820"/>
                  </a:lnTo>
                  <a:lnTo>
                    <a:pt x="1509" y="2820"/>
                  </a:lnTo>
                  <a:lnTo>
                    <a:pt x="872" y="1849"/>
                  </a:lnTo>
                  <a:lnTo>
                    <a:pt x="837" y="1756"/>
                  </a:lnTo>
                  <a:lnTo>
                    <a:pt x="515" y="1756"/>
                  </a:lnTo>
                  <a:lnTo>
                    <a:pt x="515" y="2288"/>
                  </a:lnTo>
                  <a:lnTo>
                    <a:pt x="515" y="2820"/>
                  </a:lnTo>
                  <a:lnTo>
                    <a:pt x="0" y="2820"/>
                  </a:lnTo>
                  <a:lnTo>
                    <a:pt x="0" y="2130"/>
                  </a:lnTo>
                  <a:lnTo>
                    <a:pt x="0" y="1441"/>
                  </a:lnTo>
                  <a:lnTo>
                    <a:pt x="0" y="751"/>
                  </a:lnTo>
                  <a:lnTo>
                    <a:pt x="0" y="62"/>
                  </a:lnTo>
                  <a:lnTo>
                    <a:pt x="941" y="62"/>
                  </a:lnTo>
                  <a:lnTo>
                    <a:pt x="1005" y="62"/>
                  </a:lnTo>
                  <a:lnTo>
                    <a:pt x="1067" y="66"/>
                  </a:lnTo>
                  <a:lnTo>
                    <a:pt x="1128" y="71"/>
                  </a:lnTo>
                  <a:lnTo>
                    <a:pt x="1186" y="78"/>
                  </a:lnTo>
                  <a:lnTo>
                    <a:pt x="1242" y="87"/>
                  </a:lnTo>
                  <a:lnTo>
                    <a:pt x="1296" y="97"/>
                  </a:lnTo>
                  <a:lnTo>
                    <a:pt x="1348" y="110"/>
                  </a:lnTo>
                  <a:lnTo>
                    <a:pt x="1397" y="124"/>
                  </a:lnTo>
                  <a:lnTo>
                    <a:pt x="1490" y="158"/>
                  </a:lnTo>
                  <a:lnTo>
                    <a:pt x="1573" y="198"/>
                  </a:lnTo>
                  <a:lnTo>
                    <a:pt x="1613" y="221"/>
                  </a:lnTo>
                  <a:lnTo>
                    <a:pt x="1650" y="244"/>
                  </a:lnTo>
                  <a:lnTo>
                    <a:pt x="1717" y="298"/>
                  </a:lnTo>
                  <a:lnTo>
                    <a:pt x="1776" y="356"/>
                  </a:lnTo>
                  <a:lnTo>
                    <a:pt x="1802" y="389"/>
                  </a:lnTo>
                  <a:lnTo>
                    <a:pt x="1827" y="422"/>
                  </a:lnTo>
                  <a:lnTo>
                    <a:pt x="1849" y="456"/>
                  </a:lnTo>
                  <a:lnTo>
                    <a:pt x="1870" y="492"/>
                  </a:lnTo>
                  <a:lnTo>
                    <a:pt x="1888" y="529"/>
                  </a:lnTo>
                  <a:lnTo>
                    <a:pt x="1904" y="568"/>
                  </a:lnTo>
                  <a:lnTo>
                    <a:pt x="1919" y="606"/>
                  </a:lnTo>
                  <a:lnTo>
                    <a:pt x="1932" y="648"/>
                  </a:lnTo>
                  <a:lnTo>
                    <a:pt x="1942" y="689"/>
                  </a:lnTo>
                  <a:lnTo>
                    <a:pt x="1951" y="733"/>
                  </a:lnTo>
                  <a:lnTo>
                    <a:pt x="1963" y="822"/>
                  </a:lnTo>
                  <a:lnTo>
                    <a:pt x="1965" y="916"/>
                  </a:lnTo>
                  <a:lnTo>
                    <a:pt x="1964" y="984"/>
                  </a:lnTo>
                  <a:lnTo>
                    <a:pt x="1958" y="1051"/>
                  </a:lnTo>
                  <a:lnTo>
                    <a:pt x="1946" y="1116"/>
                  </a:lnTo>
                  <a:lnTo>
                    <a:pt x="1930" y="1178"/>
                  </a:lnTo>
                  <a:lnTo>
                    <a:pt x="1911" y="1236"/>
                  </a:lnTo>
                  <a:lnTo>
                    <a:pt x="1886" y="1292"/>
                  </a:lnTo>
                  <a:lnTo>
                    <a:pt x="1858" y="1345"/>
                  </a:lnTo>
                  <a:lnTo>
                    <a:pt x="1824" y="1397"/>
                  </a:lnTo>
                  <a:lnTo>
                    <a:pt x="1787" y="1444"/>
                  </a:lnTo>
                  <a:lnTo>
                    <a:pt x="1744" y="1488"/>
                  </a:lnTo>
                  <a:lnTo>
                    <a:pt x="1697" y="1530"/>
                  </a:lnTo>
                  <a:lnTo>
                    <a:pt x="1646" y="1568"/>
                  </a:lnTo>
                  <a:lnTo>
                    <a:pt x="1589" y="1603"/>
                  </a:lnTo>
                  <a:lnTo>
                    <a:pt x="1527" y="1635"/>
                  </a:lnTo>
                  <a:lnTo>
                    <a:pt x="1461" y="1664"/>
                  </a:lnTo>
                  <a:lnTo>
                    <a:pt x="1390" y="1688"/>
                  </a:lnTo>
                  <a:lnTo>
                    <a:pt x="1732" y="2214"/>
                  </a:lnTo>
                  <a:lnTo>
                    <a:pt x="2075" y="2741"/>
                  </a:lnTo>
                  <a:lnTo>
                    <a:pt x="2318" y="2071"/>
                  </a:lnTo>
                  <a:lnTo>
                    <a:pt x="2562" y="1402"/>
                  </a:lnTo>
                  <a:lnTo>
                    <a:pt x="2805" y="731"/>
                  </a:lnTo>
                  <a:lnTo>
                    <a:pt x="3048" y="62"/>
                  </a:lnTo>
                  <a:close/>
                  <a:moveTo>
                    <a:pt x="16185" y="1673"/>
                  </a:moveTo>
                  <a:lnTo>
                    <a:pt x="16185" y="867"/>
                  </a:lnTo>
                  <a:lnTo>
                    <a:pt x="16185" y="62"/>
                  </a:lnTo>
                  <a:lnTo>
                    <a:pt x="16700" y="62"/>
                  </a:lnTo>
                  <a:lnTo>
                    <a:pt x="16700" y="867"/>
                  </a:lnTo>
                  <a:lnTo>
                    <a:pt x="16700" y="1673"/>
                  </a:lnTo>
                  <a:lnTo>
                    <a:pt x="16699" y="1751"/>
                  </a:lnTo>
                  <a:lnTo>
                    <a:pt x="16695" y="1827"/>
                  </a:lnTo>
                  <a:lnTo>
                    <a:pt x="16689" y="1900"/>
                  </a:lnTo>
                  <a:lnTo>
                    <a:pt x="16678" y="1969"/>
                  </a:lnTo>
                  <a:lnTo>
                    <a:pt x="16667" y="2038"/>
                  </a:lnTo>
                  <a:lnTo>
                    <a:pt x="16653" y="2101"/>
                  </a:lnTo>
                  <a:lnTo>
                    <a:pt x="16636" y="2163"/>
                  </a:lnTo>
                  <a:lnTo>
                    <a:pt x="16616" y="2222"/>
                  </a:lnTo>
                  <a:lnTo>
                    <a:pt x="16594" y="2277"/>
                  </a:lnTo>
                  <a:lnTo>
                    <a:pt x="16570" y="2331"/>
                  </a:lnTo>
                  <a:lnTo>
                    <a:pt x="16544" y="2382"/>
                  </a:lnTo>
                  <a:lnTo>
                    <a:pt x="16514" y="2431"/>
                  </a:lnTo>
                  <a:lnTo>
                    <a:pt x="16484" y="2476"/>
                  </a:lnTo>
                  <a:lnTo>
                    <a:pt x="16451" y="2518"/>
                  </a:lnTo>
                  <a:lnTo>
                    <a:pt x="16416" y="2560"/>
                  </a:lnTo>
                  <a:lnTo>
                    <a:pt x="16380" y="2597"/>
                  </a:lnTo>
                  <a:lnTo>
                    <a:pt x="16339" y="2633"/>
                  </a:lnTo>
                  <a:lnTo>
                    <a:pt x="16299" y="2665"/>
                  </a:lnTo>
                  <a:lnTo>
                    <a:pt x="16257" y="2696"/>
                  </a:lnTo>
                  <a:lnTo>
                    <a:pt x="16213" y="2725"/>
                  </a:lnTo>
                  <a:lnTo>
                    <a:pt x="16166" y="2750"/>
                  </a:lnTo>
                  <a:lnTo>
                    <a:pt x="16118" y="2774"/>
                  </a:lnTo>
                  <a:lnTo>
                    <a:pt x="16068" y="2794"/>
                  </a:lnTo>
                  <a:lnTo>
                    <a:pt x="16017" y="2814"/>
                  </a:lnTo>
                  <a:lnTo>
                    <a:pt x="15964" y="2829"/>
                  </a:lnTo>
                  <a:lnTo>
                    <a:pt x="15910" y="2843"/>
                  </a:lnTo>
                  <a:lnTo>
                    <a:pt x="15854" y="2855"/>
                  </a:lnTo>
                  <a:lnTo>
                    <a:pt x="15797" y="2865"/>
                  </a:lnTo>
                  <a:lnTo>
                    <a:pt x="15739" y="2873"/>
                  </a:lnTo>
                  <a:lnTo>
                    <a:pt x="15680" y="2878"/>
                  </a:lnTo>
                  <a:lnTo>
                    <a:pt x="15557" y="2882"/>
                  </a:lnTo>
                  <a:lnTo>
                    <a:pt x="15434" y="2878"/>
                  </a:lnTo>
                  <a:lnTo>
                    <a:pt x="15374" y="2873"/>
                  </a:lnTo>
                  <a:lnTo>
                    <a:pt x="15316" y="2865"/>
                  </a:lnTo>
                  <a:lnTo>
                    <a:pt x="15259" y="2855"/>
                  </a:lnTo>
                  <a:lnTo>
                    <a:pt x="15203" y="2843"/>
                  </a:lnTo>
                  <a:lnTo>
                    <a:pt x="15149" y="2829"/>
                  </a:lnTo>
                  <a:lnTo>
                    <a:pt x="15097" y="2814"/>
                  </a:lnTo>
                  <a:lnTo>
                    <a:pt x="15046" y="2794"/>
                  </a:lnTo>
                  <a:lnTo>
                    <a:pt x="14996" y="2774"/>
                  </a:lnTo>
                  <a:lnTo>
                    <a:pt x="14949" y="2750"/>
                  </a:lnTo>
                  <a:lnTo>
                    <a:pt x="14903" y="2725"/>
                  </a:lnTo>
                  <a:lnTo>
                    <a:pt x="14859" y="2696"/>
                  </a:lnTo>
                  <a:lnTo>
                    <a:pt x="14817" y="2665"/>
                  </a:lnTo>
                  <a:lnTo>
                    <a:pt x="14776" y="2633"/>
                  </a:lnTo>
                  <a:lnTo>
                    <a:pt x="14738" y="2597"/>
                  </a:lnTo>
                  <a:lnTo>
                    <a:pt x="14701" y="2560"/>
                  </a:lnTo>
                  <a:lnTo>
                    <a:pt x="14667" y="2518"/>
                  </a:lnTo>
                  <a:lnTo>
                    <a:pt x="14634" y="2476"/>
                  </a:lnTo>
                  <a:lnTo>
                    <a:pt x="14603" y="2431"/>
                  </a:lnTo>
                  <a:lnTo>
                    <a:pt x="14575" y="2382"/>
                  </a:lnTo>
                  <a:lnTo>
                    <a:pt x="14549" y="2331"/>
                  </a:lnTo>
                  <a:lnTo>
                    <a:pt x="14525" y="2277"/>
                  </a:lnTo>
                  <a:lnTo>
                    <a:pt x="14504" y="2222"/>
                  </a:lnTo>
                  <a:lnTo>
                    <a:pt x="14484" y="2163"/>
                  </a:lnTo>
                  <a:lnTo>
                    <a:pt x="14467" y="2101"/>
                  </a:lnTo>
                  <a:lnTo>
                    <a:pt x="14453" y="2038"/>
                  </a:lnTo>
                  <a:lnTo>
                    <a:pt x="14441" y="1969"/>
                  </a:lnTo>
                  <a:lnTo>
                    <a:pt x="14432" y="1900"/>
                  </a:lnTo>
                  <a:lnTo>
                    <a:pt x="14425" y="1827"/>
                  </a:lnTo>
                  <a:lnTo>
                    <a:pt x="14421" y="1751"/>
                  </a:lnTo>
                  <a:lnTo>
                    <a:pt x="14419" y="1673"/>
                  </a:lnTo>
                  <a:lnTo>
                    <a:pt x="14419" y="867"/>
                  </a:lnTo>
                  <a:lnTo>
                    <a:pt x="14419" y="62"/>
                  </a:lnTo>
                  <a:lnTo>
                    <a:pt x="14934" y="62"/>
                  </a:lnTo>
                  <a:lnTo>
                    <a:pt x="14934" y="867"/>
                  </a:lnTo>
                  <a:lnTo>
                    <a:pt x="14934" y="1673"/>
                  </a:lnTo>
                  <a:lnTo>
                    <a:pt x="14937" y="1773"/>
                  </a:lnTo>
                  <a:lnTo>
                    <a:pt x="14940" y="1821"/>
                  </a:lnTo>
                  <a:lnTo>
                    <a:pt x="14945" y="1866"/>
                  </a:lnTo>
                  <a:lnTo>
                    <a:pt x="14956" y="1951"/>
                  </a:lnTo>
                  <a:lnTo>
                    <a:pt x="14974" y="2028"/>
                  </a:lnTo>
                  <a:lnTo>
                    <a:pt x="14996" y="2099"/>
                  </a:lnTo>
                  <a:lnTo>
                    <a:pt x="15009" y="2132"/>
                  </a:lnTo>
                  <a:lnTo>
                    <a:pt x="15024" y="2161"/>
                  </a:lnTo>
                  <a:lnTo>
                    <a:pt x="15039" y="2191"/>
                  </a:lnTo>
                  <a:lnTo>
                    <a:pt x="15056" y="2218"/>
                  </a:lnTo>
                  <a:lnTo>
                    <a:pt x="15092" y="2267"/>
                  </a:lnTo>
                  <a:lnTo>
                    <a:pt x="15113" y="2289"/>
                  </a:lnTo>
                  <a:lnTo>
                    <a:pt x="15135" y="2310"/>
                  </a:lnTo>
                  <a:lnTo>
                    <a:pt x="15157" y="2329"/>
                  </a:lnTo>
                  <a:lnTo>
                    <a:pt x="15180" y="2346"/>
                  </a:lnTo>
                  <a:lnTo>
                    <a:pt x="15206" y="2361"/>
                  </a:lnTo>
                  <a:lnTo>
                    <a:pt x="15232" y="2377"/>
                  </a:lnTo>
                  <a:lnTo>
                    <a:pt x="15288" y="2400"/>
                  </a:lnTo>
                  <a:lnTo>
                    <a:pt x="15317" y="2410"/>
                  </a:lnTo>
                  <a:lnTo>
                    <a:pt x="15348" y="2419"/>
                  </a:lnTo>
                  <a:lnTo>
                    <a:pt x="15413" y="2432"/>
                  </a:lnTo>
                  <a:lnTo>
                    <a:pt x="15447" y="2436"/>
                  </a:lnTo>
                  <a:lnTo>
                    <a:pt x="15483" y="2440"/>
                  </a:lnTo>
                  <a:lnTo>
                    <a:pt x="15557" y="2442"/>
                  </a:lnTo>
                  <a:lnTo>
                    <a:pt x="15630" y="2440"/>
                  </a:lnTo>
                  <a:lnTo>
                    <a:pt x="15665" y="2436"/>
                  </a:lnTo>
                  <a:lnTo>
                    <a:pt x="15700" y="2432"/>
                  </a:lnTo>
                  <a:lnTo>
                    <a:pt x="15765" y="2419"/>
                  </a:lnTo>
                  <a:lnTo>
                    <a:pt x="15796" y="2410"/>
                  </a:lnTo>
                  <a:lnTo>
                    <a:pt x="15827" y="2400"/>
                  </a:lnTo>
                  <a:lnTo>
                    <a:pt x="15883" y="2375"/>
                  </a:lnTo>
                  <a:lnTo>
                    <a:pt x="15909" y="2361"/>
                  </a:lnTo>
                  <a:lnTo>
                    <a:pt x="15934" y="2344"/>
                  </a:lnTo>
                  <a:lnTo>
                    <a:pt x="15959" y="2328"/>
                  </a:lnTo>
                  <a:lnTo>
                    <a:pt x="15981" y="2308"/>
                  </a:lnTo>
                  <a:lnTo>
                    <a:pt x="16003" y="2288"/>
                  </a:lnTo>
                  <a:lnTo>
                    <a:pt x="16024" y="2266"/>
                  </a:lnTo>
                  <a:lnTo>
                    <a:pt x="16061" y="2215"/>
                  </a:lnTo>
                  <a:lnTo>
                    <a:pt x="16094" y="2160"/>
                  </a:lnTo>
                  <a:lnTo>
                    <a:pt x="16109" y="2129"/>
                  </a:lnTo>
                  <a:lnTo>
                    <a:pt x="16122" y="2097"/>
                  </a:lnTo>
                  <a:lnTo>
                    <a:pt x="16134" y="2063"/>
                  </a:lnTo>
                  <a:lnTo>
                    <a:pt x="16145" y="2027"/>
                  </a:lnTo>
                  <a:lnTo>
                    <a:pt x="16163" y="1950"/>
                  </a:lnTo>
                  <a:lnTo>
                    <a:pt x="16175" y="1865"/>
                  </a:lnTo>
                  <a:lnTo>
                    <a:pt x="16180" y="1820"/>
                  </a:lnTo>
                  <a:lnTo>
                    <a:pt x="16183" y="1773"/>
                  </a:lnTo>
                  <a:lnTo>
                    <a:pt x="16185" y="1673"/>
                  </a:lnTo>
                  <a:close/>
                  <a:moveTo>
                    <a:pt x="18240" y="1167"/>
                  </a:moveTo>
                  <a:lnTo>
                    <a:pt x="18316" y="1181"/>
                  </a:lnTo>
                  <a:lnTo>
                    <a:pt x="18391" y="1199"/>
                  </a:lnTo>
                  <a:lnTo>
                    <a:pt x="18464" y="1221"/>
                  </a:lnTo>
                  <a:lnTo>
                    <a:pt x="18499" y="1234"/>
                  </a:lnTo>
                  <a:lnTo>
                    <a:pt x="18532" y="1248"/>
                  </a:lnTo>
                  <a:lnTo>
                    <a:pt x="18598" y="1279"/>
                  </a:lnTo>
                  <a:lnTo>
                    <a:pt x="18660" y="1316"/>
                  </a:lnTo>
                  <a:lnTo>
                    <a:pt x="18719" y="1357"/>
                  </a:lnTo>
                  <a:lnTo>
                    <a:pt x="18746" y="1380"/>
                  </a:lnTo>
                  <a:lnTo>
                    <a:pt x="18772" y="1403"/>
                  </a:lnTo>
                  <a:lnTo>
                    <a:pt x="18796" y="1429"/>
                  </a:lnTo>
                  <a:lnTo>
                    <a:pt x="18821" y="1456"/>
                  </a:lnTo>
                  <a:lnTo>
                    <a:pt x="18843" y="1484"/>
                  </a:lnTo>
                  <a:lnTo>
                    <a:pt x="18864" y="1515"/>
                  </a:lnTo>
                  <a:lnTo>
                    <a:pt x="18901" y="1580"/>
                  </a:lnTo>
                  <a:lnTo>
                    <a:pt x="18933" y="1652"/>
                  </a:lnTo>
                  <a:lnTo>
                    <a:pt x="18959" y="1729"/>
                  </a:lnTo>
                  <a:lnTo>
                    <a:pt x="18968" y="1772"/>
                  </a:lnTo>
                  <a:lnTo>
                    <a:pt x="18977" y="1816"/>
                  </a:lnTo>
                  <a:lnTo>
                    <a:pt x="18984" y="1861"/>
                  </a:lnTo>
                  <a:lnTo>
                    <a:pt x="18989" y="1909"/>
                  </a:lnTo>
                  <a:lnTo>
                    <a:pt x="18992" y="1958"/>
                  </a:lnTo>
                  <a:lnTo>
                    <a:pt x="18993" y="2009"/>
                  </a:lnTo>
                  <a:lnTo>
                    <a:pt x="18992" y="2057"/>
                  </a:lnTo>
                  <a:lnTo>
                    <a:pt x="18989" y="2102"/>
                  </a:lnTo>
                  <a:lnTo>
                    <a:pt x="18984" y="2148"/>
                  </a:lnTo>
                  <a:lnTo>
                    <a:pt x="18977" y="2192"/>
                  </a:lnTo>
                  <a:lnTo>
                    <a:pt x="18968" y="2235"/>
                  </a:lnTo>
                  <a:lnTo>
                    <a:pt x="18958" y="2277"/>
                  </a:lnTo>
                  <a:lnTo>
                    <a:pt x="18945" y="2319"/>
                  </a:lnTo>
                  <a:lnTo>
                    <a:pt x="18931" y="2359"/>
                  </a:lnTo>
                  <a:lnTo>
                    <a:pt x="18914" y="2399"/>
                  </a:lnTo>
                  <a:lnTo>
                    <a:pt x="18905" y="2417"/>
                  </a:lnTo>
                  <a:lnTo>
                    <a:pt x="18895" y="2436"/>
                  </a:lnTo>
                  <a:lnTo>
                    <a:pt x="18874" y="2472"/>
                  </a:lnTo>
                  <a:lnTo>
                    <a:pt x="18851" y="2508"/>
                  </a:lnTo>
                  <a:lnTo>
                    <a:pt x="18825" y="2542"/>
                  </a:lnTo>
                  <a:lnTo>
                    <a:pt x="18798" y="2574"/>
                  </a:lnTo>
                  <a:lnTo>
                    <a:pt x="18768" y="2605"/>
                  </a:lnTo>
                  <a:lnTo>
                    <a:pt x="18737" y="2636"/>
                  </a:lnTo>
                  <a:lnTo>
                    <a:pt x="18702" y="2663"/>
                  </a:lnTo>
                  <a:lnTo>
                    <a:pt x="18666" y="2690"/>
                  </a:lnTo>
                  <a:lnTo>
                    <a:pt x="18587" y="2739"/>
                  </a:lnTo>
                  <a:lnTo>
                    <a:pt x="18544" y="2761"/>
                  </a:lnTo>
                  <a:lnTo>
                    <a:pt x="18497" y="2781"/>
                  </a:lnTo>
                  <a:lnTo>
                    <a:pt x="18450" y="2799"/>
                  </a:lnTo>
                  <a:lnTo>
                    <a:pt x="18400" y="2816"/>
                  </a:lnTo>
                  <a:lnTo>
                    <a:pt x="18292" y="2845"/>
                  </a:lnTo>
                  <a:lnTo>
                    <a:pt x="18235" y="2856"/>
                  </a:lnTo>
                  <a:lnTo>
                    <a:pt x="18175" y="2865"/>
                  </a:lnTo>
                  <a:lnTo>
                    <a:pt x="18112" y="2873"/>
                  </a:lnTo>
                  <a:lnTo>
                    <a:pt x="18047" y="2878"/>
                  </a:lnTo>
                  <a:lnTo>
                    <a:pt x="17980" y="2881"/>
                  </a:lnTo>
                  <a:lnTo>
                    <a:pt x="17910" y="2882"/>
                  </a:lnTo>
                  <a:lnTo>
                    <a:pt x="17807" y="2879"/>
                  </a:lnTo>
                  <a:lnTo>
                    <a:pt x="17710" y="2870"/>
                  </a:lnTo>
                  <a:lnTo>
                    <a:pt x="17618" y="2856"/>
                  </a:lnTo>
                  <a:lnTo>
                    <a:pt x="17575" y="2847"/>
                  </a:lnTo>
                  <a:lnTo>
                    <a:pt x="17534" y="2837"/>
                  </a:lnTo>
                  <a:lnTo>
                    <a:pt x="17455" y="2812"/>
                  </a:lnTo>
                  <a:lnTo>
                    <a:pt x="17381" y="2784"/>
                  </a:lnTo>
                  <a:lnTo>
                    <a:pt x="17312" y="2752"/>
                  </a:lnTo>
                  <a:lnTo>
                    <a:pt x="17249" y="2714"/>
                  </a:lnTo>
                  <a:lnTo>
                    <a:pt x="17191" y="2676"/>
                  </a:lnTo>
                  <a:lnTo>
                    <a:pt x="17136" y="2633"/>
                  </a:lnTo>
                  <a:lnTo>
                    <a:pt x="17086" y="2588"/>
                  </a:lnTo>
                  <a:lnTo>
                    <a:pt x="17039" y="2542"/>
                  </a:lnTo>
                  <a:lnTo>
                    <a:pt x="17017" y="2517"/>
                  </a:lnTo>
                  <a:lnTo>
                    <a:pt x="16995" y="2493"/>
                  </a:lnTo>
                  <a:lnTo>
                    <a:pt x="16957" y="2442"/>
                  </a:lnTo>
                  <a:lnTo>
                    <a:pt x="16919" y="2391"/>
                  </a:lnTo>
                  <a:lnTo>
                    <a:pt x="16885" y="2339"/>
                  </a:lnTo>
                  <a:lnTo>
                    <a:pt x="17311" y="2116"/>
                  </a:lnTo>
                  <a:lnTo>
                    <a:pt x="17359" y="2181"/>
                  </a:lnTo>
                  <a:lnTo>
                    <a:pt x="17385" y="2212"/>
                  </a:lnTo>
                  <a:lnTo>
                    <a:pt x="17413" y="2241"/>
                  </a:lnTo>
                  <a:lnTo>
                    <a:pt x="17443" y="2270"/>
                  </a:lnTo>
                  <a:lnTo>
                    <a:pt x="17474" y="2297"/>
                  </a:lnTo>
                  <a:lnTo>
                    <a:pt x="17544" y="2346"/>
                  </a:lnTo>
                  <a:lnTo>
                    <a:pt x="17581" y="2366"/>
                  </a:lnTo>
                  <a:lnTo>
                    <a:pt x="17622" y="2386"/>
                  </a:lnTo>
                  <a:lnTo>
                    <a:pt x="17663" y="2402"/>
                  </a:lnTo>
                  <a:lnTo>
                    <a:pt x="17707" y="2415"/>
                  </a:lnTo>
                  <a:lnTo>
                    <a:pt x="17754" y="2427"/>
                  </a:lnTo>
                  <a:lnTo>
                    <a:pt x="17777" y="2432"/>
                  </a:lnTo>
                  <a:lnTo>
                    <a:pt x="17801" y="2435"/>
                  </a:lnTo>
                  <a:lnTo>
                    <a:pt x="17853" y="2440"/>
                  </a:lnTo>
                  <a:lnTo>
                    <a:pt x="17906" y="2442"/>
                  </a:lnTo>
                  <a:lnTo>
                    <a:pt x="17984" y="2440"/>
                  </a:lnTo>
                  <a:lnTo>
                    <a:pt x="18055" y="2433"/>
                  </a:lnTo>
                  <a:lnTo>
                    <a:pt x="18120" y="2423"/>
                  </a:lnTo>
                  <a:lnTo>
                    <a:pt x="18178" y="2409"/>
                  </a:lnTo>
                  <a:lnTo>
                    <a:pt x="18230" y="2392"/>
                  </a:lnTo>
                  <a:lnTo>
                    <a:pt x="18275" y="2370"/>
                  </a:lnTo>
                  <a:lnTo>
                    <a:pt x="18297" y="2359"/>
                  </a:lnTo>
                  <a:lnTo>
                    <a:pt x="18316" y="2347"/>
                  </a:lnTo>
                  <a:lnTo>
                    <a:pt x="18351" y="2319"/>
                  </a:lnTo>
                  <a:lnTo>
                    <a:pt x="18367" y="2304"/>
                  </a:lnTo>
                  <a:lnTo>
                    <a:pt x="18381" y="2289"/>
                  </a:lnTo>
                  <a:lnTo>
                    <a:pt x="18407" y="2255"/>
                  </a:lnTo>
                  <a:lnTo>
                    <a:pt x="18428" y="2221"/>
                  </a:lnTo>
                  <a:lnTo>
                    <a:pt x="18443" y="2182"/>
                  </a:lnTo>
                  <a:lnTo>
                    <a:pt x="18456" y="2142"/>
                  </a:lnTo>
                  <a:lnTo>
                    <a:pt x="18464" y="2099"/>
                  </a:lnTo>
                  <a:lnTo>
                    <a:pt x="18469" y="2056"/>
                  </a:lnTo>
                  <a:lnTo>
                    <a:pt x="18470" y="2009"/>
                  </a:lnTo>
                  <a:lnTo>
                    <a:pt x="18469" y="1977"/>
                  </a:lnTo>
                  <a:lnTo>
                    <a:pt x="18466" y="1945"/>
                  </a:lnTo>
                  <a:lnTo>
                    <a:pt x="18461" y="1914"/>
                  </a:lnTo>
                  <a:lnTo>
                    <a:pt x="18453" y="1884"/>
                  </a:lnTo>
                  <a:lnTo>
                    <a:pt x="18443" y="1857"/>
                  </a:lnTo>
                  <a:lnTo>
                    <a:pt x="18430" y="1830"/>
                  </a:lnTo>
                  <a:lnTo>
                    <a:pt x="18416" y="1805"/>
                  </a:lnTo>
                  <a:lnTo>
                    <a:pt x="18398" y="1782"/>
                  </a:lnTo>
                  <a:lnTo>
                    <a:pt x="18377" y="1760"/>
                  </a:lnTo>
                  <a:lnTo>
                    <a:pt x="18353" y="1741"/>
                  </a:lnTo>
                  <a:lnTo>
                    <a:pt x="18325" y="1723"/>
                  </a:lnTo>
                  <a:lnTo>
                    <a:pt x="18296" y="1706"/>
                  </a:lnTo>
                  <a:lnTo>
                    <a:pt x="18262" y="1692"/>
                  </a:lnTo>
                  <a:lnTo>
                    <a:pt x="18224" y="1680"/>
                  </a:lnTo>
                  <a:lnTo>
                    <a:pt x="18184" y="1670"/>
                  </a:lnTo>
                  <a:lnTo>
                    <a:pt x="18162" y="1665"/>
                  </a:lnTo>
                  <a:lnTo>
                    <a:pt x="18140" y="1661"/>
                  </a:lnTo>
                  <a:lnTo>
                    <a:pt x="17576" y="1570"/>
                  </a:lnTo>
                  <a:lnTo>
                    <a:pt x="17503" y="1555"/>
                  </a:lnTo>
                  <a:lnTo>
                    <a:pt x="17433" y="1539"/>
                  </a:lnTo>
                  <a:lnTo>
                    <a:pt x="17367" y="1517"/>
                  </a:lnTo>
                  <a:lnTo>
                    <a:pt x="17305" y="1491"/>
                  </a:lnTo>
                  <a:lnTo>
                    <a:pt x="17246" y="1461"/>
                  </a:lnTo>
                  <a:lnTo>
                    <a:pt x="17192" y="1428"/>
                  </a:lnTo>
                  <a:lnTo>
                    <a:pt x="17143" y="1388"/>
                  </a:lnTo>
                  <a:lnTo>
                    <a:pt x="17098" y="1344"/>
                  </a:lnTo>
                  <a:lnTo>
                    <a:pt x="17057" y="1295"/>
                  </a:lnTo>
                  <a:lnTo>
                    <a:pt x="17021" y="1241"/>
                  </a:lnTo>
                  <a:lnTo>
                    <a:pt x="17006" y="1211"/>
                  </a:lnTo>
                  <a:lnTo>
                    <a:pt x="16991" y="1180"/>
                  </a:lnTo>
                  <a:lnTo>
                    <a:pt x="16966" y="1114"/>
                  </a:lnTo>
                  <a:lnTo>
                    <a:pt x="16946" y="1043"/>
                  </a:lnTo>
                  <a:lnTo>
                    <a:pt x="16931" y="965"/>
                  </a:lnTo>
                  <a:lnTo>
                    <a:pt x="16923" y="880"/>
                  </a:lnTo>
                  <a:lnTo>
                    <a:pt x="16920" y="836"/>
                  </a:lnTo>
                  <a:lnTo>
                    <a:pt x="16919" y="789"/>
                  </a:lnTo>
                  <a:lnTo>
                    <a:pt x="16923" y="715"/>
                  </a:lnTo>
                  <a:lnTo>
                    <a:pt x="16927" y="677"/>
                  </a:lnTo>
                  <a:lnTo>
                    <a:pt x="16932" y="641"/>
                  </a:lnTo>
                  <a:lnTo>
                    <a:pt x="16940" y="604"/>
                  </a:lnTo>
                  <a:lnTo>
                    <a:pt x="16950" y="569"/>
                  </a:lnTo>
                  <a:lnTo>
                    <a:pt x="16960" y="533"/>
                  </a:lnTo>
                  <a:lnTo>
                    <a:pt x="16973" y="498"/>
                  </a:lnTo>
                  <a:lnTo>
                    <a:pt x="16989" y="463"/>
                  </a:lnTo>
                  <a:lnTo>
                    <a:pt x="17006" y="430"/>
                  </a:lnTo>
                  <a:lnTo>
                    <a:pt x="17025" y="396"/>
                  </a:lnTo>
                  <a:lnTo>
                    <a:pt x="17046" y="365"/>
                  </a:lnTo>
                  <a:lnTo>
                    <a:pt x="17068" y="333"/>
                  </a:lnTo>
                  <a:lnTo>
                    <a:pt x="17092" y="303"/>
                  </a:lnTo>
                  <a:lnTo>
                    <a:pt x="17149" y="245"/>
                  </a:lnTo>
                  <a:lnTo>
                    <a:pt x="17180" y="218"/>
                  </a:lnTo>
                  <a:lnTo>
                    <a:pt x="17213" y="193"/>
                  </a:lnTo>
                  <a:lnTo>
                    <a:pt x="17286" y="145"/>
                  </a:lnTo>
                  <a:lnTo>
                    <a:pt x="17327" y="123"/>
                  </a:lnTo>
                  <a:lnTo>
                    <a:pt x="17369" y="104"/>
                  </a:lnTo>
                  <a:lnTo>
                    <a:pt x="17413" y="84"/>
                  </a:lnTo>
                  <a:lnTo>
                    <a:pt x="17460" y="67"/>
                  </a:lnTo>
                  <a:lnTo>
                    <a:pt x="17510" y="53"/>
                  </a:lnTo>
                  <a:lnTo>
                    <a:pt x="17562" y="39"/>
                  </a:lnTo>
                  <a:lnTo>
                    <a:pt x="17616" y="28"/>
                  </a:lnTo>
                  <a:lnTo>
                    <a:pt x="17672" y="18"/>
                  </a:lnTo>
                  <a:lnTo>
                    <a:pt x="17732" y="11"/>
                  </a:lnTo>
                  <a:lnTo>
                    <a:pt x="17794" y="6"/>
                  </a:lnTo>
                  <a:lnTo>
                    <a:pt x="17858" y="2"/>
                  </a:lnTo>
                  <a:lnTo>
                    <a:pt x="17926" y="0"/>
                  </a:lnTo>
                  <a:lnTo>
                    <a:pt x="18029" y="3"/>
                  </a:lnTo>
                  <a:lnTo>
                    <a:pt x="18078" y="7"/>
                  </a:lnTo>
                  <a:lnTo>
                    <a:pt x="18125" y="11"/>
                  </a:lnTo>
                  <a:lnTo>
                    <a:pt x="18171" y="16"/>
                  </a:lnTo>
                  <a:lnTo>
                    <a:pt x="18214" y="22"/>
                  </a:lnTo>
                  <a:lnTo>
                    <a:pt x="18298" y="39"/>
                  </a:lnTo>
                  <a:lnTo>
                    <a:pt x="18375" y="58"/>
                  </a:lnTo>
                  <a:lnTo>
                    <a:pt x="18446" y="83"/>
                  </a:lnTo>
                  <a:lnTo>
                    <a:pt x="18512" y="111"/>
                  </a:lnTo>
                  <a:lnTo>
                    <a:pt x="18573" y="142"/>
                  </a:lnTo>
                  <a:lnTo>
                    <a:pt x="18629" y="177"/>
                  </a:lnTo>
                  <a:lnTo>
                    <a:pt x="18681" y="216"/>
                  </a:lnTo>
                  <a:lnTo>
                    <a:pt x="18729" y="256"/>
                  </a:lnTo>
                  <a:lnTo>
                    <a:pt x="18773" y="300"/>
                  </a:lnTo>
                  <a:lnTo>
                    <a:pt x="18814" y="345"/>
                  </a:lnTo>
                  <a:lnTo>
                    <a:pt x="18853" y="392"/>
                  </a:lnTo>
                  <a:lnTo>
                    <a:pt x="18889" y="443"/>
                  </a:lnTo>
                  <a:lnTo>
                    <a:pt x="18923" y="494"/>
                  </a:lnTo>
                  <a:lnTo>
                    <a:pt x="18497" y="716"/>
                  </a:lnTo>
                  <a:lnTo>
                    <a:pt x="18451" y="654"/>
                  </a:lnTo>
                  <a:lnTo>
                    <a:pt x="18399" y="599"/>
                  </a:lnTo>
                  <a:lnTo>
                    <a:pt x="18371" y="574"/>
                  </a:lnTo>
                  <a:lnTo>
                    <a:pt x="18341" y="552"/>
                  </a:lnTo>
                  <a:lnTo>
                    <a:pt x="18310" y="532"/>
                  </a:lnTo>
                  <a:lnTo>
                    <a:pt x="18276" y="512"/>
                  </a:lnTo>
                  <a:lnTo>
                    <a:pt x="18241" y="496"/>
                  </a:lnTo>
                  <a:lnTo>
                    <a:pt x="18204" y="481"/>
                  </a:lnTo>
                  <a:lnTo>
                    <a:pt x="18164" y="470"/>
                  </a:lnTo>
                  <a:lnTo>
                    <a:pt x="18121" y="459"/>
                  </a:lnTo>
                  <a:lnTo>
                    <a:pt x="18076" y="452"/>
                  </a:lnTo>
                  <a:lnTo>
                    <a:pt x="18029" y="445"/>
                  </a:lnTo>
                  <a:lnTo>
                    <a:pt x="17979" y="441"/>
                  </a:lnTo>
                  <a:lnTo>
                    <a:pt x="17926" y="441"/>
                  </a:lnTo>
                  <a:lnTo>
                    <a:pt x="17860" y="443"/>
                  </a:lnTo>
                  <a:lnTo>
                    <a:pt x="17799" y="448"/>
                  </a:lnTo>
                  <a:lnTo>
                    <a:pt x="17743" y="456"/>
                  </a:lnTo>
                  <a:lnTo>
                    <a:pt x="17693" y="466"/>
                  </a:lnTo>
                  <a:lnTo>
                    <a:pt x="17647" y="480"/>
                  </a:lnTo>
                  <a:lnTo>
                    <a:pt x="17606" y="497"/>
                  </a:lnTo>
                  <a:lnTo>
                    <a:pt x="17571" y="516"/>
                  </a:lnTo>
                  <a:lnTo>
                    <a:pt x="17540" y="537"/>
                  </a:lnTo>
                  <a:lnTo>
                    <a:pt x="17513" y="561"/>
                  </a:lnTo>
                  <a:lnTo>
                    <a:pt x="17490" y="588"/>
                  </a:lnTo>
                  <a:lnTo>
                    <a:pt x="17470" y="617"/>
                  </a:lnTo>
                  <a:lnTo>
                    <a:pt x="17456" y="648"/>
                  </a:lnTo>
                  <a:lnTo>
                    <a:pt x="17444" y="680"/>
                  </a:lnTo>
                  <a:lnTo>
                    <a:pt x="17437" y="715"/>
                  </a:lnTo>
                  <a:lnTo>
                    <a:pt x="17431" y="751"/>
                  </a:lnTo>
                  <a:lnTo>
                    <a:pt x="17430" y="789"/>
                  </a:lnTo>
                  <a:lnTo>
                    <a:pt x="17431" y="824"/>
                  </a:lnTo>
                  <a:lnTo>
                    <a:pt x="17434" y="857"/>
                  </a:lnTo>
                  <a:lnTo>
                    <a:pt x="17444" y="912"/>
                  </a:lnTo>
                  <a:lnTo>
                    <a:pt x="17462" y="958"/>
                  </a:lnTo>
                  <a:lnTo>
                    <a:pt x="17475" y="979"/>
                  </a:lnTo>
                  <a:lnTo>
                    <a:pt x="17490" y="996"/>
                  </a:lnTo>
                  <a:lnTo>
                    <a:pt x="17506" y="1011"/>
                  </a:lnTo>
                  <a:lnTo>
                    <a:pt x="17526" y="1025"/>
                  </a:lnTo>
                  <a:lnTo>
                    <a:pt x="17547" y="1038"/>
                  </a:lnTo>
                  <a:lnTo>
                    <a:pt x="17571" y="1049"/>
                  </a:lnTo>
                  <a:lnTo>
                    <a:pt x="17625" y="1067"/>
                  </a:lnTo>
                  <a:lnTo>
                    <a:pt x="17691" y="1080"/>
                  </a:lnTo>
                  <a:lnTo>
                    <a:pt x="18240" y="1167"/>
                  </a:lnTo>
                  <a:close/>
                </a:path>
              </a:pathLst>
            </a:custGeom>
            <a:solidFill>
              <a:srgbClr val="004B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63C1F3F-D217-BEF7-F201-7079ACDD8DD5}"/>
              </a:ext>
            </a:extLst>
          </p:cNvPr>
          <p:cNvCxnSpPr/>
          <p:nvPr userDrawn="1"/>
        </p:nvCxnSpPr>
        <p:spPr>
          <a:xfrm>
            <a:off x="334963" y="6165850"/>
            <a:ext cx="1152207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0001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du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256FA3D-D474-41FF-A847-B77648C680AD}"/>
              </a:ext>
            </a:extLst>
          </p:cNvPr>
          <p:cNvSpPr/>
          <p:nvPr userDrawn="1"/>
        </p:nvSpPr>
        <p:spPr>
          <a:xfrm>
            <a:off x="334963" y="260350"/>
            <a:ext cx="11522075" cy="5616575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 dirty="0"/>
          </a:p>
        </p:txBody>
      </p:sp>
      <p:sp>
        <p:nvSpPr>
          <p:cNvPr id="13" name="Freeform 5">
            <a:extLst>
              <a:ext uri="{FF2B5EF4-FFF2-40B4-BE49-F238E27FC236}">
                <a16:creationId xmlns:a16="http://schemas.microsoft.com/office/drawing/2014/main" id="{57A20951-D5B0-5E2C-90B6-958C177DCA3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07988" y="252413"/>
            <a:ext cx="11380788" cy="5624513"/>
          </a:xfrm>
          <a:custGeom>
            <a:avLst/>
            <a:gdLst>
              <a:gd name="T0" fmla="*/ 510 w 7169"/>
              <a:gd name="T1" fmla="*/ 3543 h 3543"/>
              <a:gd name="T2" fmla="*/ 1432 w 7169"/>
              <a:gd name="T3" fmla="*/ 2509 h 3543"/>
              <a:gd name="T4" fmla="*/ 437 w 7169"/>
              <a:gd name="T5" fmla="*/ 2694 h 3543"/>
              <a:gd name="T6" fmla="*/ 1433 w 7169"/>
              <a:gd name="T7" fmla="*/ 1943 h 3543"/>
              <a:gd name="T8" fmla="*/ 942 w 7169"/>
              <a:gd name="T9" fmla="*/ 2351 h 3543"/>
              <a:gd name="T10" fmla="*/ 373 w 7169"/>
              <a:gd name="T11" fmla="*/ 3191 h 3543"/>
              <a:gd name="T12" fmla="*/ 186 w 7169"/>
              <a:gd name="T13" fmla="*/ 1447 h 3543"/>
              <a:gd name="T14" fmla="*/ 944 w 7169"/>
              <a:gd name="T15" fmla="*/ 1536 h 3543"/>
              <a:gd name="T16" fmla="*/ 679 w 7169"/>
              <a:gd name="T17" fmla="*/ 1007 h 3543"/>
              <a:gd name="T18" fmla="*/ 756 w 7169"/>
              <a:gd name="T19" fmla="*/ 696 h 3543"/>
              <a:gd name="T20" fmla="*/ 2187 w 7169"/>
              <a:gd name="T21" fmla="*/ 3445 h 3543"/>
              <a:gd name="T22" fmla="*/ 2695 w 7169"/>
              <a:gd name="T23" fmla="*/ 3260 h 3543"/>
              <a:gd name="T24" fmla="*/ 4365 w 7169"/>
              <a:gd name="T25" fmla="*/ 3543 h 3543"/>
              <a:gd name="T26" fmla="*/ 4444 w 7169"/>
              <a:gd name="T27" fmla="*/ 2509 h 3543"/>
              <a:gd name="T28" fmla="*/ 2850 w 7169"/>
              <a:gd name="T29" fmla="*/ 2881 h 3543"/>
              <a:gd name="T30" fmla="*/ 2033 w 7169"/>
              <a:gd name="T31" fmla="*/ 1758 h 3543"/>
              <a:gd name="T32" fmla="*/ 2850 w 7169"/>
              <a:gd name="T33" fmla="*/ 1943 h 3543"/>
              <a:gd name="T34" fmla="*/ 4444 w 7169"/>
              <a:gd name="T35" fmla="*/ 1943 h 3543"/>
              <a:gd name="T36" fmla="*/ 1498 w 7169"/>
              <a:gd name="T37" fmla="*/ 3102 h 3543"/>
              <a:gd name="T38" fmla="*/ 1871 w 7169"/>
              <a:gd name="T39" fmla="*/ 1689 h 3543"/>
              <a:gd name="T40" fmla="*/ 2442 w 7169"/>
              <a:gd name="T41" fmla="*/ 2948 h 3543"/>
              <a:gd name="T42" fmla="*/ 2442 w 7169"/>
              <a:gd name="T43" fmla="*/ 1536 h 3543"/>
              <a:gd name="T44" fmla="*/ 2628 w 7169"/>
              <a:gd name="T45" fmla="*/ 2198 h 3543"/>
              <a:gd name="T46" fmla="*/ 3012 w 7169"/>
              <a:gd name="T47" fmla="*/ 1691 h 3543"/>
              <a:gd name="T48" fmla="*/ 1871 w 7169"/>
              <a:gd name="T49" fmla="*/ 2286 h 3543"/>
              <a:gd name="T50" fmla="*/ 3769 w 7169"/>
              <a:gd name="T51" fmla="*/ 1601 h 3543"/>
              <a:gd name="T52" fmla="*/ 3692 w 7169"/>
              <a:gd name="T53" fmla="*/ 1378 h 3543"/>
              <a:gd name="T54" fmla="*/ 2939 w 7169"/>
              <a:gd name="T55" fmla="*/ 1007 h 3543"/>
              <a:gd name="T56" fmla="*/ 3769 w 7169"/>
              <a:gd name="T57" fmla="*/ 786 h 3543"/>
              <a:gd name="T58" fmla="*/ 2628 w 7169"/>
              <a:gd name="T59" fmla="*/ 696 h 3543"/>
              <a:gd name="T60" fmla="*/ 1498 w 7169"/>
              <a:gd name="T61" fmla="*/ 696 h 3543"/>
              <a:gd name="T62" fmla="*/ 5966 w 7169"/>
              <a:gd name="T63" fmla="*/ 3445 h 3543"/>
              <a:gd name="T64" fmla="*/ 6475 w 7169"/>
              <a:gd name="T65" fmla="*/ 3260 h 3543"/>
              <a:gd name="T66" fmla="*/ 5966 w 7169"/>
              <a:gd name="T67" fmla="*/ 2881 h 3543"/>
              <a:gd name="T68" fmla="*/ 5214 w 7169"/>
              <a:gd name="T69" fmla="*/ 2509 h 3543"/>
              <a:gd name="T70" fmla="*/ 5724 w 7169"/>
              <a:gd name="T71" fmla="*/ 2129 h 3543"/>
              <a:gd name="T72" fmla="*/ 4712 w 7169"/>
              <a:gd name="T73" fmla="*/ 2948 h 3543"/>
              <a:gd name="T74" fmla="*/ 6796 w 7169"/>
              <a:gd name="T75" fmla="*/ 2198 h 3543"/>
              <a:gd name="T76" fmla="*/ 5655 w 7169"/>
              <a:gd name="T77" fmla="*/ 3102 h 3543"/>
              <a:gd name="T78" fmla="*/ 6225 w 7169"/>
              <a:gd name="T79" fmla="*/ 2351 h 3543"/>
              <a:gd name="T80" fmla="*/ 6411 w 7169"/>
              <a:gd name="T81" fmla="*/ 3191 h 3543"/>
              <a:gd name="T82" fmla="*/ 5655 w 7169"/>
              <a:gd name="T83" fmla="*/ 2198 h 3543"/>
              <a:gd name="T84" fmla="*/ 6982 w 7169"/>
              <a:gd name="T85" fmla="*/ 3039 h 3543"/>
              <a:gd name="T86" fmla="*/ 6982 w 7169"/>
              <a:gd name="T87" fmla="*/ 1447 h 3543"/>
              <a:gd name="T88" fmla="*/ 6630 w 7169"/>
              <a:gd name="T89" fmla="*/ 442 h 3543"/>
              <a:gd name="T90" fmla="*/ 5812 w 7169"/>
              <a:gd name="T91" fmla="*/ 1193 h 3543"/>
              <a:gd name="T92" fmla="*/ 5124 w 7169"/>
              <a:gd name="T93" fmla="*/ 1007 h 3543"/>
              <a:gd name="T94" fmla="*/ 6225 w 7169"/>
              <a:gd name="T95" fmla="*/ 940 h 3543"/>
              <a:gd name="T96" fmla="*/ 5655 w 7169"/>
              <a:gd name="T97" fmla="*/ 696 h 3543"/>
              <a:gd name="T98" fmla="*/ 6982 w 7169"/>
              <a:gd name="T99" fmla="*/ 34 h 3543"/>
              <a:gd name="T100" fmla="*/ 6159 w 7169"/>
              <a:gd name="T101" fmla="*/ 0 h 3543"/>
              <a:gd name="T102" fmla="*/ 1129 w 7169"/>
              <a:gd name="T103" fmla="*/ 98 h 3543"/>
              <a:gd name="T104" fmla="*/ 1498 w 7169"/>
              <a:gd name="T105" fmla="*/ 188 h 3543"/>
              <a:gd name="T106" fmla="*/ 2508 w 7169"/>
              <a:gd name="T107" fmla="*/ 0 h 3543"/>
              <a:gd name="T108" fmla="*/ 4142 w 7169"/>
              <a:gd name="T109" fmla="*/ 188 h 3543"/>
              <a:gd name="T110" fmla="*/ 4525 w 7169"/>
              <a:gd name="T111" fmla="*/ 99 h 3543"/>
              <a:gd name="T112" fmla="*/ 526 w 7169"/>
              <a:gd name="T113" fmla="*/ 257 h 3543"/>
              <a:gd name="T114" fmla="*/ 1343 w 7169"/>
              <a:gd name="T115" fmla="*/ 442 h 3543"/>
              <a:gd name="T116" fmla="*/ 2939 w 7169"/>
              <a:gd name="T117" fmla="*/ 442 h 3543"/>
              <a:gd name="T118" fmla="*/ 3448 w 7169"/>
              <a:gd name="T119" fmla="*/ 257 h 3543"/>
              <a:gd name="T120" fmla="*/ 5060 w 7169"/>
              <a:gd name="T121" fmla="*/ 627 h 3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7169" h="3543">
                <a:moveTo>
                  <a:pt x="5812" y="257"/>
                </a:moveTo>
                <a:lnTo>
                  <a:pt x="5966" y="442"/>
                </a:lnTo>
                <a:lnTo>
                  <a:pt x="5812" y="627"/>
                </a:lnTo>
                <a:lnTo>
                  <a:pt x="5724" y="627"/>
                </a:lnTo>
                <a:lnTo>
                  <a:pt x="5877" y="442"/>
                </a:lnTo>
                <a:lnTo>
                  <a:pt x="5722" y="257"/>
                </a:lnTo>
                <a:lnTo>
                  <a:pt x="5812" y="257"/>
                </a:lnTo>
                <a:close/>
                <a:moveTo>
                  <a:pt x="526" y="3260"/>
                </a:moveTo>
                <a:lnTo>
                  <a:pt x="681" y="3445"/>
                </a:lnTo>
                <a:lnTo>
                  <a:pt x="600" y="3543"/>
                </a:lnTo>
                <a:lnTo>
                  <a:pt x="510" y="3543"/>
                </a:lnTo>
                <a:lnTo>
                  <a:pt x="591" y="3446"/>
                </a:lnTo>
                <a:lnTo>
                  <a:pt x="437" y="3260"/>
                </a:lnTo>
                <a:lnTo>
                  <a:pt x="526" y="3260"/>
                </a:lnTo>
                <a:close/>
                <a:moveTo>
                  <a:pt x="1278" y="3260"/>
                </a:moveTo>
                <a:lnTo>
                  <a:pt x="1433" y="3445"/>
                </a:lnTo>
                <a:lnTo>
                  <a:pt x="1352" y="3543"/>
                </a:lnTo>
                <a:lnTo>
                  <a:pt x="1262" y="3543"/>
                </a:lnTo>
                <a:lnTo>
                  <a:pt x="1343" y="3446"/>
                </a:lnTo>
                <a:lnTo>
                  <a:pt x="1189" y="3260"/>
                </a:lnTo>
                <a:lnTo>
                  <a:pt x="1278" y="3260"/>
                </a:lnTo>
                <a:close/>
                <a:moveTo>
                  <a:pt x="1432" y="2509"/>
                </a:moveTo>
                <a:lnTo>
                  <a:pt x="1279" y="2694"/>
                </a:lnTo>
                <a:lnTo>
                  <a:pt x="1433" y="2881"/>
                </a:lnTo>
                <a:lnTo>
                  <a:pt x="1343" y="2881"/>
                </a:lnTo>
                <a:lnTo>
                  <a:pt x="1189" y="2694"/>
                </a:lnTo>
                <a:lnTo>
                  <a:pt x="1343" y="2509"/>
                </a:lnTo>
                <a:lnTo>
                  <a:pt x="1432" y="2509"/>
                </a:lnTo>
                <a:close/>
                <a:moveTo>
                  <a:pt x="679" y="2509"/>
                </a:moveTo>
                <a:lnTo>
                  <a:pt x="526" y="2694"/>
                </a:lnTo>
                <a:lnTo>
                  <a:pt x="681" y="2881"/>
                </a:lnTo>
                <a:lnTo>
                  <a:pt x="591" y="2881"/>
                </a:lnTo>
                <a:lnTo>
                  <a:pt x="437" y="2694"/>
                </a:lnTo>
                <a:lnTo>
                  <a:pt x="591" y="2509"/>
                </a:lnTo>
                <a:lnTo>
                  <a:pt x="679" y="2509"/>
                </a:lnTo>
                <a:close/>
                <a:moveTo>
                  <a:pt x="526" y="1758"/>
                </a:moveTo>
                <a:lnTo>
                  <a:pt x="681" y="1943"/>
                </a:lnTo>
                <a:lnTo>
                  <a:pt x="527" y="2129"/>
                </a:lnTo>
                <a:lnTo>
                  <a:pt x="437" y="2129"/>
                </a:lnTo>
                <a:lnTo>
                  <a:pt x="591" y="1943"/>
                </a:lnTo>
                <a:lnTo>
                  <a:pt x="437" y="1758"/>
                </a:lnTo>
                <a:lnTo>
                  <a:pt x="526" y="1758"/>
                </a:lnTo>
                <a:close/>
                <a:moveTo>
                  <a:pt x="1278" y="1758"/>
                </a:moveTo>
                <a:lnTo>
                  <a:pt x="1433" y="1943"/>
                </a:lnTo>
                <a:lnTo>
                  <a:pt x="1279" y="2129"/>
                </a:lnTo>
                <a:lnTo>
                  <a:pt x="1189" y="2129"/>
                </a:lnTo>
                <a:lnTo>
                  <a:pt x="1343" y="1943"/>
                </a:lnTo>
                <a:lnTo>
                  <a:pt x="1189" y="1758"/>
                </a:lnTo>
                <a:lnTo>
                  <a:pt x="1278" y="1758"/>
                </a:lnTo>
                <a:close/>
                <a:moveTo>
                  <a:pt x="1129" y="2198"/>
                </a:moveTo>
                <a:lnTo>
                  <a:pt x="1129" y="2286"/>
                </a:lnTo>
                <a:lnTo>
                  <a:pt x="942" y="2441"/>
                </a:lnTo>
                <a:lnTo>
                  <a:pt x="756" y="2288"/>
                </a:lnTo>
                <a:lnTo>
                  <a:pt x="756" y="2198"/>
                </a:lnTo>
                <a:lnTo>
                  <a:pt x="942" y="2351"/>
                </a:lnTo>
                <a:lnTo>
                  <a:pt x="1129" y="2198"/>
                </a:lnTo>
                <a:close/>
                <a:moveTo>
                  <a:pt x="373" y="2198"/>
                </a:moveTo>
                <a:lnTo>
                  <a:pt x="373" y="2286"/>
                </a:lnTo>
                <a:lnTo>
                  <a:pt x="186" y="2441"/>
                </a:lnTo>
                <a:lnTo>
                  <a:pt x="0" y="2288"/>
                </a:lnTo>
                <a:lnTo>
                  <a:pt x="0" y="2198"/>
                </a:lnTo>
                <a:lnTo>
                  <a:pt x="186" y="2351"/>
                </a:lnTo>
                <a:lnTo>
                  <a:pt x="373" y="2198"/>
                </a:lnTo>
                <a:close/>
                <a:moveTo>
                  <a:pt x="186" y="2948"/>
                </a:moveTo>
                <a:lnTo>
                  <a:pt x="373" y="3102"/>
                </a:lnTo>
                <a:lnTo>
                  <a:pt x="373" y="3191"/>
                </a:lnTo>
                <a:lnTo>
                  <a:pt x="186" y="3039"/>
                </a:lnTo>
                <a:lnTo>
                  <a:pt x="0" y="3192"/>
                </a:lnTo>
                <a:lnTo>
                  <a:pt x="0" y="3102"/>
                </a:lnTo>
                <a:lnTo>
                  <a:pt x="186" y="2948"/>
                </a:lnTo>
                <a:close/>
                <a:moveTo>
                  <a:pt x="186" y="1447"/>
                </a:moveTo>
                <a:lnTo>
                  <a:pt x="373" y="1601"/>
                </a:lnTo>
                <a:lnTo>
                  <a:pt x="373" y="1689"/>
                </a:lnTo>
                <a:lnTo>
                  <a:pt x="186" y="1536"/>
                </a:lnTo>
                <a:lnTo>
                  <a:pt x="0" y="1691"/>
                </a:lnTo>
                <a:lnTo>
                  <a:pt x="0" y="1601"/>
                </a:lnTo>
                <a:lnTo>
                  <a:pt x="186" y="1447"/>
                </a:lnTo>
                <a:close/>
                <a:moveTo>
                  <a:pt x="944" y="2948"/>
                </a:moveTo>
                <a:lnTo>
                  <a:pt x="1129" y="3102"/>
                </a:lnTo>
                <a:lnTo>
                  <a:pt x="1129" y="3191"/>
                </a:lnTo>
                <a:lnTo>
                  <a:pt x="944" y="3039"/>
                </a:lnTo>
                <a:lnTo>
                  <a:pt x="756" y="3192"/>
                </a:lnTo>
                <a:lnTo>
                  <a:pt x="756" y="3102"/>
                </a:lnTo>
                <a:lnTo>
                  <a:pt x="944" y="2948"/>
                </a:lnTo>
                <a:close/>
                <a:moveTo>
                  <a:pt x="944" y="1447"/>
                </a:moveTo>
                <a:lnTo>
                  <a:pt x="1129" y="1601"/>
                </a:lnTo>
                <a:lnTo>
                  <a:pt x="1129" y="1689"/>
                </a:lnTo>
                <a:lnTo>
                  <a:pt x="944" y="1536"/>
                </a:lnTo>
                <a:lnTo>
                  <a:pt x="756" y="1691"/>
                </a:lnTo>
                <a:lnTo>
                  <a:pt x="756" y="1601"/>
                </a:lnTo>
                <a:lnTo>
                  <a:pt x="944" y="1447"/>
                </a:lnTo>
                <a:close/>
                <a:moveTo>
                  <a:pt x="1432" y="1007"/>
                </a:moveTo>
                <a:lnTo>
                  <a:pt x="1279" y="1193"/>
                </a:lnTo>
                <a:lnTo>
                  <a:pt x="1433" y="1378"/>
                </a:lnTo>
                <a:lnTo>
                  <a:pt x="1343" y="1378"/>
                </a:lnTo>
                <a:lnTo>
                  <a:pt x="1189" y="1193"/>
                </a:lnTo>
                <a:lnTo>
                  <a:pt x="1343" y="1007"/>
                </a:lnTo>
                <a:lnTo>
                  <a:pt x="1432" y="1007"/>
                </a:lnTo>
                <a:close/>
                <a:moveTo>
                  <a:pt x="679" y="1007"/>
                </a:moveTo>
                <a:lnTo>
                  <a:pt x="526" y="1193"/>
                </a:lnTo>
                <a:lnTo>
                  <a:pt x="681" y="1378"/>
                </a:lnTo>
                <a:lnTo>
                  <a:pt x="591" y="1378"/>
                </a:lnTo>
                <a:lnTo>
                  <a:pt x="437" y="1193"/>
                </a:lnTo>
                <a:lnTo>
                  <a:pt x="591" y="1007"/>
                </a:lnTo>
                <a:lnTo>
                  <a:pt x="679" y="1007"/>
                </a:lnTo>
                <a:close/>
                <a:moveTo>
                  <a:pt x="1129" y="696"/>
                </a:moveTo>
                <a:lnTo>
                  <a:pt x="1129" y="785"/>
                </a:lnTo>
                <a:lnTo>
                  <a:pt x="942" y="940"/>
                </a:lnTo>
                <a:lnTo>
                  <a:pt x="756" y="786"/>
                </a:lnTo>
                <a:lnTo>
                  <a:pt x="756" y="696"/>
                </a:lnTo>
                <a:lnTo>
                  <a:pt x="942" y="850"/>
                </a:lnTo>
                <a:lnTo>
                  <a:pt x="1129" y="696"/>
                </a:lnTo>
                <a:close/>
                <a:moveTo>
                  <a:pt x="373" y="696"/>
                </a:moveTo>
                <a:lnTo>
                  <a:pt x="373" y="785"/>
                </a:lnTo>
                <a:lnTo>
                  <a:pt x="186" y="940"/>
                </a:lnTo>
                <a:lnTo>
                  <a:pt x="0" y="786"/>
                </a:lnTo>
                <a:lnTo>
                  <a:pt x="0" y="696"/>
                </a:lnTo>
                <a:lnTo>
                  <a:pt x="186" y="850"/>
                </a:lnTo>
                <a:lnTo>
                  <a:pt x="373" y="696"/>
                </a:lnTo>
                <a:close/>
                <a:moveTo>
                  <a:pt x="2033" y="3260"/>
                </a:moveTo>
                <a:lnTo>
                  <a:pt x="2187" y="3445"/>
                </a:lnTo>
                <a:lnTo>
                  <a:pt x="2106" y="3543"/>
                </a:lnTo>
                <a:lnTo>
                  <a:pt x="2017" y="3543"/>
                </a:lnTo>
                <a:lnTo>
                  <a:pt x="2098" y="3446"/>
                </a:lnTo>
                <a:lnTo>
                  <a:pt x="1943" y="3260"/>
                </a:lnTo>
                <a:lnTo>
                  <a:pt x="2033" y="3260"/>
                </a:lnTo>
                <a:close/>
                <a:moveTo>
                  <a:pt x="2785" y="3260"/>
                </a:moveTo>
                <a:lnTo>
                  <a:pt x="2939" y="3445"/>
                </a:lnTo>
                <a:lnTo>
                  <a:pt x="2858" y="3543"/>
                </a:lnTo>
                <a:lnTo>
                  <a:pt x="2770" y="3543"/>
                </a:lnTo>
                <a:lnTo>
                  <a:pt x="2850" y="3446"/>
                </a:lnTo>
                <a:lnTo>
                  <a:pt x="2695" y="3260"/>
                </a:lnTo>
                <a:lnTo>
                  <a:pt x="2785" y="3260"/>
                </a:lnTo>
                <a:close/>
                <a:moveTo>
                  <a:pt x="3538" y="3260"/>
                </a:moveTo>
                <a:lnTo>
                  <a:pt x="3692" y="3445"/>
                </a:lnTo>
                <a:lnTo>
                  <a:pt x="3612" y="3543"/>
                </a:lnTo>
                <a:lnTo>
                  <a:pt x="3522" y="3543"/>
                </a:lnTo>
                <a:lnTo>
                  <a:pt x="3603" y="3446"/>
                </a:lnTo>
                <a:lnTo>
                  <a:pt x="3448" y="3260"/>
                </a:lnTo>
                <a:lnTo>
                  <a:pt x="3538" y="3260"/>
                </a:lnTo>
                <a:close/>
                <a:moveTo>
                  <a:pt x="4290" y="3260"/>
                </a:moveTo>
                <a:lnTo>
                  <a:pt x="4444" y="3445"/>
                </a:lnTo>
                <a:lnTo>
                  <a:pt x="4365" y="3543"/>
                </a:lnTo>
                <a:lnTo>
                  <a:pt x="4274" y="3543"/>
                </a:lnTo>
                <a:lnTo>
                  <a:pt x="4355" y="3446"/>
                </a:lnTo>
                <a:lnTo>
                  <a:pt x="4201" y="3260"/>
                </a:lnTo>
                <a:lnTo>
                  <a:pt x="4290" y="3260"/>
                </a:lnTo>
                <a:close/>
                <a:moveTo>
                  <a:pt x="4444" y="2509"/>
                </a:moveTo>
                <a:lnTo>
                  <a:pt x="4290" y="2694"/>
                </a:lnTo>
                <a:lnTo>
                  <a:pt x="4444" y="2881"/>
                </a:lnTo>
                <a:lnTo>
                  <a:pt x="4355" y="2881"/>
                </a:lnTo>
                <a:lnTo>
                  <a:pt x="4201" y="2694"/>
                </a:lnTo>
                <a:lnTo>
                  <a:pt x="4354" y="2509"/>
                </a:lnTo>
                <a:lnTo>
                  <a:pt x="4444" y="2509"/>
                </a:lnTo>
                <a:close/>
                <a:moveTo>
                  <a:pt x="3692" y="2509"/>
                </a:moveTo>
                <a:lnTo>
                  <a:pt x="3538" y="2694"/>
                </a:lnTo>
                <a:lnTo>
                  <a:pt x="3692" y="2881"/>
                </a:lnTo>
                <a:lnTo>
                  <a:pt x="3603" y="2881"/>
                </a:lnTo>
                <a:lnTo>
                  <a:pt x="3448" y="2694"/>
                </a:lnTo>
                <a:lnTo>
                  <a:pt x="3602" y="2509"/>
                </a:lnTo>
                <a:lnTo>
                  <a:pt x="3692" y="2509"/>
                </a:lnTo>
                <a:close/>
                <a:moveTo>
                  <a:pt x="2939" y="2509"/>
                </a:moveTo>
                <a:lnTo>
                  <a:pt x="2785" y="2694"/>
                </a:lnTo>
                <a:lnTo>
                  <a:pt x="2939" y="2881"/>
                </a:lnTo>
                <a:lnTo>
                  <a:pt x="2850" y="2881"/>
                </a:lnTo>
                <a:lnTo>
                  <a:pt x="2695" y="2694"/>
                </a:lnTo>
                <a:lnTo>
                  <a:pt x="2849" y="2509"/>
                </a:lnTo>
                <a:lnTo>
                  <a:pt x="2939" y="2509"/>
                </a:lnTo>
                <a:close/>
                <a:moveTo>
                  <a:pt x="2187" y="2509"/>
                </a:moveTo>
                <a:lnTo>
                  <a:pt x="2033" y="2694"/>
                </a:lnTo>
                <a:lnTo>
                  <a:pt x="2187" y="2881"/>
                </a:lnTo>
                <a:lnTo>
                  <a:pt x="2098" y="2881"/>
                </a:lnTo>
                <a:lnTo>
                  <a:pt x="1943" y="2694"/>
                </a:lnTo>
                <a:lnTo>
                  <a:pt x="2097" y="2509"/>
                </a:lnTo>
                <a:lnTo>
                  <a:pt x="2187" y="2509"/>
                </a:lnTo>
                <a:close/>
                <a:moveTo>
                  <a:pt x="2033" y="1758"/>
                </a:moveTo>
                <a:lnTo>
                  <a:pt x="2187" y="1943"/>
                </a:lnTo>
                <a:lnTo>
                  <a:pt x="2033" y="2129"/>
                </a:lnTo>
                <a:lnTo>
                  <a:pt x="1944" y="2129"/>
                </a:lnTo>
                <a:lnTo>
                  <a:pt x="2098" y="1943"/>
                </a:lnTo>
                <a:lnTo>
                  <a:pt x="1943" y="1758"/>
                </a:lnTo>
                <a:lnTo>
                  <a:pt x="2033" y="1758"/>
                </a:lnTo>
                <a:close/>
                <a:moveTo>
                  <a:pt x="2785" y="1758"/>
                </a:moveTo>
                <a:lnTo>
                  <a:pt x="2939" y="1943"/>
                </a:lnTo>
                <a:lnTo>
                  <a:pt x="2785" y="2129"/>
                </a:lnTo>
                <a:lnTo>
                  <a:pt x="2697" y="2129"/>
                </a:lnTo>
                <a:lnTo>
                  <a:pt x="2850" y="1943"/>
                </a:lnTo>
                <a:lnTo>
                  <a:pt x="2695" y="1758"/>
                </a:lnTo>
                <a:lnTo>
                  <a:pt x="2785" y="1758"/>
                </a:lnTo>
                <a:close/>
                <a:moveTo>
                  <a:pt x="3538" y="1758"/>
                </a:moveTo>
                <a:lnTo>
                  <a:pt x="3692" y="1943"/>
                </a:lnTo>
                <a:lnTo>
                  <a:pt x="3539" y="2129"/>
                </a:lnTo>
                <a:lnTo>
                  <a:pt x="3449" y="2129"/>
                </a:lnTo>
                <a:lnTo>
                  <a:pt x="3603" y="1943"/>
                </a:lnTo>
                <a:lnTo>
                  <a:pt x="3448" y="1758"/>
                </a:lnTo>
                <a:lnTo>
                  <a:pt x="3538" y="1758"/>
                </a:lnTo>
                <a:close/>
                <a:moveTo>
                  <a:pt x="4290" y="1758"/>
                </a:moveTo>
                <a:lnTo>
                  <a:pt x="4444" y="1943"/>
                </a:lnTo>
                <a:lnTo>
                  <a:pt x="4292" y="2129"/>
                </a:lnTo>
                <a:lnTo>
                  <a:pt x="4201" y="2129"/>
                </a:lnTo>
                <a:lnTo>
                  <a:pt x="4355" y="1943"/>
                </a:lnTo>
                <a:lnTo>
                  <a:pt x="4201" y="1758"/>
                </a:lnTo>
                <a:lnTo>
                  <a:pt x="4290" y="1758"/>
                </a:lnTo>
                <a:close/>
                <a:moveTo>
                  <a:pt x="1685" y="2948"/>
                </a:moveTo>
                <a:lnTo>
                  <a:pt x="1871" y="3102"/>
                </a:lnTo>
                <a:lnTo>
                  <a:pt x="1871" y="3191"/>
                </a:lnTo>
                <a:lnTo>
                  <a:pt x="1685" y="3039"/>
                </a:lnTo>
                <a:lnTo>
                  <a:pt x="1498" y="3192"/>
                </a:lnTo>
                <a:lnTo>
                  <a:pt x="1498" y="3102"/>
                </a:lnTo>
                <a:lnTo>
                  <a:pt x="1685" y="2948"/>
                </a:lnTo>
                <a:close/>
                <a:moveTo>
                  <a:pt x="4142" y="2198"/>
                </a:moveTo>
                <a:lnTo>
                  <a:pt x="4142" y="2286"/>
                </a:lnTo>
                <a:lnTo>
                  <a:pt x="3955" y="2441"/>
                </a:lnTo>
                <a:lnTo>
                  <a:pt x="3769" y="2288"/>
                </a:lnTo>
                <a:lnTo>
                  <a:pt x="3769" y="2198"/>
                </a:lnTo>
                <a:lnTo>
                  <a:pt x="3955" y="2351"/>
                </a:lnTo>
                <a:lnTo>
                  <a:pt x="4142" y="2198"/>
                </a:lnTo>
                <a:close/>
                <a:moveTo>
                  <a:pt x="1685" y="1447"/>
                </a:moveTo>
                <a:lnTo>
                  <a:pt x="1871" y="1601"/>
                </a:lnTo>
                <a:lnTo>
                  <a:pt x="1871" y="1689"/>
                </a:lnTo>
                <a:lnTo>
                  <a:pt x="1685" y="1536"/>
                </a:lnTo>
                <a:lnTo>
                  <a:pt x="1498" y="1691"/>
                </a:lnTo>
                <a:lnTo>
                  <a:pt x="1498" y="1601"/>
                </a:lnTo>
                <a:lnTo>
                  <a:pt x="1685" y="1447"/>
                </a:lnTo>
                <a:close/>
                <a:moveTo>
                  <a:pt x="2442" y="2948"/>
                </a:moveTo>
                <a:lnTo>
                  <a:pt x="2628" y="3102"/>
                </a:lnTo>
                <a:lnTo>
                  <a:pt x="2628" y="3191"/>
                </a:lnTo>
                <a:lnTo>
                  <a:pt x="2442" y="3039"/>
                </a:lnTo>
                <a:lnTo>
                  <a:pt x="2256" y="3192"/>
                </a:lnTo>
                <a:lnTo>
                  <a:pt x="2256" y="3102"/>
                </a:lnTo>
                <a:lnTo>
                  <a:pt x="2442" y="2948"/>
                </a:lnTo>
                <a:close/>
                <a:moveTo>
                  <a:pt x="3384" y="2198"/>
                </a:moveTo>
                <a:lnTo>
                  <a:pt x="3384" y="2286"/>
                </a:lnTo>
                <a:lnTo>
                  <a:pt x="3198" y="2441"/>
                </a:lnTo>
                <a:lnTo>
                  <a:pt x="3012" y="2288"/>
                </a:lnTo>
                <a:lnTo>
                  <a:pt x="3012" y="2198"/>
                </a:lnTo>
                <a:lnTo>
                  <a:pt x="3198" y="2351"/>
                </a:lnTo>
                <a:lnTo>
                  <a:pt x="3384" y="2198"/>
                </a:lnTo>
                <a:close/>
                <a:moveTo>
                  <a:pt x="2442" y="1447"/>
                </a:moveTo>
                <a:lnTo>
                  <a:pt x="2628" y="1601"/>
                </a:lnTo>
                <a:lnTo>
                  <a:pt x="2628" y="1689"/>
                </a:lnTo>
                <a:lnTo>
                  <a:pt x="2442" y="1536"/>
                </a:lnTo>
                <a:lnTo>
                  <a:pt x="2256" y="1691"/>
                </a:lnTo>
                <a:lnTo>
                  <a:pt x="2256" y="1601"/>
                </a:lnTo>
                <a:lnTo>
                  <a:pt x="2442" y="1447"/>
                </a:lnTo>
                <a:close/>
                <a:moveTo>
                  <a:pt x="3198" y="2948"/>
                </a:moveTo>
                <a:lnTo>
                  <a:pt x="3384" y="3102"/>
                </a:lnTo>
                <a:lnTo>
                  <a:pt x="3384" y="3191"/>
                </a:lnTo>
                <a:lnTo>
                  <a:pt x="3198" y="3039"/>
                </a:lnTo>
                <a:lnTo>
                  <a:pt x="3012" y="3192"/>
                </a:lnTo>
                <a:lnTo>
                  <a:pt x="3012" y="3102"/>
                </a:lnTo>
                <a:lnTo>
                  <a:pt x="3198" y="2948"/>
                </a:lnTo>
                <a:close/>
                <a:moveTo>
                  <a:pt x="2628" y="2198"/>
                </a:moveTo>
                <a:lnTo>
                  <a:pt x="2628" y="2286"/>
                </a:lnTo>
                <a:lnTo>
                  <a:pt x="2442" y="2441"/>
                </a:lnTo>
                <a:lnTo>
                  <a:pt x="2256" y="2288"/>
                </a:lnTo>
                <a:lnTo>
                  <a:pt x="2256" y="2198"/>
                </a:lnTo>
                <a:lnTo>
                  <a:pt x="2442" y="2351"/>
                </a:lnTo>
                <a:lnTo>
                  <a:pt x="2628" y="2198"/>
                </a:lnTo>
                <a:close/>
                <a:moveTo>
                  <a:pt x="3198" y="1447"/>
                </a:moveTo>
                <a:lnTo>
                  <a:pt x="3384" y="1601"/>
                </a:lnTo>
                <a:lnTo>
                  <a:pt x="3384" y="1689"/>
                </a:lnTo>
                <a:lnTo>
                  <a:pt x="3198" y="1536"/>
                </a:lnTo>
                <a:lnTo>
                  <a:pt x="3012" y="1691"/>
                </a:lnTo>
                <a:lnTo>
                  <a:pt x="3012" y="1601"/>
                </a:lnTo>
                <a:lnTo>
                  <a:pt x="3198" y="1447"/>
                </a:lnTo>
                <a:close/>
                <a:moveTo>
                  <a:pt x="3955" y="2948"/>
                </a:moveTo>
                <a:lnTo>
                  <a:pt x="4142" y="3102"/>
                </a:lnTo>
                <a:lnTo>
                  <a:pt x="4142" y="3191"/>
                </a:lnTo>
                <a:lnTo>
                  <a:pt x="3955" y="3039"/>
                </a:lnTo>
                <a:lnTo>
                  <a:pt x="3769" y="3192"/>
                </a:lnTo>
                <a:lnTo>
                  <a:pt x="3769" y="3102"/>
                </a:lnTo>
                <a:lnTo>
                  <a:pt x="3955" y="2948"/>
                </a:lnTo>
                <a:close/>
                <a:moveTo>
                  <a:pt x="1871" y="2198"/>
                </a:moveTo>
                <a:lnTo>
                  <a:pt x="1871" y="2286"/>
                </a:lnTo>
                <a:lnTo>
                  <a:pt x="1684" y="2441"/>
                </a:lnTo>
                <a:lnTo>
                  <a:pt x="1498" y="2288"/>
                </a:lnTo>
                <a:lnTo>
                  <a:pt x="1498" y="2198"/>
                </a:lnTo>
                <a:lnTo>
                  <a:pt x="1684" y="2351"/>
                </a:lnTo>
                <a:lnTo>
                  <a:pt x="1871" y="2198"/>
                </a:lnTo>
                <a:close/>
                <a:moveTo>
                  <a:pt x="3955" y="1447"/>
                </a:moveTo>
                <a:lnTo>
                  <a:pt x="4142" y="1601"/>
                </a:lnTo>
                <a:lnTo>
                  <a:pt x="4142" y="1689"/>
                </a:lnTo>
                <a:lnTo>
                  <a:pt x="3955" y="1536"/>
                </a:lnTo>
                <a:lnTo>
                  <a:pt x="3769" y="1691"/>
                </a:lnTo>
                <a:lnTo>
                  <a:pt x="3769" y="1601"/>
                </a:lnTo>
                <a:lnTo>
                  <a:pt x="3955" y="1447"/>
                </a:lnTo>
                <a:close/>
                <a:moveTo>
                  <a:pt x="4444" y="1007"/>
                </a:moveTo>
                <a:lnTo>
                  <a:pt x="4290" y="1193"/>
                </a:lnTo>
                <a:lnTo>
                  <a:pt x="4444" y="1378"/>
                </a:lnTo>
                <a:lnTo>
                  <a:pt x="4355" y="1378"/>
                </a:lnTo>
                <a:lnTo>
                  <a:pt x="4201" y="1193"/>
                </a:lnTo>
                <a:lnTo>
                  <a:pt x="4354" y="1007"/>
                </a:lnTo>
                <a:lnTo>
                  <a:pt x="4444" y="1007"/>
                </a:lnTo>
                <a:close/>
                <a:moveTo>
                  <a:pt x="3692" y="1007"/>
                </a:moveTo>
                <a:lnTo>
                  <a:pt x="3538" y="1193"/>
                </a:lnTo>
                <a:lnTo>
                  <a:pt x="3692" y="1378"/>
                </a:lnTo>
                <a:lnTo>
                  <a:pt x="3603" y="1378"/>
                </a:lnTo>
                <a:lnTo>
                  <a:pt x="3448" y="1193"/>
                </a:lnTo>
                <a:lnTo>
                  <a:pt x="3602" y="1007"/>
                </a:lnTo>
                <a:lnTo>
                  <a:pt x="3692" y="1007"/>
                </a:lnTo>
                <a:close/>
                <a:moveTo>
                  <a:pt x="2939" y="1007"/>
                </a:moveTo>
                <a:lnTo>
                  <a:pt x="2785" y="1193"/>
                </a:lnTo>
                <a:lnTo>
                  <a:pt x="2939" y="1378"/>
                </a:lnTo>
                <a:lnTo>
                  <a:pt x="2850" y="1378"/>
                </a:lnTo>
                <a:lnTo>
                  <a:pt x="2695" y="1193"/>
                </a:lnTo>
                <a:lnTo>
                  <a:pt x="2849" y="1007"/>
                </a:lnTo>
                <a:lnTo>
                  <a:pt x="2939" y="1007"/>
                </a:lnTo>
                <a:close/>
                <a:moveTo>
                  <a:pt x="2187" y="1007"/>
                </a:moveTo>
                <a:lnTo>
                  <a:pt x="2033" y="1193"/>
                </a:lnTo>
                <a:lnTo>
                  <a:pt x="2187" y="1378"/>
                </a:lnTo>
                <a:lnTo>
                  <a:pt x="2098" y="1378"/>
                </a:lnTo>
                <a:lnTo>
                  <a:pt x="1943" y="1193"/>
                </a:lnTo>
                <a:lnTo>
                  <a:pt x="2097" y="1007"/>
                </a:lnTo>
                <a:lnTo>
                  <a:pt x="2187" y="1007"/>
                </a:lnTo>
                <a:close/>
                <a:moveTo>
                  <a:pt x="4142" y="696"/>
                </a:moveTo>
                <a:lnTo>
                  <a:pt x="4142" y="785"/>
                </a:lnTo>
                <a:lnTo>
                  <a:pt x="3955" y="940"/>
                </a:lnTo>
                <a:lnTo>
                  <a:pt x="3769" y="786"/>
                </a:lnTo>
                <a:lnTo>
                  <a:pt x="3769" y="696"/>
                </a:lnTo>
                <a:lnTo>
                  <a:pt x="3955" y="850"/>
                </a:lnTo>
                <a:lnTo>
                  <a:pt x="4142" y="696"/>
                </a:lnTo>
                <a:close/>
                <a:moveTo>
                  <a:pt x="3384" y="696"/>
                </a:moveTo>
                <a:lnTo>
                  <a:pt x="3384" y="785"/>
                </a:lnTo>
                <a:lnTo>
                  <a:pt x="3198" y="940"/>
                </a:lnTo>
                <a:lnTo>
                  <a:pt x="3012" y="786"/>
                </a:lnTo>
                <a:lnTo>
                  <a:pt x="3012" y="696"/>
                </a:lnTo>
                <a:lnTo>
                  <a:pt x="3198" y="850"/>
                </a:lnTo>
                <a:lnTo>
                  <a:pt x="3384" y="696"/>
                </a:lnTo>
                <a:close/>
                <a:moveTo>
                  <a:pt x="2628" y="696"/>
                </a:moveTo>
                <a:lnTo>
                  <a:pt x="2628" y="785"/>
                </a:lnTo>
                <a:lnTo>
                  <a:pt x="2442" y="940"/>
                </a:lnTo>
                <a:lnTo>
                  <a:pt x="2256" y="786"/>
                </a:lnTo>
                <a:lnTo>
                  <a:pt x="2256" y="696"/>
                </a:lnTo>
                <a:lnTo>
                  <a:pt x="2442" y="850"/>
                </a:lnTo>
                <a:lnTo>
                  <a:pt x="2628" y="696"/>
                </a:lnTo>
                <a:close/>
                <a:moveTo>
                  <a:pt x="1871" y="696"/>
                </a:moveTo>
                <a:lnTo>
                  <a:pt x="1871" y="785"/>
                </a:lnTo>
                <a:lnTo>
                  <a:pt x="1684" y="940"/>
                </a:lnTo>
                <a:lnTo>
                  <a:pt x="1498" y="786"/>
                </a:lnTo>
                <a:lnTo>
                  <a:pt x="1498" y="696"/>
                </a:lnTo>
                <a:lnTo>
                  <a:pt x="1684" y="850"/>
                </a:lnTo>
                <a:lnTo>
                  <a:pt x="1871" y="696"/>
                </a:lnTo>
                <a:close/>
                <a:moveTo>
                  <a:pt x="5060" y="3260"/>
                </a:moveTo>
                <a:lnTo>
                  <a:pt x="5214" y="3445"/>
                </a:lnTo>
                <a:lnTo>
                  <a:pt x="5133" y="3543"/>
                </a:lnTo>
                <a:lnTo>
                  <a:pt x="5044" y="3543"/>
                </a:lnTo>
                <a:lnTo>
                  <a:pt x="5124" y="3446"/>
                </a:lnTo>
                <a:lnTo>
                  <a:pt x="4970" y="3260"/>
                </a:lnTo>
                <a:lnTo>
                  <a:pt x="5060" y="3260"/>
                </a:lnTo>
                <a:close/>
                <a:moveTo>
                  <a:pt x="5812" y="3260"/>
                </a:moveTo>
                <a:lnTo>
                  <a:pt x="5966" y="3445"/>
                </a:lnTo>
                <a:lnTo>
                  <a:pt x="5885" y="3543"/>
                </a:lnTo>
                <a:lnTo>
                  <a:pt x="5796" y="3543"/>
                </a:lnTo>
                <a:lnTo>
                  <a:pt x="5877" y="3446"/>
                </a:lnTo>
                <a:lnTo>
                  <a:pt x="5722" y="3260"/>
                </a:lnTo>
                <a:lnTo>
                  <a:pt x="5812" y="3260"/>
                </a:lnTo>
                <a:close/>
                <a:moveTo>
                  <a:pt x="6565" y="3260"/>
                </a:moveTo>
                <a:lnTo>
                  <a:pt x="6719" y="3445"/>
                </a:lnTo>
                <a:lnTo>
                  <a:pt x="6639" y="3543"/>
                </a:lnTo>
                <a:lnTo>
                  <a:pt x="6549" y="3543"/>
                </a:lnTo>
                <a:lnTo>
                  <a:pt x="6630" y="3446"/>
                </a:lnTo>
                <a:lnTo>
                  <a:pt x="6475" y="3260"/>
                </a:lnTo>
                <a:lnTo>
                  <a:pt x="6565" y="3260"/>
                </a:lnTo>
                <a:close/>
                <a:moveTo>
                  <a:pt x="6719" y="2509"/>
                </a:moveTo>
                <a:lnTo>
                  <a:pt x="6565" y="2694"/>
                </a:lnTo>
                <a:lnTo>
                  <a:pt x="6719" y="2881"/>
                </a:lnTo>
                <a:lnTo>
                  <a:pt x="6630" y="2881"/>
                </a:lnTo>
                <a:lnTo>
                  <a:pt x="6475" y="2694"/>
                </a:lnTo>
                <a:lnTo>
                  <a:pt x="6629" y="2509"/>
                </a:lnTo>
                <a:lnTo>
                  <a:pt x="6719" y="2509"/>
                </a:lnTo>
                <a:close/>
                <a:moveTo>
                  <a:pt x="5966" y="2509"/>
                </a:moveTo>
                <a:lnTo>
                  <a:pt x="5812" y="2694"/>
                </a:lnTo>
                <a:lnTo>
                  <a:pt x="5966" y="2881"/>
                </a:lnTo>
                <a:lnTo>
                  <a:pt x="5877" y="2881"/>
                </a:lnTo>
                <a:lnTo>
                  <a:pt x="5722" y="2694"/>
                </a:lnTo>
                <a:lnTo>
                  <a:pt x="5876" y="2509"/>
                </a:lnTo>
                <a:lnTo>
                  <a:pt x="5966" y="2509"/>
                </a:lnTo>
                <a:close/>
                <a:moveTo>
                  <a:pt x="5214" y="2509"/>
                </a:moveTo>
                <a:lnTo>
                  <a:pt x="5060" y="2694"/>
                </a:lnTo>
                <a:lnTo>
                  <a:pt x="5214" y="2881"/>
                </a:lnTo>
                <a:lnTo>
                  <a:pt x="5124" y="2881"/>
                </a:lnTo>
                <a:lnTo>
                  <a:pt x="4970" y="2694"/>
                </a:lnTo>
                <a:lnTo>
                  <a:pt x="5124" y="2509"/>
                </a:lnTo>
                <a:lnTo>
                  <a:pt x="5214" y="2509"/>
                </a:lnTo>
                <a:close/>
                <a:moveTo>
                  <a:pt x="5060" y="1758"/>
                </a:moveTo>
                <a:lnTo>
                  <a:pt x="5214" y="1943"/>
                </a:lnTo>
                <a:lnTo>
                  <a:pt x="5060" y="2129"/>
                </a:lnTo>
                <a:lnTo>
                  <a:pt x="4971" y="2129"/>
                </a:lnTo>
                <a:lnTo>
                  <a:pt x="5124" y="1943"/>
                </a:lnTo>
                <a:lnTo>
                  <a:pt x="4970" y="1758"/>
                </a:lnTo>
                <a:lnTo>
                  <a:pt x="5060" y="1758"/>
                </a:lnTo>
                <a:close/>
                <a:moveTo>
                  <a:pt x="5812" y="1758"/>
                </a:moveTo>
                <a:lnTo>
                  <a:pt x="5966" y="1943"/>
                </a:lnTo>
                <a:lnTo>
                  <a:pt x="5812" y="2129"/>
                </a:lnTo>
                <a:lnTo>
                  <a:pt x="5724" y="2129"/>
                </a:lnTo>
                <a:lnTo>
                  <a:pt x="5877" y="1943"/>
                </a:lnTo>
                <a:lnTo>
                  <a:pt x="5722" y="1758"/>
                </a:lnTo>
                <a:lnTo>
                  <a:pt x="5812" y="1758"/>
                </a:lnTo>
                <a:close/>
                <a:moveTo>
                  <a:pt x="6565" y="1758"/>
                </a:moveTo>
                <a:lnTo>
                  <a:pt x="6719" y="1943"/>
                </a:lnTo>
                <a:lnTo>
                  <a:pt x="6565" y="2129"/>
                </a:lnTo>
                <a:lnTo>
                  <a:pt x="6476" y="2129"/>
                </a:lnTo>
                <a:lnTo>
                  <a:pt x="6630" y="1943"/>
                </a:lnTo>
                <a:lnTo>
                  <a:pt x="6475" y="1758"/>
                </a:lnTo>
                <a:lnTo>
                  <a:pt x="6565" y="1758"/>
                </a:lnTo>
                <a:close/>
                <a:moveTo>
                  <a:pt x="4712" y="2948"/>
                </a:moveTo>
                <a:lnTo>
                  <a:pt x="4898" y="3102"/>
                </a:lnTo>
                <a:lnTo>
                  <a:pt x="4898" y="3191"/>
                </a:lnTo>
                <a:lnTo>
                  <a:pt x="4712" y="3039"/>
                </a:lnTo>
                <a:lnTo>
                  <a:pt x="4525" y="3192"/>
                </a:lnTo>
                <a:lnTo>
                  <a:pt x="4525" y="3102"/>
                </a:lnTo>
                <a:lnTo>
                  <a:pt x="4712" y="2948"/>
                </a:lnTo>
                <a:close/>
                <a:moveTo>
                  <a:pt x="7169" y="2198"/>
                </a:moveTo>
                <a:lnTo>
                  <a:pt x="7169" y="2286"/>
                </a:lnTo>
                <a:lnTo>
                  <a:pt x="6982" y="2441"/>
                </a:lnTo>
                <a:lnTo>
                  <a:pt x="6796" y="2288"/>
                </a:lnTo>
                <a:lnTo>
                  <a:pt x="6796" y="2198"/>
                </a:lnTo>
                <a:lnTo>
                  <a:pt x="6982" y="2351"/>
                </a:lnTo>
                <a:lnTo>
                  <a:pt x="7169" y="2198"/>
                </a:lnTo>
                <a:close/>
                <a:moveTo>
                  <a:pt x="4712" y="1447"/>
                </a:moveTo>
                <a:lnTo>
                  <a:pt x="4898" y="1601"/>
                </a:lnTo>
                <a:lnTo>
                  <a:pt x="4898" y="1689"/>
                </a:lnTo>
                <a:lnTo>
                  <a:pt x="4712" y="1536"/>
                </a:lnTo>
                <a:lnTo>
                  <a:pt x="4525" y="1691"/>
                </a:lnTo>
                <a:lnTo>
                  <a:pt x="4525" y="1601"/>
                </a:lnTo>
                <a:lnTo>
                  <a:pt x="4712" y="1447"/>
                </a:lnTo>
                <a:close/>
                <a:moveTo>
                  <a:pt x="5469" y="2948"/>
                </a:moveTo>
                <a:lnTo>
                  <a:pt x="5655" y="3102"/>
                </a:lnTo>
                <a:lnTo>
                  <a:pt x="5655" y="3191"/>
                </a:lnTo>
                <a:lnTo>
                  <a:pt x="5469" y="3039"/>
                </a:lnTo>
                <a:lnTo>
                  <a:pt x="5282" y="3192"/>
                </a:lnTo>
                <a:lnTo>
                  <a:pt x="5282" y="3102"/>
                </a:lnTo>
                <a:lnTo>
                  <a:pt x="5469" y="2948"/>
                </a:lnTo>
                <a:close/>
                <a:moveTo>
                  <a:pt x="6411" y="2198"/>
                </a:moveTo>
                <a:lnTo>
                  <a:pt x="6411" y="2286"/>
                </a:lnTo>
                <a:lnTo>
                  <a:pt x="6225" y="2441"/>
                </a:lnTo>
                <a:lnTo>
                  <a:pt x="6039" y="2288"/>
                </a:lnTo>
                <a:lnTo>
                  <a:pt x="6039" y="2198"/>
                </a:lnTo>
                <a:lnTo>
                  <a:pt x="6225" y="2351"/>
                </a:lnTo>
                <a:lnTo>
                  <a:pt x="6411" y="2198"/>
                </a:lnTo>
                <a:close/>
                <a:moveTo>
                  <a:pt x="5469" y="1447"/>
                </a:moveTo>
                <a:lnTo>
                  <a:pt x="5655" y="1601"/>
                </a:lnTo>
                <a:lnTo>
                  <a:pt x="5655" y="1689"/>
                </a:lnTo>
                <a:lnTo>
                  <a:pt x="5469" y="1536"/>
                </a:lnTo>
                <a:lnTo>
                  <a:pt x="5282" y="1691"/>
                </a:lnTo>
                <a:lnTo>
                  <a:pt x="5282" y="1601"/>
                </a:lnTo>
                <a:lnTo>
                  <a:pt x="5469" y="1447"/>
                </a:lnTo>
                <a:close/>
                <a:moveTo>
                  <a:pt x="6225" y="2948"/>
                </a:moveTo>
                <a:lnTo>
                  <a:pt x="6411" y="3102"/>
                </a:lnTo>
                <a:lnTo>
                  <a:pt x="6411" y="3191"/>
                </a:lnTo>
                <a:lnTo>
                  <a:pt x="6225" y="3039"/>
                </a:lnTo>
                <a:lnTo>
                  <a:pt x="6039" y="3192"/>
                </a:lnTo>
                <a:lnTo>
                  <a:pt x="6039" y="3102"/>
                </a:lnTo>
                <a:lnTo>
                  <a:pt x="6225" y="2948"/>
                </a:lnTo>
                <a:close/>
                <a:moveTo>
                  <a:pt x="5655" y="2198"/>
                </a:moveTo>
                <a:lnTo>
                  <a:pt x="5655" y="2286"/>
                </a:lnTo>
                <a:lnTo>
                  <a:pt x="5469" y="2441"/>
                </a:lnTo>
                <a:lnTo>
                  <a:pt x="5282" y="2288"/>
                </a:lnTo>
                <a:lnTo>
                  <a:pt x="5282" y="2198"/>
                </a:lnTo>
                <a:lnTo>
                  <a:pt x="5469" y="2351"/>
                </a:lnTo>
                <a:lnTo>
                  <a:pt x="5655" y="2198"/>
                </a:lnTo>
                <a:close/>
                <a:moveTo>
                  <a:pt x="6225" y="1447"/>
                </a:moveTo>
                <a:lnTo>
                  <a:pt x="6411" y="1601"/>
                </a:lnTo>
                <a:lnTo>
                  <a:pt x="6411" y="1689"/>
                </a:lnTo>
                <a:lnTo>
                  <a:pt x="6225" y="1536"/>
                </a:lnTo>
                <a:lnTo>
                  <a:pt x="6039" y="1691"/>
                </a:lnTo>
                <a:lnTo>
                  <a:pt x="6039" y="1601"/>
                </a:lnTo>
                <a:lnTo>
                  <a:pt x="6225" y="1447"/>
                </a:lnTo>
                <a:close/>
                <a:moveTo>
                  <a:pt x="6982" y="2948"/>
                </a:moveTo>
                <a:lnTo>
                  <a:pt x="7169" y="3102"/>
                </a:lnTo>
                <a:lnTo>
                  <a:pt x="7169" y="3191"/>
                </a:lnTo>
                <a:lnTo>
                  <a:pt x="6982" y="3039"/>
                </a:lnTo>
                <a:lnTo>
                  <a:pt x="6796" y="3192"/>
                </a:lnTo>
                <a:lnTo>
                  <a:pt x="6796" y="3102"/>
                </a:lnTo>
                <a:lnTo>
                  <a:pt x="6982" y="2948"/>
                </a:lnTo>
                <a:close/>
                <a:moveTo>
                  <a:pt x="4898" y="2198"/>
                </a:moveTo>
                <a:lnTo>
                  <a:pt x="4898" y="2286"/>
                </a:lnTo>
                <a:lnTo>
                  <a:pt x="4711" y="2441"/>
                </a:lnTo>
                <a:lnTo>
                  <a:pt x="4525" y="2288"/>
                </a:lnTo>
                <a:lnTo>
                  <a:pt x="4525" y="2198"/>
                </a:lnTo>
                <a:lnTo>
                  <a:pt x="4711" y="2351"/>
                </a:lnTo>
                <a:lnTo>
                  <a:pt x="4898" y="2198"/>
                </a:lnTo>
                <a:close/>
                <a:moveTo>
                  <a:pt x="6982" y="1447"/>
                </a:moveTo>
                <a:lnTo>
                  <a:pt x="7169" y="1601"/>
                </a:lnTo>
                <a:lnTo>
                  <a:pt x="7169" y="1689"/>
                </a:lnTo>
                <a:lnTo>
                  <a:pt x="6982" y="1536"/>
                </a:lnTo>
                <a:lnTo>
                  <a:pt x="6796" y="1691"/>
                </a:lnTo>
                <a:lnTo>
                  <a:pt x="6796" y="1601"/>
                </a:lnTo>
                <a:lnTo>
                  <a:pt x="6982" y="1447"/>
                </a:lnTo>
                <a:close/>
                <a:moveTo>
                  <a:pt x="6565" y="257"/>
                </a:moveTo>
                <a:lnTo>
                  <a:pt x="6719" y="442"/>
                </a:lnTo>
                <a:lnTo>
                  <a:pt x="6565" y="627"/>
                </a:lnTo>
                <a:lnTo>
                  <a:pt x="6476" y="627"/>
                </a:lnTo>
                <a:lnTo>
                  <a:pt x="6630" y="442"/>
                </a:lnTo>
                <a:lnTo>
                  <a:pt x="6475" y="257"/>
                </a:lnTo>
                <a:lnTo>
                  <a:pt x="6565" y="257"/>
                </a:lnTo>
                <a:close/>
                <a:moveTo>
                  <a:pt x="6719" y="1007"/>
                </a:moveTo>
                <a:lnTo>
                  <a:pt x="6565" y="1193"/>
                </a:lnTo>
                <a:lnTo>
                  <a:pt x="6719" y="1378"/>
                </a:lnTo>
                <a:lnTo>
                  <a:pt x="6630" y="1378"/>
                </a:lnTo>
                <a:lnTo>
                  <a:pt x="6475" y="1193"/>
                </a:lnTo>
                <a:lnTo>
                  <a:pt x="6629" y="1007"/>
                </a:lnTo>
                <a:lnTo>
                  <a:pt x="6719" y="1007"/>
                </a:lnTo>
                <a:close/>
                <a:moveTo>
                  <a:pt x="5966" y="1007"/>
                </a:moveTo>
                <a:lnTo>
                  <a:pt x="5812" y="1193"/>
                </a:lnTo>
                <a:lnTo>
                  <a:pt x="5966" y="1378"/>
                </a:lnTo>
                <a:lnTo>
                  <a:pt x="5877" y="1378"/>
                </a:lnTo>
                <a:lnTo>
                  <a:pt x="5722" y="1193"/>
                </a:lnTo>
                <a:lnTo>
                  <a:pt x="5876" y="1007"/>
                </a:lnTo>
                <a:lnTo>
                  <a:pt x="5966" y="1007"/>
                </a:lnTo>
                <a:close/>
                <a:moveTo>
                  <a:pt x="5214" y="1007"/>
                </a:moveTo>
                <a:lnTo>
                  <a:pt x="5060" y="1193"/>
                </a:lnTo>
                <a:lnTo>
                  <a:pt x="5214" y="1378"/>
                </a:lnTo>
                <a:lnTo>
                  <a:pt x="5124" y="1378"/>
                </a:lnTo>
                <a:lnTo>
                  <a:pt x="4970" y="1193"/>
                </a:lnTo>
                <a:lnTo>
                  <a:pt x="5124" y="1007"/>
                </a:lnTo>
                <a:lnTo>
                  <a:pt x="5214" y="1007"/>
                </a:lnTo>
                <a:close/>
                <a:moveTo>
                  <a:pt x="7169" y="696"/>
                </a:moveTo>
                <a:lnTo>
                  <a:pt x="7169" y="785"/>
                </a:lnTo>
                <a:lnTo>
                  <a:pt x="6982" y="940"/>
                </a:lnTo>
                <a:lnTo>
                  <a:pt x="6796" y="786"/>
                </a:lnTo>
                <a:lnTo>
                  <a:pt x="6796" y="696"/>
                </a:lnTo>
                <a:lnTo>
                  <a:pt x="6982" y="850"/>
                </a:lnTo>
                <a:lnTo>
                  <a:pt x="7169" y="696"/>
                </a:lnTo>
                <a:close/>
                <a:moveTo>
                  <a:pt x="6411" y="696"/>
                </a:moveTo>
                <a:lnTo>
                  <a:pt x="6411" y="785"/>
                </a:lnTo>
                <a:lnTo>
                  <a:pt x="6225" y="940"/>
                </a:lnTo>
                <a:lnTo>
                  <a:pt x="6039" y="786"/>
                </a:lnTo>
                <a:lnTo>
                  <a:pt x="6039" y="696"/>
                </a:lnTo>
                <a:lnTo>
                  <a:pt x="6225" y="850"/>
                </a:lnTo>
                <a:lnTo>
                  <a:pt x="6411" y="696"/>
                </a:lnTo>
                <a:close/>
                <a:moveTo>
                  <a:pt x="5655" y="696"/>
                </a:moveTo>
                <a:lnTo>
                  <a:pt x="5655" y="785"/>
                </a:lnTo>
                <a:lnTo>
                  <a:pt x="5469" y="940"/>
                </a:lnTo>
                <a:lnTo>
                  <a:pt x="5282" y="786"/>
                </a:lnTo>
                <a:lnTo>
                  <a:pt x="5282" y="696"/>
                </a:lnTo>
                <a:lnTo>
                  <a:pt x="5469" y="850"/>
                </a:lnTo>
                <a:lnTo>
                  <a:pt x="5655" y="696"/>
                </a:lnTo>
                <a:close/>
                <a:moveTo>
                  <a:pt x="4898" y="696"/>
                </a:moveTo>
                <a:lnTo>
                  <a:pt x="4898" y="785"/>
                </a:lnTo>
                <a:lnTo>
                  <a:pt x="4711" y="940"/>
                </a:lnTo>
                <a:lnTo>
                  <a:pt x="4525" y="786"/>
                </a:lnTo>
                <a:lnTo>
                  <a:pt x="4525" y="696"/>
                </a:lnTo>
                <a:lnTo>
                  <a:pt x="4711" y="850"/>
                </a:lnTo>
                <a:lnTo>
                  <a:pt x="4898" y="696"/>
                </a:lnTo>
                <a:close/>
                <a:moveTo>
                  <a:pt x="7049" y="0"/>
                </a:moveTo>
                <a:lnTo>
                  <a:pt x="7169" y="98"/>
                </a:lnTo>
                <a:lnTo>
                  <a:pt x="7169" y="188"/>
                </a:lnTo>
                <a:lnTo>
                  <a:pt x="6982" y="34"/>
                </a:lnTo>
                <a:lnTo>
                  <a:pt x="6796" y="188"/>
                </a:lnTo>
                <a:lnTo>
                  <a:pt x="6796" y="99"/>
                </a:lnTo>
                <a:lnTo>
                  <a:pt x="6915" y="0"/>
                </a:lnTo>
                <a:lnTo>
                  <a:pt x="7049" y="0"/>
                </a:lnTo>
                <a:close/>
                <a:moveTo>
                  <a:pt x="6291" y="0"/>
                </a:moveTo>
                <a:lnTo>
                  <a:pt x="6411" y="98"/>
                </a:lnTo>
                <a:lnTo>
                  <a:pt x="6411" y="188"/>
                </a:lnTo>
                <a:lnTo>
                  <a:pt x="6225" y="34"/>
                </a:lnTo>
                <a:lnTo>
                  <a:pt x="6039" y="188"/>
                </a:lnTo>
                <a:lnTo>
                  <a:pt x="6039" y="99"/>
                </a:lnTo>
                <a:lnTo>
                  <a:pt x="6159" y="0"/>
                </a:lnTo>
                <a:lnTo>
                  <a:pt x="6291" y="0"/>
                </a:lnTo>
                <a:close/>
                <a:moveTo>
                  <a:pt x="253" y="0"/>
                </a:moveTo>
                <a:lnTo>
                  <a:pt x="373" y="98"/>
                </a:lnTo>
                <a:lnTo>
                  <a:pt x="373" y="188"/>
                </a:lnTo>
                <a:lnTo>
                  <a:pt x="186" y="34"/>
                </a:lnTo>
                <a:lnTo>
                  <a:pt x="0" y="188"/>
                </a:lnTo>
                <a:lnTo>
                  <a:pt x="0" y="99"/>
                </a:lnTo>
                <a:lnTo>
                  <a:pt x="119" y="0"/>
                </a:lnTo>
                <a:lnTo>
                  <a:pt x="253" y="0"/>
                </a:lnTo>
                <a:close/>
                <a:moveTo>
                  <a:pt x="1010" y="0"/>
                </a:moveTo>
                <a:lnTo>
                  <a:pt x="1129" y="98"/>
                </a:lnTo>
                <a:lnTo>
                  <a:pt x="1129" y="188"/>
                </a:lnTo>
                <a:lnTo>
                  <a:pt x="944" y="34"/>
                </a:lnTo>
                <a:lnTo>
                  <a:pt x="756" y="188"/>
                </a:lnTo>
                <a:lnTo>
                  <a:pt x="756" y="99"/>
                </a:lnTo>
                <a:lnTo>
                  <a:pt x="876" y="0"/>
                </a:lnTo>
                <a:lnTo>
                  <a:pt x="1010" y="0"/>
                </a:lnTo>
                <a:close/>
                <a:moveTo>
                  <a:pt x="1752" y="0"/>
                </a:moveTo>
                <a:lnTo>
                  <a:pt x="1871" y="98"/>
                </a:lnTo>
                <a:lnTo>
                  <a:pt x="1871" y="188"/>
                </a:lnTo>
                <a:lnTo>
                  <a:pt x="1685" y="34"/>
                </a:lnTo>
                <a:lnTo>
                  <a:pt x="1498" y="188"/>
                </a:lnTo>
                <a:lnTo>
                  <a:pt x="1498" y="99"/>
                </a:lnTo>
                <a:lnTo>
                  <a:pt x="1619" y="0"/>
                </a:lnTo>
                <a:lnTo>
                  <a:pt x="1752" y="0"/>
                </a:lnTo>
                <a:close/>
                <a:moveTo>
                  <a:pt x="2508" y="0"/>
                </a:moveTo>
                <a:lnTo>
                  <a:pt x="2628" y="98"/>
                </a:lnTo>
                <a:lnTo>
                  <a:pt x="2628" y="188"/>
                </a:lnTo>
                <a:lnTo>
                  <a:pt x="2442" y="34"/>
                </a:lnTo>
                <a:lnTo>
                  <a:pt x="2256" y="188"/>
                </a:lnTo>
                <a:lnTo>
                  <a:pt x="2256" y="99"/>
                </a:lnTo>
                <a:lnTo>
                  <a:pt x="2375" y="0"/>
                </a:lnTo>
                <a:lnTo>
                  <a:pt x="2508" y="0"/>
                </a:lnTo>
                <a:close/>
                <a:moveTo>
                  <a:pt x="3265" y="0"/>
                </a:moveTo>
                <a:lnTo>
                  <a:pt x="3384" y="98"/>
                </a:lnTo>
                <a:lnTo>
                  <a:pt x="3384" y="188"/>
                </a:lnTo>
                <a:lnTo>
                  <a:pt x="3198" y="34"/>
                </a:lnTo>
                <a:lnTo>
                  <a:pt x="3012" y="188"/>
                </a:lnTo>
                <a:lnTo>
                  <a:pt x="3012" y="99"/>
                </a:lnTo>
                <a:lnTo>
                  <a:pt x="3132" y="0"/>
                </a:lnTo>
                <a:lnTo>
                  <a:pt x="3265" y="0"/>
                </a:lnTo>
                <a:close/>
                <a:moveTo>
                  <a:pt x="4022" y="0"/>
                </a:moveTo>
                <a:lnTo>
                  <a:pt x="4142" y="98"/>
                </a:lnTo>
                <a:lnTo>
                  <a:pt x="4142" y="188"/>
                </a:lnTo>
                <a:lnTo>
                  <a:pt x="3955" y="34"/>
                </a:lnTo>
                <a:lnTo>
                  <a:pt x="3769" y="188"/>
                </a:lnTo>
                <a:lnTo>
                  <a:pt x="3769" y="99"/>
                </a:lnTo>
                <a:lnTo>
                  <a:pt x="3888" y="0"/>
                </a:lnTo>
                <a:lnTo>
                  <a:pt x="4022" y="0"/>
                </a:lnTo>
                <a:close/>
                <a:moveTo>
                  <a:pt x="4779" y="0"/>
                </a:moveTo>
                <a:lnTo>
                  <a:pt x="4898" y="98"/>
                </a:lnTo>
                <a:lnTo>
                  <a:pt x="4898" y="188"/>
                </a:lnTo>
                <a:lnTo>
                  <a:pt x="4712" y="34"/>
                </a:lnTo>
                <a:lnTo>
                  <a:pt x="4525" y="188"/>
                </a:lnTo>
                <a:lnTo>
                  <a:pt x="4525" y="99"/>
                </a:lnTo>
                <a:lnTo>
                  <a:pt x="4645" y="0"/>
                </a:lnTo>
                <a:lnTo>
                  <a:pt x="4779" y="0"/>
                </a:lnTo>
                <a:close/>
                <a:moveTo>
                  <a:pt x="5535" y="0"/>
                </a:moveTo>
                <a:lnTo>
                  <a:pt x="5655" y="98"/>
                </a:lnTo>
                <a:lnTo>
                  <a:pt x="5655" y="188"/>
                </a:lnTo>
                <a:lnTo>
                  <a:pt x="5469" y="34"/>
                </a:lnTo>
                <a:lnTo>
                  <a:pt x="5282" y="188"/>
                </a:lnTo>
                <a:lnTo>
                  <a:pt x="5282" y="99"/>
                </a:lnTo>
                <a:lnTo>
                  <a:pt x="5402" y="0"/>
                </a:lnTo>
                <a:lnTo>
                  <a:pt x="5535" y="0"/>
                </a:lnTo>
                <a:close/>
                <a:moveTo>
                  <a:pt x="526" y="257"/>
                </a:moveTo>
                <a:lnTo>
                  <a:pt x="681" y="442"/>
                </a:lnTo>
                <a:lnTo>
                  <a:pt x="527" y="627"/>
                </a:lnTo>
                <a:lnTo>
                  <a:pt x="437" y="627"/>
                </a:lnTo>
                <a:lnTo>
                  <a:pt x="591" y="442"/>
                </a:lnTo>
                <a:lnTo>
                  <a:pt x="437" y="257"/>
                </a:lnTo>
                <a:lnTo>
                  <a:pt x="526" y="257"/>
                </a:lnTo>
                <a:close/>
                <a:moveTo>
                  <a:pt x="1278" y="257"/>
                </a:moveTo>
                <a:lnTo>
                  <a:pt x="1433" y="442"/>
                </a:lnTo>
                <a:lnTo>
                  <a:pt x="1279" y="627"/>
                </a:lnTo>
                <a:lnTo>
                  <a:pt x="1189" y="627"/>
                </a:lnTo>
                <a:lnTo>
                  <a:pt x="1343" y="442"/>
                </a:lnTo>
                <a:lnTo>
                  <a:pt x="1189" y="257"/>
                </a:lnTo>
                <a:lnTo>
                  <a:pt x="1278" y="257"/>
                </a:lnTo>
                <a:close/>
                <a:moveTo>
                  <a:pt x="2033" y="257"/>
                </a:moveTo>
                <a:lnTo>
                  <a:pt x="2187" y="442"/>
                </a:lnTo>
                <a:lnTo>
                  <a:pt x="2033" y="627"/>
                </a:lnTo>
                <a:lnTo>
                  <a:pt x="1944" y="627"/>
                </a:lnTo>
                <a:lnTo>
                  <a:pt x="2098" y="442"/>
                </a:lnTo>
                <a:lnTo>
                  <a:pt x="1943" y="257"/>
                </a:lnTo>
                <a:lnTo>
                  <a:pt x="2033" y="257"/>
                </a:lnTo>
                <a:close/>
                <a:moveTo>
                  <a:pt x="2785" y="257"/>
                </a:moveTo>
                <a:lnTo>
                  <a:pt x="2939" y="442"/>
                </a:lnTo>
                <a:lnTo>
                  <a:pt x="2785" y="627"/>
                </a:lnTo>
                <a:lnTo>
                  <a:pt x="2697" y="627"/>
                </a:lnTo>
                <a:lnTo>
                  <a:pt x="2850" y="442"/>
                </a:lnTo>
                <a:lnTo>
                  <a:pt x="2695" y="257"/>
                </a:lnTo>
                <a:lnTo>
                  <a:pt x="2785" y="257"/>
                </a:lnTo>
                <a:close/>
                <a:moveTo>
                  <a:pt x="3538" y="257"/>
                </a:moveTo>
                <a:lnTo>
                  <a:pt x="3692" y="442"/>
                </a:lnTo>
                <a:lnTo>
                  <a:pt x="3539" y="627"/>
                </a:lnTo>
                <a:lnTo>
                  <a:pt x="3449" y="627"/>
                </a:lnTo>
                <a:lnTo>
                  <a:pt x="3603" y="442"/>
                </a:lnTo>
                <a:lnTo>
                  <a:pt x="3448" y="257"/>
                </a:lnTo>
                <a:lnTo>
                  <a:pt x="3538" y="257"/>
                </a:lnTo>
                <a:close/>
                <a:moveTo>
                  <a:pt x="4290" y="257"/>
                </a:moveTo>
                <a:lnTo>
                  <a:pt x="4444" y="442"/>
                </a:lnTo>
                <a:lnTo>
                  <a:pt x="4292" y="627"/>
                </a:lnTo>
                <a:lnTo>
                  <a:pt x="4201" y="627"/>
                </a:lnTo>
                <a:lnTo>
                  <a:pt x="4355" y="442"/>
                </a:lnTo>
                <a:lnTo>
                  <a:pt x="4201" y="257"/>
                </a:lnTo>
                <a:lnTo>
                  <a:pt x="4290" y="257"/>
                </a:lnTo>
                <a:close/>
                <a:moveTo>
                  <a:pt x="5060" y="257"/>
                </a:moveTo>
                <a:lnTo>
                  <a:pt x="5214" y="442"/>
                </a:lnTo>
                <a:lnTo>
                  <a:pt x="5060" y="627"/>
                </a:lnTo>
                <a:lnTo>
                  <a:pt x="4971" y="627"/>
                </a:lnTo>
                <a:lnTo>
                  <a:pt x="5124" y="442"/>
                </a:lnTo>
                <a:lnTo>
                  <a:pt x="4970" y="257"/>
                </a:lnTo>
                <a:lnTo>
                  <a:pt x="5060" y="257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206B24-4AA5-20F5-CFC8-4C478D4EB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549275"/>
            <a:ext cx="10801349" cy="461665"/>
          </a:xfrm>
        </p:spPr>
        <p:txBody>
          <a:bodyPr anchor="t" anchorCtr="0">
            <a:spAutoFit/>
          </a:bodyPr>
          <a:lstStyle>
            <a:lvl1pPr algn="ctr">
              <a:defRPr sz="3000"/>
            </a:lvl1pPr>
          </a:lstStyle>
          <a:p>
            <a:r>
              <a:rPr lang="fi-FI" noProof="0"/>
              <a:t>Muokkaa ots. perustyyl. napsautt.</a:t>
            </a:r>
            <a:endParaRPr lang="fi-FI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77914B-60A1-FF92-1CC2-7F03766D7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noProof="0"/>
              <a:t>14.3.2025</a:t>
            </a:r>
            <a:endParaRPr lang="fi-FI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4E255-D2C5-0A68-8612-23CE7027B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Jamk | Petri Jaarto</a:t>
            </a:r>
            <a:endParaRPr lang="fi-FI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7DDB08-AF95-424A-31DC-38507532D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202E-AD3A-4C5D-97CC-3CD5D6135FB2}" type="slidenum">
              <a:rPr lang="fi-FI" noProof="0" smtClean="0"/>
              <a:t>‹#›</a:t>
            </a:fld>
            <a:endParaRPr lang="fi-FI" noProof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3AC149-38A9-0EF3-D036-6468419653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5325" y="2834109"/>
            <a:ext cx="10801349" cy="469552"/>
          </a:xfrm>
        </p:spPr>
        <p:txBody>
          <a:bodyPr anchor="ctr" anchorCtr="0">
            <a:sp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noProof="0"/>
              <a:t>Muokkaa tekstin perustyylejä napsauttamalla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3CEB5C4-7049-0DAB-610F-28AAD12E50E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525121" y="6461625"/>
            <a:ext cx="1343649" cy="126000"/>
            <a:chOff x="0" y="2859088"/>
            <a:chExt cx="12188826" cy="1143000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7C7F1BC3-8696-2EB7-B80C-67EE688A3DA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472863" y="2874963"/>
              <a:ext cx="715963" cy="1125538"/>
            </a:xfrm>
            <a:custGeom>
              <a:avLst/>
              <a:gdLst>
                <a:gd name="T0" fmla="*/ 0 w 1807"/>
                <a:gd name="T1" fmla="*/ 0 h 2834"/>
                <a:gd name="T2" fmla="*/ 589 w 1807"/>
                <a:gd name="T3" fmla="*/ 709 h 2834"/>
                <a:gd name="T4" fmla="*/ 1178 w 1807"/>
                <a:gd name="T5" fmla="*/ 1418 h 2834"/>
                <a:gd name="T6" fmla="*/ 590 w 1807"/>
                <a:gd name="T7" fmla="*/ 2126 h 2834"/>
                <a:gd name="T8" fmla="*/ 4 w 1807"/>
                <a:gd name="T9" fmla="*/ 2834 h 2834"/>
                <a:gd name="T10" fmla="*/ 632 w 1807"/>
                <a:gd name="T11" fmla="*/ 2834 h 2834"/>
                <a:gd name="T12" fmla="*/ 1219 w 1807"/>
                <a:gd name="T13" fmla="*/ 2126 h 2834"/>
                <a:gd name="T14" fmla="*/ 1807 w 1807"/>
                <a:gd name="T15" fmla="*/ 1418 h 2834"/>
                <a:gd name="T16" fmla="*/ 1218 w 1807"/>
                <a:gd name="T17" fmla="*/ 709 h 2834"/>
                <a:gd name="T18" fmla="*/ 629 w 1807"/>
                <a:gd name="T19" fmla="*/ 0 h 2834"/>
                <a:gd name="T20" fmla="*/ 0 w 1807"/>
                <a:gd name="T21" fmla="*/ 0 h 2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07" h="2834">
                  <a:moveTo>
                    <a:pt x="0" y="0"/>
                  </a:moveTo>
                  <a:lnTo>
                    <a:pt x="589" y="709"/>
                  </a:lnTo>
                  <a:lnTo>
                    <a:pt x="1178" y="1418"/>
                  </a:lnTo>
                  <a:lnTo>
                    <a:pt x="590" y="2126"/>
                  </a:lnTo>
                  <a:lnTo>
                    <a:pt x="4" y="2834"/>
                  </a:lnTo>
                  <a:lnTo>
                    <a:pt x="632" y="2834"/>
                  </a:lnTo>
                  <a:lnTo>
                    <a:pt x="1219" y="2126"/>
                  </a:lnTo>
                  <a:lnTo>
                    <a:pt x="1807" y="1418"/>
                  </a:lnTo>
                  <a:lnTo>
                    <a:pt x="1218" y="709"/>
                  </a:lnTo>
                  <a:lnTo>
                    <a:pt x="62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0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206B9D52-D705-95B9-EE4B-D7CBA4C89D6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0" y="2859088"/>
              <a:ext cx="11420475" cy="1143000"/>
            </a:xfrm>
            <a:custGeom>
              <a:avLst/>
              <a:gdLst>
                <a:gd name="T0" fmla="*/ 8918 w 28777"/>
                <a:gd name="T1" fmla="*/ 490 h 2882"/>
                <a:gd name="T2" fmla="*/ 6350 w 28777"/>
                <a:gd name="T3" fmla="*/ 673 h 2882"/>
                <a:gd name="T4" fmla="*/ 4706 w 28777"/>
                <a:gd name="T5" fmla="*/ 62 h 2882"/>
                <a:gd name="T6" fmla="*/ 9662 w 28777"/>
                <a:gd name="T7" fmla="*/ 976 h 2882"/>
                <a:gd name="T8" fmla="*/ 10949 w 28777"/>
                <a:gd name="T9" fmla="*/ 62 h 2882"/>
                <a:gd name="T10" fmla="*/ 11820 w 28777"/>
                <a:gd name="T11" fmla="*/ 2130 h 2882"/>
                <a:gd name="T12" fmla="*/ 21120 w 28777"/>
                <a:gd name="T13" fmla="*/ 62 h 2882"/>
                <a:gd name="T14" fmla="*/ 21362 w 28777"/>
                <a:gd name="T15" fmla="*/ 2820 h 2882"/>
                <a:gd name="T16" fmla="*/ 24131 w 28777"/>
                <a:gd name="T17" fmla="*/ 490 h 2882"/>
                <a:gd name="T18" fmla="*/ 23211 w 28777"/>
                <a:gd name="T19" fmla="*/ 2820 h 2882"/>
                <a:gd name="T20" fmla="*/ 25612 w 28777"/>
                <a:gd name="T21" fmla="*/ 1655 h 2882"/>
                <a:gd name="T22" fmla="*/ 27764 w 28777"/>
                <a:gd name="T23" fmla="*/ 2427 h 2882"/>
                <a:gd name="T24" fmla="*/ 28178 w 28777"/>
                <a:gd name="T25" fmla="*/ 2053 h 2882"/>
                <a:gd name="T26" fmla="*/ 28179 w 28777"/>
                <a:gd name="T27" fmla="*/ 817 h 2882"/>
                <a:gd name="T28" fmla="*/ 27841 w 28777"/>
                <a:gd name="T29" fmla="*/ 475 h 2882"/>
                <a:gd name="T30" fmla="*/ 27214 w 28777"/>
                <a:gd name="T31" fmla="*/ 534 h 2882"/>
                <a:gd name="T32" fmla="*/ 26954 w 28777"/>
                <a:gd name="T33" fmla="*/ 1078 h 2882"/>
                <a:gd name="T34" fmla="*/ 27040 w 28777"/>
                <a:gd name="T35" fmla="*/ 2130 h 2882"/>
                <a:gd name="T36" fmla="*/ 27398 w 28777"/>
                <a:gd name="T37" fmla="*/ 2423 h 2882"/>
                <a:gd name="T38" fmla="*/ 28149 w 28777"/>
                <a:gd name="T39" fmla="*/ 104 h 2882"/>
                <a:gd name="T40" fmla="*/ 28675 w 28777"/>
                <a:gd name="T41" fmla="*/ 698 h 2882"/>
                <a:gd name="T42" fmla="*/ 28748 w 28777"/>
                <a:gd name="T43" fmla="*/ 1847 h 2882"/>
                <a:gd name="T44" fmla="*/ 28386 w 28777"/>
                <a:gd name="T45" fmla="*/ 2628 h 2882"/>
                <a:gd name="T46" fmla="*/ 27590 w 28777"/>
                <a:gd name="T47" fmla="*/ 2878 h 2882"/>
                <a:gd name="T48" fmla="*/ 26713 w 28777"/>
                <a:gd name="T49" fmla="*/ 2544 h 2882"/>
                <a:gd name="T50" fmla="*/ 26432 w 28777"/>
                <a:gd name="T51" fmla="*/ 1777 h 2882"/>
                <a:gd name="T52" fmla="*/ 26584 w 28777"/>
                <a:gd name="T53" fmla="*/ 532 h 2882"/>
                <a:gd name="T54" fmla="*/ 27126 w 28777"/>
                <a:gd name="T55" fmla="*/ 67 h 2882"/>
                <a:gd name="T56" fmla="*/ 3298 w 28777"/>
                <a:gd name="T57" fmla="*/ 698 h 2882"/>
                <a:gd name="T58" fmla="*/ 1356 w 28777"/>
                <a:gd name="T59" fmla="*/ 1188 h 2882"/>
                <a:gd name="T60" fmla="*/ 1377 w 28777"/>
                <a:gd name="T61" fmla="*/ 659 h 2882"/>
                <a:gd name="T62" fmla="*/ 941 w 28777"/>
                <a:gd name="T63" fmla="*/ 1328 h 2882"/>
                <a:gd name="T64" fmla="*/ 872 w 28777"/>
                <a:gd name="T65" fmla="*/ 1849 h 2882"/>
                <a:gd name="T66" fmla="*/ 1186 w 28777"/>
                <a:gd name="T67" fmla="*/ 78 h 2882"/>
                <a:gd name="T68" fmla="*/ 1870 w 28777"/>
                <a:gd name="T69" fmla="*/ 492 h 2882"/>
                <a:gd name="T70" fmla="*/ 1886 w 28777"/>
                <a:gd name="T71" fmla="*/ 1292 h 2882"/>
                <a:gd name="T72" fmla="*/ 2562 w 28777"/>
                <a:gd name="T73" fmla="*/ 1402 h 2882"/>
                <a:gd name="T74" fmla="*/ 16653 w 28777"/>
                <a:gd name="T75" fmla="*/ 2101 h 2882"/>
                <a:gd name="T76" fmla="*/ 16213 w 28777"/>
                <a:gd name="T77" fmla="*/ 2725 h 2882"/>
                <a:gd name="T78" fmla="*/ 15316 w 28777"/>
                <a:gd name="T79" fmla="*/ 2865 h 2882"/>
                <a:gd name="T80" fmla="*/ 14667 w 28777"/>
                <a:gd name="T81" fmla="*/ 2518 h 2882"/>
                <a:gd name="T82" fmla="*/ 14419 w 28777"/>
                <a:gd name="T83" fmla="*/ 1673 h 2882"/>
                <a:gd name="T84" fmla="*/ 15039 w 28777"/>
                <a:gd name="T85" fmla="*/ 2191 h 2882"/>
                <a:gd name="T86" fmla="*/ 15483 w 28777"/>
                <a:gd name="T87" fmla="*/ 2440 h 2882"/>
                <a:gd name="T88" fmla="*/ 16024 w 28777"/>
                <a:gd name="T89" fmla="*/ 2266 h 2882"/>
                <a:gd name="T90" fmla="*/ 18391 w 28777"/>
                <a:gd name="T91" fmla="*/ 1199 h 2882"/>
                <a:gd name="T92" fmla="*/ 18933 w 28777"/>
                <a:gd name="T93" fmla="*/ 1652 h 2882"/>
                <a:gd name="T94" fmla="*/ 18945 w 28777"/>
                <a:gd name="T95" fmla="*/ 2319 h 2882"/>
                <a:gd name="T96" fmla="*/ 18544 w 28777"/>
                <a:gd name="T97" fmla="*/ 2761 h 2882"/>
                <a:gd name="T98" fmla="*/ 17575 w 28777"/>
                <a:gd name="T99" fmla="*/ 2847 h 2882"/>
                <a:gd name="T100" fmla="*/ 16885 w 28777"/>
                <a:gd name="T101" fmla="*/ 2339 h 2882"/>
                <a:gd name="T102" fmla="*/ 17801 w 28777"/>
                <a:gd name="T103" fmla="*/ 2435 h 2882"/>
                <a:gd name="T104" fmla="*/ 18407 w 28777"/>
                <a:gd name="T105" fmla="*/ 2255 h 2882"/>
                <a:gd name="T106" fmla="*/ 18398 w 28777"/>
                <a:gd name="T107" fmla="*/ 1782 h 2882"/>
                <a:gd name="T108" fmla="*/ 17305 w 28777"/>
                <a:gd name="T109" fmla="*/ 1491 h 2882"/>
                <a:gd name="T110" fmla="*/ 16919 w 28777"/>
                <a:gd name="T111" fmla="*/ 789 h 2882"/>
                <a:gd name="T112" fmla="*/ 17149 w 28777"/>
                <a:gd name="T113" fmla="*/ 245 h 2882"/>
                <a:gd name="T114" fmla="*/ 17858 w 28777"/>
                <a:gd name="T115" fmla="*/ 2 h 2882"/>
                <a:gd name="T116" fmla="*/ 18729 w 28777"/>
                <a:gd name="T117" fmla="*/ 256 h 2882"/>
                <a:gd name="T118" fmla="*/ 18204 w 28777"/>
                <a:gd name="T119" fmla="*/ 481 h 2882"/>
                <a:gd name="T120" fmla="*/ 17540 w 28777"/>
                <a:gd name="T121" fmla="*/ 537 h 2882"/>
                <a:gd name="T122" fmla="*/ 17490 w 28777"/>
                <a:gd name="T123" fmla="*/ 996 h 2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8777" h="2882">
                  <a:moveTo>
                    <a:pt x="7589" y="1653"/>
                  </a:moveTo>
                  <a:lnTo>
                    <a:pt x="7589" y="2392"/>
                  </a:lnTo>
                  <a:lnTo>
                    <a:pt x="8256" y="2392"/>
                  </a:lnTo>
                  <a:lnTo>
                    <a:pt x="8922" y="2392"/>
                  </a:lnTo>
                  <a:lnTo>
                    <a:pt x="8922" y="2821"/>
                  </a:lnTo>
                  <a:lnTo>
                    <a:pt x="7998" y="2821"/>
                  </a:lnTo>
                  <a:lnTo>
                    <a:pt x="7075" y="2821"/>
                  </a:lnTo>
                  <a:lnTo>
                    <a:pt x="7075" y="2132"/>
                  </a:lnTo>
                  <a:lnTo>
                    <a:pt x="7075" y="1442"/>
                  </a:lnTo>
                  <a:lnTo>
                    <a:pt x="7075" y="752"/>
                  </a:lnTo>
                  <a:lnTo>
                    <a:pt x="7075" y="62"/>
                  </a:lnTo>
                  <a:lnTo>
                    <a:pt x="7996" y="62"/>
                  </a:lnTo>
                  <a:lnTo>
                    <a:pt x="8918" y="62"/>
                  </a:lnTo>
                  <a:lnTo>
                    <a:pt x="8918" y="490"/>
                  </a:lnTo>
                  <a:lnTo>
                    <a:pt x="8253" y="490"/>
                  </a:lnTo>
                  <a:lnTo>
                    <a:pt x="7589" y="490"/>
                  </a:lnTo>
                  <a:lnTo>
                    <a:pt x="7589" y="1152"/>
                  </a:lnTo>
                  <a:lnTo>
                    <a:pt x="8196" y="1152"/>
                  </a:lnTo>
                  <a:lnTo>
                    <a:pt x="8803" y="1152"/>
                  </a:lnTo>
                  <a:lnTo>
                    <a:pt x="8676" y="1581"/>
                  </a:lnTo>
                  <a:lnTo>
                    <a:pt x="8125" y="1581"/>
                  </a:lnTo>
                  <a:lnTo>
                    <a:pt x="7574" y="1581"/>
                  </a:lnTo>
                  <a:lnTo>
                    <a:pt x="7582" y="1602"/>
                  </a:lnTo>
                  <a:lnTo>
                    <a:pt x="7586" y="1621"/>
                  </a:lnTo>
                  <a:lnTo>
                    <a:pt x="7589" y="1653"/>
                  </a:lnTo>
                  <a:close/>
                  <a:moveTo>
                    <a:pt x="6288" y="62"/>
                  </a:moveTo>
                  <a:lnTo>
                    <a:pt x="6963" y="62"/>
                  </a:lnTo>
                  <a:lnTo>
                    <a:pt x="6350" y="673"/>
                  </a:lnTo>
                  <a:lnTo>
                    <a:pt x="5738" y="1286"/>
                  </a:lnTo>
                  <a:lnTo>
                    <a:pt x="6346" y="2053"/>
                  </a:lnTo>
                  <a:lnTo>
                    <a:pt x="6955" y="2820"/>
                  </a:lnTo>
                  <a:lnTo>
                    <a:pt x="6292" y="2820"/>
                  </a:lnTo>
                  <a:lnTo>
                    <a:pt x="5867" y="2286"/>
                  </a:lnTo>
                  <a:lnTo>
                    <a:pt x="5443" y="1753"/>
                  </a:lnTo>
                  <a:lnTo>
                    <a:pt x="5396" y="1630"/>
                  </a:lnTo>
                  <a:lnTo>
                    <a:pt x="5220" y="1807"/>
                  </a:lnTo>
                  <a:lnTo>
                    <a:pt x="5220" y="2820"/>
                  </a:lnTo>
                  <a:lnTo>
                    <a:pt x="4706" y="2820"/>
                  </a:lnTo>
                  <a:lnTo>
                    <a:pt x="4706" y="2130"/>
                  </a:lnTo>
                  <a:lnTo>
                    <a:pt x="4706" y="1441"/>
                  </a:lnTo>
                  <a:lnTo>
                    <a:pt x="4706" y="751"/>
                  </a:lnTo>
                  <a:lnTo>
                    <a:pt x="4706" y="62"/>
                  </a:lnTo>
                  <a:lnTo>
                    <a:pt x="5220" y="62"/>
                  </a:lnTo>
                  <a:lnTo>
                    <a:pt x="5220" y="604"/>
                  </a:lnTo>
                  <a:lnTo>
                    <a:pt x="5220" y="1145"/>
                  </a:lnTo>
                  <a:lnTo>
                    <a:pt x="5754" y="604"/>
                  </a:lnTo>
                  <a:lnTo>
                    <a:pt x="6288" y="62"/>
                  </a:lnTo>
                  <a:close/>
                  <a:moveTo>
                    <a:pt x="10949" y="62"/>
                  </a:moveTo>
                  <a:lnTo>
                    <a:pt x="11463" y="62"/>
                  </a:lnTo>
                  <a:lnTo>
                    <a:pt x="11463" y="751"/>
                  </a:lnTo>
                  <a:lnTo>
                    <a:pt x="11463" y="1441"/>
                  </a:lnTo>
                  <a:lnTo>
                    <a:pt x="11463" y="2130"/>
                  </a:lnTo>
                  <a:lnTo>
                    <a:pt x="11463" y="2820"/>
                  </a:lnTo>
                  <a:lnTo>
                    <a:pt x="11022" y="2820"/>
                  </a:lnTo>
                  <a:lnTo>
                    <a:pt x="10341" y="1898"/>
                  </a:lnTo>
                  <a:lnTo>
                    <a:pt x="9662" y="976"/>
                  </a:lnTo>
                  <a:lnTo>
                    <a:pt x="9678" y="1087"/>
                  </a:lnTo>
                  <a:lnTo>
                    <a:pt x="9678" y="1954"/>
                  </a:lnTo>
                  <a:lnTo>
                    <a:pt x="9678" y="2820"/>
                  </a:lnTo>
                  <a:lnTo>
                    <a:pt x="9164" y="2820"/>
                  </a:lnTo>
                  <a:lnTo>
                    <a:pt x="9164" y="2130"/>
                  </a:lnTo>
                  <a:lnTo>
                    <a:pt x="9164" y="1441"/>
                  </a:lnTo>
                  <a:lnTo>
                    <a:pt x="9164" y="751"/>
                  </a:lnTo>
                  <a:lnTo>
                    <a:pt x="9164" y="62"/>
                  </a:lnTo>
                  <a:lnTo>
                    <a:pt x="9605" y="62"/>
                  </a:lnTo>
                  <a:lnTo>
                    <a:pt x="10286" y="988"/>
                  </a:lnTo>
                  <a:lnTo>
                    <a:pt x="10968" y="1914"/>
                  </a:lnTo>
                  <a:lnTo>
                    <a:pt x="10949" y="1746"/>
                  </a:lnTo>
                  <a:lnTo>
                    <a:pt x="10949" y="904"/>
                  </a:lnTo>
                  <a:lnTo>
                    <a:pt x="10949" y="62"/>
                  </a:lnTo>
                  <a:close/>
                  <a:moveTo>
                    <a:pt x="13606" y="62"/>
                  </a:moveTo>
                  <a:lnTo>
                    <a:pt x="14121" y="62"/>
                  </a:lnTo>
                  <a:lnTo>
                    <a:pt x="14121" y="751"/>
                  </a:lnTo>
                  <a:lnTo>
                    <a:pt x="14121" y="1441"/>
                  </a:lnTo>
                  <a:lnTo>
                    <a:pt x="14121" y="2130"/>
                  </a:lnTo>
                  <a:lnTo>
                    <a:pt x="14121" y="2820"/>
                  </a:lnTo>
                  <a:lnTo>
                    <a:pt x="13679" y="2820"/>
                  </a:lnTo>
                  <a:lnTo>
                    <a:pt x="12999" y="1898"/>
                  </a:lnTo>
                  <a:lnTo>
                    <a:pt x="12320" y="976"/>
                  </a:lnTo>
                  <a:lnTo>
                    <a:pt x="12335" y="1087"/>
                  </a:lnTo>
                  <a:lnTo>
                    <a:pt x="12335" y="1954"/>
                  </a:lnTo>
                  <a:lnTo>
                    <a:pt x="12335" y="2820"/>
                  </a:lnTo>
                  <a:lnTo>
                    <a:pt x="11820" y="2820"/>
                  </a:lnTo>
                  <a:lnTo>
                    <a:pt x="11820" y="2130"/>
                  </a:lnTo>
                  <a:lnTo>
                    <a:pt x="11820" y="1441"/>
                  </a:lnTo>
                  <a:lnTo>
                    <a:pt x="11820" y="751"/>
                  </a:lnTo>
                  <a:lnTo>
                    <a:pt x="11820" y="62"/>
                  </a:lnTo>
                  <a:lnTo>
                    <a:pt x="12263" y="62"/>
                  </a:lnTo>
                  <a:lnTo>
                    <a:pt x="12943" y="988"/>
                  </a:lnTo>
                  <a:lnTo>
                    <a:pt x="13625" y="1914"/>
                  </a:lnTo>
                  <a:lnTo>
                    <a:pt x="13606" y="1746"/>
                  </a:lnTo>
                  <a:lnTo>
                    <a:pt x="13606" y="904"/>
                  </a:lnTo>
                  <a:lnTo>
                    <a:pt x="13606" y="62"/>
                  </a:lnTo>
                  <a:close/>
                  <a:moveTo>
                    <a:pt x="19016" y="62"/>
                  </a:moveTo>
                  <a:lnTo>
                    <a:pt x="19542" y="62"/>
                  </a:lnTo>
                  <a:lnTo>
                    <a:pt x="20068" y="62"/>
                  </a:lnTo>
                  <a:lnTo>
                    <a:pt x="20593" y="62"/>
                  </a:lnTo>
                  <a:lnTo>
                    <a:pt x="21120" y="62"/>
                  </a:lnTo>
                  <a:lnTo>
                    <a:pt x="21120" y="490"/>
                  </a:lnTo>
                  <a:lnTo>
                    <a:pt x="20329" y="490"/>
                  </a:lnTo>
                  <a:lnTo>
                    <a:pt x="20329" y="1072"/>
                  </a:lnTo>
                  <a:lnTo>
                    <a:pt x="20329" y="1655"/>
                  </a:lnTo>
                  <a:lnTo>
                    <a:pt x="20329" y="2237"/>
                  </a:lnTo>
                  <a:lnTo>
                    <a:pt x="20329" y="2820"/>
                  </a:lnTo>
                  <a:lnTo>
                    <a:pt x="19811" y="2820"/>
                  </a:lnTo>
                  <a:lnTo>
                    <a:pt x="19811" y="2237"/>
                  </a:lnTo>
                  <a:lnTo>
                    <a:pt x="19811" y="1655"/>
                  </a:lnTo>
                  <a:lnTo>
                    <a:pt x="19811" y="1072"/>
                  </a:lnTo>
                  <a:lnTo>
                    <a:pt x="19811" y="490"/>
                  </a:lnTo>
                  <a:lnTo>
                    <a:pt x="19016" y="490"/>
                  </a:lnTo>
                  <a:lnTo>
                    <a:pt x="19016" y="62"/>
                  </a:lnTo>
                  <a:close/>
                  <a:moveTo>
                    <a:pt x="21362" y="2820"/>
                  </a:moveTo>
                  <a:lnTo>
                    <a:pt x="21362" y="2130"/>
                  </a:lnTo>
                  <a:lnTo>
                    <a:pt x="21362" y="1441"/>
                  </a:lnTo>
                  <a:lnTo>
                    <a:pt x="21362" y="751"/>
                  </a:lnTo>
                  <a:lnTo>
                    <a:pt x="21362" y="62"/>
                  </a:lnTo>
                  <a:lnTo>
                    <a:pt x="21876" y="62"/>
                  </a:lnTo>
                  <a:lnTo>
                    <a:pt x="21876" y="751"/>
                  </a:lnTo>
                  <a:lnTo>
                    <a:pt x="21876" y="1441"/>
                  </a:lnTo>
                  <a:lnTo>
                    <a:pt x="21876" y="2130"/>
                  </a:lnTo>
                  <a:lnTo>
                    <a:pt x="21876" y="2820"/>
                  </a:lnTo>
                  <a:lnTo>
                    <a:pt x="21362" y="2820"/>
                  </a:lnTo>
                  <a:close/>
                  <a:moveTo>
                    <a:pt x="22287" y="62"/>
                  </a:moveTo>
                  <a:lnTo>
                    <a:pt x="23208" y="62"/>
                  </a:lnTo>
                  <a:lnTo>
                    <a:pt x="24131" y="62"/>
                  </a:lnTo>
                  <a:lnTo>
                    <a:pt x="24131" y="490"/>
                  </a:lnTo>
                  <a:lnTo>
                    <a:pt x="23466" y="490"/>
                  </a:lnTo>
                  <a:lnTo>
                    <a:pt x="22802" y="490"/>
                  </a:lnTo>
                  <a:lnTo>
                    <a:pt x="22802" y="1153"/>
                  </a:lnTo>
                  <a:lnTo>
                    <a:pt x="23409" y="1153"/>
                  </a:lnTo>
                  <a:lnTo>
                    <a:pt x="24016" y="1153"/>
                  </a:lnTo>
                  <a:lnTo>
                    <a:pt x="23889" y="1581"/>
                  </a:lnTo>
                  <a:lnTo>
                    <a:pt x="23338" y="1581"/>
                  </a:lnTo>
                  <a:lnTo>
                    <a:pt x="22786" y="1581"/>
                  </a:lnTo>
                  <a:lnTo>
                    <a:pt x="22802" y="1653"/>
                  </a:lnTo>
                  <a:lnTo>
                    <a:pt x="22802" y="2392"/>
                  </a:lnTo>
                  <a:lnTo>
                    <a:pt x="23468" y="2392"/>
                  </a:lnTo>
                  <a:lnTo>
                    <a:pt x="24135" y="2392"/>
                  </a:lnTo>
                  <a:lnTo>
                    <a:pt x="24135" y="2820"/>
                  </a:lnTo>
                  <a:lnTo>
                    <a:pt x="23211" y="2820"/>
                  </a:lnTo>
                  <a:lnTo>
                    <a:pt x="22287" y="2820"/>
                  </a:lnTo>
                  <a:lnTo>
                    <a:pt x="22287" y="2130"/>
                  </a:lnTo>
                  <a:lnTo>
                    <a:pt x="22287" y="1441"/>
                  </a:lnTo>
                  <a:lnTo>
                    <a:pt x="22287" y="751"/>
                  </a:lnTo>
                  <a:lnTo>
                    <a:pt x="22287" y="62"/>
                  </a:lnTo>
                  <a:close/>
                  <a:moveTo>
                    <a:pt x="24299" y="62"/>
                  </a:moveTo>
                  <a:lnTo>
                    <a:pt x="24824" y="62"/>
                  </a:lnTo>
                  <a:lnTo>
                    <a:pt x="25351" y="62"/>
                  </a:lnTo>
                  <a:lnTo>
                    <a:pt x="25877" y="62"/>
                  </a:lnTo>
                  <a:lnTo>
                    <a:pt x="26404" y="62"/>
                  </a:lnTo>
                  <a:lnTo>
                    <a:pt x="26404" y="490"/>
                  </a:lnTo>
                  <a:lnTo>
                    <a:pt x="25612" y="490"/>
                  </a:lnTo>
                  <a:lnTo>
                    <a:pt x="25612" y="1072"/>
                  </a:lnTo>
                  <a:lnTo>
                    <a:pt x="25612" y="1655"/>
                  </a:lnTo>
                  <a:lnTo>
                    <a:pt x="25612" y="2237"/>
                  </a:lnTo>
                  <a:lnTo>
                    <a:pt x="25612" y="2820"/>
                  </a:lnTo>
                  <a:lnTo>
                    <a:pt x="25095" y="2820"/>
                  </a:lnTo>
                  <a:lnTo>
                    <a:pt x="25095" y="2237"/>
                  </a:lnTo>
                  <a:lnTo>
                    <a:pt x="25095" y="1655"/>
                  </a:lnTo>
                  <a:lnTo>
                    <a:pt x="25095" y="1072"/>
                  </a:lnTo>
                  <a:lnTo>
                    <a:pt x="25095" y="490"/>
                  </a:lnTo>
                  <a:lnTo>
                    <a:pt x="24299" y="490"/>
                  </a:lnTo>
                  <a:lnTo>
                    <a:pt x="24299" y="62"/>
                  </a:lnTo>
                  <a:close/>
                  <a:moveTo>
                    <a:pt x="27590" y="2442"/>
                  </a:moveTo>
                  <a:lnTo>
                    <a:pt x="27637" y="2441"/>
                  </a:lnTo>
                  <a:lnTo>
                    <a:pt x="27681" y="2438"/>
                  </a:lnTo>
                  <a:lnTo>
                    <a:pt x="27724" y="2433"/>
                  </a:lnTo>
                  <a:lnTo>
                    <a:pt x="27764" y="2427"/>
                  </a:lnTo>
                  <a:lnTo>
                    <a:pt x="27839" y="2409"/>
                  </a:lnTo>
                  <a:lnTo>
                    <a:pt x="27907" y="2382"/>
                  </a:lnTo>
                  <a:lnTo>
                    <a:pt x="27938" y="2366"/>
                  </a:lnTo>
                  <a:lnTo>
                    <a:pt x="27968" y="2348"/>
                  </a:lnTo>
                  <a:lnTo>
                    <a:pt x="27997" y="2328"/>
                  </a:lnTo>
                  <a:lnTo>
                    <a:pt x="28022" y="2306"/>
                  </a:lnTo>
                  <a:lnTo>
                    <a:pt x="28047" y="2281"/>
                  </a:lnTo>
                  <a:lnTo>
                    <a:pt x="28070" y="2255"/>
                  </a:lnTo>
                  <a:lnTo>
                    <a:pt x="28092" y="2227"/>
                  </a:lnTo>
                  <a:lnTo>
                    <a:pt x="28103" y="2212"/>
                  </a:lnTo>
                  <a:lnTo>
                    <a:pt x="28112" y="2196"/>
                  </a:lnTo>
                  <a:lnTo>
                    <a:pt x="28131" y="2164"/>
                  </a:lnTo>
                  <a:lnTo>
                    <a:pt x="28148" y="2129"/>
                  </a:lnTo>
                  <a:lnTo>
                    <a:pt x="28178" y="2053"/>
                  </a:lnTo>
                  <a:lnTo>
                    <a:pt x="28202" y="1969"/>
                  </a:lnTo>
                  <a:lnTo>
                    <a:pt x="28213" y="1923"/>
                  </a:lnTo>
                  <a:lnTo>
                    <a:pt x="28222" y="1875"/>
                  </a:lnTo>
                  <a:lnTo>
                    <a:pt x="28236" y="1773"/>
                  </a:lnTo>
                  <a:lnTo>
                    <a:pt x="28246" y="1661"/>
                  </a:lnTo>
                  <a:lnTo>
                    <a:pt x="28253" y="1540"/>
                  </a:lnTo>
                  <a:lnTo>
                    <a:pt x="28254" y="1408"/>
                  </a:lnTo>
                  <a:lnTo>
                    <a:pt x="28253" y="1291"/>
                  </a:lnTo>
                  <a:lnTo>
                    <a:pt x="28246" y="1180"/>
                  </a:lnTo>
                  <a:lnTo>
                    <a:pt x="28236" y="1078"/>
                  </a:lnTo>
                  <a:lnTo>
                    <a:pt x="28222" y="983"/>
                  </a:lnTo>
                  <a:lnTo>
                    <a:pt x="28213" y="939"/>
                  </a:lnTo>
                  <a:lnTo>
                    <a:pt x="28202" y="897"/>
                  </a:lnTo>
                  <a:lnTo>
                    <a:pt x="28179" y="817"/>
                  </a:lnTo>
                  <a:lnTo>
                    <a:pt x="28165" y="780"/>
                  </a:lnTo>
                  <a:lnTo>
                    <a:pt x="28149" y="744"/>
                  </a:lnTo>
                  <a:lnTo>
                    <a:pt x="28132" y="712"/>
                  </a:lnTo>
                  <a:lnTo>
                    <a:pt x="28113" y="681"/>
                  </a:lnTo>
                  <a:lnTo>
                    <a:pt x="28094" y="652"/>
                  </a:lnTo>
                  <a:lnTo>
                    <a:pt x="28072" y="624"/>
                  </a:lnTo>
                  <a:lnTo>
                    <a:pt x="28050" y="599"/>
                  </a:lnTo>
                  <a:lnTo>
                    <a:pt x="28025" y="575"/>
                  </a:lnTo>
                  <a:lnTo>
                    <a:pt x="27998" y="554"/>
                  </a:lnTo>
                  <a:lnTo>
                    <a:pt x="27971" y="534"/>
                  </a:lnTo>
                  <a:lnTo>
                    <a:pt x="27941" y="516"/>
                  </a:lnTo>
                  <a:lnTo>
                    <a:pt x="27909" y="501"/>
                  </a:lnTo>
                  <a:lnTo>
                    <a:pt x="27876" y="487"/>
                  </a:lnTo>
                  <a:lnTo>
                    <a:pt x="27841" y="475"/>
                  </a:lnTo>
                  <a:lnTo>
                    <a:pt x="27804" y="465"/>
                  </a:lnTo>
                  <a:lnTo>
                    <a:pt x="27765" y="456"/>
                  </a:lnTo>
                  <a:lnTo>
                    <a:pt x="27725" y="449"/>
                  </a:lnTo>
                  <a:lnTo>
                    <a:pt x="27681" y="444"/>
                  </a:lnTo>
                  <a:lnTo>
                    <a:pt x="27637" y="441"/>
                  </a:lnTo>
                  <a:lnTo>
                    <a:pt x="27590" y="441"/>
                  </a:lnTo>
                  <a:lnTo>
                    <a:pt x="27544" y="441"/>
                  </a:lnTo>
                  <a:lnTo>
                    <a:pt x="27498" y="444"/>
                  </a:lnTo>
                  <a:lnTo>
                    <a:pt x="27457" y="449"/>
                  </a:lnTo>
                  <a:lnTo>
                    <a:pt x="27416" y="456"/>
                  </a:lnTo>
                  <a:lnTo>
                    <a:pt x="27342" y="475"/>
                  </a:lnTo>
                  <a:lnTo>
                    <a:pt x="27275" y="501"/>
                  </a:lnTo>
                  <a:lnTo>
                    <a:pt x="27244" y="516"/>
                  </a:lnTo>
                  <a:lnTo>
                    <a:pt x="27214" y="534"/>
                  </a:lnTo>
                  <a:lnTo>
                    <a:pt x="27187" y="554"/>
                  </a:lnTo>
                  <a:lnTo>
                    <a:pt x="27161" y="575"/>
                  </a:lnTo>
                  <a:lnTo>
                    <a:pt x="27136" y="599"/>
                  </a:lnTo>
                  <a:lnTo>
                    <a:pt x="27114" y="624"/>
                  </a:lnTo>
                  <a:lnTo>
                    <a:pt x="27092" y="652"/>
                  </a:lnTo>
                  <a:lnTo>
                    <a:pt x="27073" y="681"/>
                  </a:lnTo>
                  <a:lnTo>
                    <a:pt x="27056" y="712"/>
                  </a:lnTo>
                  <a:lnTo>
                    <a:pt x="27039" y="744"/>
                  </a:lnTo>
                  <a:lnTo>
                    <a:pt x="27024" y="780"/>
                  </a:lnTo>
                  <a:lnTo>
                    <a:pt x="27009" y="817"/>
                  </a:lnTo>
                  <a:lnTo>
                    <a:pt x="26998" y="855"/>
                  </a:lnTo>
                  <a:lnTo>
                    <a:pt x="26986" y="897"/>
                  </a:lnTo>
                  <a:lnTo>
                    <a:pt x="26968" y="983"/>
                  </a:lnTo>
                  <a:lnTo>
                    <a:pt x="26954" y="1078"/>
                  </a:lnTo>
                  <a:lnTo>
                    <a:pt x="26945" y="1180"/>
                  </a:lnTo>
                  <a:lnTo>
                    <a:pt x="26938" y="1291"/>
                  </a:lnTo>
                  <a:lnTo>
                    <a:pt x="26937" y="1408"/>
                  </a:lnTo>
                  <a:lnTo>
                    <a:pt x="26940" y="1540"/>
                  </a:lnTo>
                  <a:lnTo>
                    <a:pt x="26945" y="1662"/>
                  </a:lnTo>
                  <a:lnTo>
                    <a:pt x="26949" y="1719"/>
                  </a:lnTo>
                  <a:lnTo>
                    <a:pt x="26954" y="1775"/>
                  </a:lnTo>
                  <a:lnTo>
                    <a:pt x="26968" y="1876"/>
                  </a:lnTo>
                  <a:lnTo>
                    <a:pt x="26977" y="1925"/>
                  </a:lnTo>
                  <a:lnTo>
                    <a:pt x="26987" y="1970"/>
                  </a:lnTo>
                  <a:lnTo>
                    <a:pt x="26999" y="2014"/>
                  </a:lnTo>
                  <a:lnTo>
                    <a:pt x="27011" y="2056"/>
                  </a:lnTo>
                  <a:lnTo>
                    <a:pt x="27025" y="2094"/>
                  </a:lnTo>
                  <a:lnTo>
                    <a:pt x="27040" y="2130"/>
                  </a:lnTo>
                  <a:lnTo>
                    <a:pt x="27057" y="2165"/>
                  </a:lnTo>
                  <a:lnTo>
                    <a:pt x="27075" y="2197"/>
                  </a:lnTo>
                  <a:lnTo>
                    <a:pt x="27095" y="2228"/>
                  </a:lnTo>
                  <a:lnTo>
                    <a:pt x="27115" y="2257"/>
                  </a:lnTo>
                  <a:lnTo>
                    <a:pt x="27137" y="2282"/>
                  </a:lnTo>
                  <a:lnTo>
                    <a:pt x="27162" y="2307"/>
                  </a:lnTo>
                  <a:lnTo>
                    <a:pt x="27188" y="2329"/>
                  </a:lnTo>
                  <a:lnTo>
                    <a:pt x="27215" y="2348"/>
                  </a:lnTo>
                  <a:lnTo>
                    <a:pt x="27245" y="2366"/>
                  </a:lnTo>
                  <a:lnTo>
                    <a:pt x="27276" y="2383"/>
                  </a:lnTo>
                  <a:lnTo>
                    <a:pt x="27308" y="2397"/>
                  </a:lnTo>
                  <a:lnTo>
                    <a:pt x="27343" y="2409"/>
                  </a:lnTo>
                  <a:lnTo>
                    <a:pt x="27379" y="2419"/>
                  </a:lnTo>
                  <a:lnTo>
                    <a:pt x="27398" y="2423"/>
                  </a:lnTo>
                  <a:lnTo>
                    <a:pt x="27417" y="2427"/>
                  </a:lnTo>
                  <a:lnTo>
                    <a:pt x="27457" y="2433"/>
                  </a:lnTo>
                  <a:lnTo>
                    <a:pt x="27500" y="2438"/>
                  </a:lnTo>
                  <a:lnTo>
                    <a:pt x="27544" y="2441"/>
                  </a:lnTo>
                  <a:lnTo>
                    <a:pt x="27590" y="2442"/>
                  </a:lnTo>
                  <a:close/>
                  <a:moveTo>
                    <a:pt x="27590" y="0"/>
                  </a:moveTo>
                  <a:lnTo>
                    <a:pt x="27677" y="3"/>
                  </a:lnTo>
                  <a:lnTo>
                    <a:pt x="27761" y="8"/>
                  </a:lnTo>
                  <a:lnTo>
                    <a:pt x="27840" y="18"/>
                  </a:lnTo>
                  <a:lnTo>
                    <a:pt x="27915" y="31"/>
                  </a:lnTo>
                  <a:lnTo>
                    <a:pt x="27986" y="48"/>
                  </a:lnTo>
                  <a:lnTo>
                    <a:pt x="28055" y="67"/>
                  </a:lnTo>
                  <a:lnTo>
                    <a:pt x="28118" y="91"/>
                  </a:lnTo>
                  <a:lnTo>
                    <a:pt x="28149" y="104"/>
                  </a:lnTo>
                  <a:lnTo>
                    <a:pt x="28179" y="118"/>
                  </a:lnTo>
                  <a:lnTo>
                    <a:pt x="28236" y="147"/>
                  </a:lnTo>
                  <a:lnTo>
                    <a:pt x="28289" y="180"/>
                  </a:lnTo>
                  <a:lnTo>
                    <a:pt x="28338" y="214"/>
                  </a:lnTo>
                  <a:lnTo>
                    <a:pt x="28386" y="253"/>
                  </a:lnTo>
                  <a:lnTo>
                    <a:pt x="28429" y="293"/>
                  </a:lnTo>
                  <a:lnTo>
                    <a:pt x="28470" y="336"/>
                  </a:lnTo>
                  <a:lnTo>
                    <a:pt x="28508" y="382"/>
                  </a:lnTo>
                  <a:lnTo>
                    <a:pt x="28541" y="430"/>
                  </a:lnTo>
                  <a:lnTo>
                    <a:pt x="28574" y="479"/>
                  </a:lnTo>
                  <a:lnTo>
                    <a:pt x="28602" y="532"/>
                  </a:lnTo>
                  <a:lnTo>
                    <a:pt x="28629" y="584"/>
                  </a:lnTo>
                  <a:lnTo>
                    <a:pt x="28653" y="640"/>
                  </a:lnTo>
                  <a:lnTo>
                    <a:pt x="28675" y="698"/>
                  </a:lnTo>
                  <a:lnTo>
                    <a:pt x="28694" y="757"/>
                  </a:lnTo>
                  <a:lnTo>
                    <a:pt x="28711" y="817"/>
                  </a:lnTo>
                  <a:lnTo>
                    <a:pt x="28725" y="878"/>
                  </a:lnTo>
                  <a:lnTo>
                    <a:pt x="28738" y="942"/>
                  </a:lnTo>
                  <a:lnTo>
                    <a:pt x="28748" y="1006"/>
                  </a:lnTo>
                  <a:lnTo>
                    <a:pt x="28757" y="1072"/>
                  </a:lnTo>
                  <a:lnTo>
                    <a:pt x="28765" y="1138"/>
                  </a:lnTo>
                  <a:lnTo>
                    <a:pt x="28774" y="1272"/>
                  </a:lnTo>
                  <a:lnTo>
                    <a:pt x="28777" y="1408"/>
                  </a:lnTo>
                  <a:lnTo>
                    <a:pt x="28774" y="1559"/>
                  </a:lnTo>
                  <a:lnTo>
                    <a:pt x="28770" y="1634"/>
                  </a:lnTo>
                  <a:lnTo>
                    <a:pt x="28765" y="1706"/>
                  </a:lnTo>
                  <a:lnTo>
                    <a:pt x="28757" y="1777"/>
                  </a:lnTo>
                  <a:lnTo>
                    <a:pt x="28748" y="1847"/>
                  </a:lnTo>
                  <a:lnTo>
                    <a:pt x="28738" y="1915"/>
                  </a:lnTo>
                  <a:lnTo>
                    <a:pt x="28725" y="1982"/>
                  </a:lnTo>
                  <a:lnTo>
                    <a:pt x="28711" y="2048"/>
                  </a:lnTo>
                  <a:lnTo>
                    <a:pt x="28694" y="2111"/>
                  </a:lnTo>
                  <a:lnTo>
                    <a:pt x="28675" y="2173"/>
                  </a:lnTo>
                  <a:lnTo>
                    <a:pt x="28653" y="2232"/>
                  </a:lnTo>
                  <a:lnTo>
                    <a:pt x="28629" y="2289"/>
                  </a:lnTo>
                  <a:lnTo>
                    <a:pt x="28602" y="2344"/>
                  </a:lnTo>
                  <a:lnTo>
                    <a:pt x="28574" y="2399"/>
                  </a:lnTo>
                  <a:lnTo>
                    <a:pt x="28541" y="2449"/>
                  </a:lnTo>
                  <a:lnTo>
                    <a:pt x="28508" y="2498"/>
                  </a:lnTo>
                  <a:lnTo>
                    <a:pt x="28470" y="2544"/>
                  </a:lnTo>
                  <a:lnTo>
                    <a:pt x="28429" y="2587"/>
                  </a:lnTo>
                  <a:lnTo>
                    <a:pt x="28386" y="2628"/>
                  </a:lnTo>
                  <a:lnTo>
                    <a:pt x="28338" y="2667"/>
                  </a:lnTo>
                  <a:lnTo>
                    <a:pt x="28314" y="2685"/>
                  </a:lnTo>
                  <a:lnTo>
                    <a:pt x="28289" y="2702"/>
                  </a:lnTo>
                  <a:lnTo>
                    <a:pt x="28236" y="2734"/>
                  </a:lnTo>
                  <a:lnTo>
                    <a:pt x="28179" y="2763"/>
                  </a:lnTo>
                  <a:lnTo>
                    <a:pt x="28118" y="2789"/>
                  </a:lnTo>
                  <a:lnTo>
                    <a:pt x="28055" y="2812"/>
                  </a:lnTo>
                  <a:lnTo>
                    <a:pt x="28021" y="2823"/>
                  </a:lnTo>
                  <a:lnTo>
                    <a:pt x="27986" y="2832"/>
                  </a:lnTo>
                  <a:lnTo>
                    <a:pt x="27915" y="2848"/>
                  </a:lnTo>
                  <a:lnTo>
                    <a:pt x="27840" y="2861"/>
                  </a:lnTo>
                  <a:lnTo>
                    <a:pt x="27761" y="2870"/>
                  </a:lnTo>
                  <a:lnTo>
                    <a:pt x="27677" y="2877"/>
                  </a:lnTo>
                  <a:lnTo>
                    <a:pt x="27590" y="2878"/>
                  </a:lnTo>
                  <a:lnTo>
                    <a:pt x="27502" y="2877"/>
                  </a:lnTo>
                  <a:lnTo>
                    <a:pt x="27418" y="2870"/>
                  </a:lnTo>
                  <a:lnTo>
                    <a:pt x="27339" y="2861"/>
                  </a:lnTo>
                  <a:lnTo>
                    <a:pt x="27264" y="2848"/>
                  </a:lnTo>
                  <a:lnTo>
                    <a:pt x="27192" y="2832"/>
                  </a:lnTo>
                  <a:lnTo>
                    <a:pt x="27125" y="2812"/>
                  </a:lnTo>
                  <a:lnTo>
                    <a:pt x="27061" y="2789"/>
                  </a:lnTo>
                  <a:lnTo>
                    <a:pt x="27002" y="2763"/>
                  </a:lnTo>
                  <a:lnTo>
                    <a:pt x="26945" y="2734"/>
                  </a:lnTo>
                  <a:lnTo>
                    <a:pt x="26892" y="2702"/>
                  </a:lnTo>
                  <a:lnTo>
                    <a:pt x="26842" y="2667"/>
                  </a:lnTo>
                  <a:lnTo>
                    <a:pt x="26796" y="2628"/>
                  </a:lnTo>
                  <a:lnTo>
                    <a:pt x="26753" y="2587"/>
                  </a:lnTo>
                  <a:lnTo>
                    <a:pt x="26713" y="2544"/>
                  </a:lnTo>
                  <a:lnTo>
                    <a:pt x="26677" y="2498"/>
                  </a:lnTo>
                  <a:lnTo>
                    <a:pt x="26642" y="2449"/>
                  </a:lnTo>
                  <a:lnTo>
                    <a:pt x="26611" y="2399"/>
                  </a:lnTo>
                  <a:lnTo>
                    <a:pt x="26582" y="2344"/>
                  </a:lnTo>
                  <a:lnTo>
                    <a:pt x="26557" y="2289"/>
                  </a:lnTo>
                  <a:lnTo>
                    <a:pt x="26533" y="2232"/>
                  </a:lnTo>
                  <a:lnTo>
                    <a:pt x="26513" y="2173"/>
                  </a:lnTo>
                  <a:lnTo>
                    <a:pt x="26494" y="2111"/>
                  </a:lnTo>
                  <a:lnTo>
                    <a:pt x="26478" y="2048"/>
                  </a:lnTo>
                  <a:lnTo>
                    <a:pt x="26463" y="1982"/>
                  </a:lnTo>
                  <a:lnTo>
                    <a:pt x="26457" y="1949"/>
                  </a:lnTo>
                  <a:lnTo>
                    <a:pt x="26452" y="1915"/>
                  </a:lnTo>
                  <a:lnTo>
                    <a:pt x="26441" y="1847"/>
                  </a:lnTo>
                  <a:lnTo>
                    <a:pt x="26432" y="1777"/>
                  </a:lnTo>
                  <a:lnTo>
                    <a:pt x="26426" y="1706"/>
                  </a:lnTo>
                  <a:lnTo>
                    <a:pt x="26418" y="1559"/>
                  </a:lnTo>
                  <a:lnTo>
                    <a:pt x="26414" y="1408"/>
                  </a:lnTo>
                  <a:lnTo>
                    <a:pt x="26418" y="1272"/>
                  </a:lnTo>
                  <a:lnTo>
                    <a:pt x="26421" y="1205"/>
                  </a:lnTo>
                  <a:lnTo>
                    <a:pt x="26426" y="1138"/>
                  </a:lnTo>
                  <a:lnTo>
                    <a:pt x="26441" y="1006"/>
                  </a:lnTo>
                  <a:lnTo>
                    <a:pt x="26463" y="878"/>
                  </a:lnTo>
                  <a:lnTo>
                    <a:pt x="26479" y="817"/>
                  </a:lnTo>
                  <a:lnTo>
                    <a:pt x="26494" y="757"/>
                  </a:lnTo>
                  <a:lnTo>
                    <a:pt x="26514" y="698"/>
                  </a:lnTo>
                  <a:lnTo>
                    <a:pt x="26535" y="640"/>
                  </a:lnTo>
                  <a:lnTo>
                    <a:pt x="26558" y="584"/>
                  </a:lnTo>
                  <a:lnTo>
                    <a:pt x="26584" y="532"/>
                  </a:lnTo>
                  <a:lnTo>
                    <a:pt x="26612" y="479"/>
                  </a:lnTo>
                  <a:lnTo>
                    <a:pt x="26643" y="430"/>
                  </a:lnTo>
                  <a:lnTo>
                    <a:pt x="26678" y="382"/>
                  </a:lnTo>
                  <a:lnTo>
                    <a:pt x="26714" y="336"/>
                  </a:lnTo>
                  <a:lnTo>
                    <a:pt x="26735" y="314"/>
                  </a:lnTo>
                  <a:lnTo>
                    <a:pt x="26755" y="293"/>
                  </a:lnTo>
                  <a:lnTo>
                    <a:pt x="26798" y="253"/>
                  </a:lnTo>
                  <a:lnTo>
                    <a:pt x="26820" y="234"/>
                  </a:lnTo>
                  <a:lnTo>
                    <a:pt x="26844" y="214"/>
                  </a:lnTo>
                  <a:lnTo>
                    <a:pt x="26894" y="180"/>
                  </a:lnTo>
                  <a:lnTo>
                    <a:pt x="26946" y="147"/>
                  </a:lnTo>
                  <a:lnTo>
                    <a:pt x="27003" y="118"/>
                  </a:lnTo>
                  <a:lnTo>
                    <a:pt x="27062" y="91"/>
                  </a:lnTo>
                  <a:lnTo>
                    <a:pt x="27126" y="67"/>
                  </a:lnTo>
                  <a:lnTo>
                    <a:pt x="27193" y="48"/>
                  </a:lnTo>
                  <a:lnTo>
                    <a:pt x="27264" y="31"/>
                  </a:lnTo>
                  <a:lnTo>
                    <a:pt x="27339" y="18"/>
                  </a:lnTo>
                  <a:lnTo>
                    <a:pt x="27420" y="8"/>
                  </a:lnTo>
                  <a:lnTo>
                    <a:pt x="27502" y="3"/>
                  </a:lnTo>
                  <a:lnTo>
                    <a:pt x="27590" y="0"/>
                  </a:lnTo>
                  <a:close/>
                  <a:moveTo>
                    <a:pt x="2968" y="1692"/>
                  </a:moveTo>
                  <a:lnTo>
                    <a:pt x="3643" y="1692"/>
                  </a:lnTo>
                  <a:lnTo>
                    <a:pt x="3364" y="869"/>
                  </a:lnTo>
                  <a:lnTo>
                    <a:pt x="3344" y="811"/>
                  </a:lnTo>
                  <a:lnTo>
                    <a:pt x="3328" y="752"/>
                  </a:lnTo>
                  <a:lnTo>
                    <a:pt x="3315" y="697"/>
                  </a:lnTo>
                  <a:lnTo>
                    <a:pt x="3306" y="652"/>
                  </a:lnTo>
                  <a:lnTo>
                    <a:pt x="3298" y="698"/>
                  </a:lnTo>
                  <a:lnTo>
                    <a:pt x="3285" y="755"/>
                  </a:lnTo>
                  <a:lnTo>
                    <a:pt x="3269" y="814"/>
                  </a:lnTo>
                  <a:lnTo>
                    <a:pt x="3253" y="869"/>
                  </a:lnTo>
                  <a:lnTo>
                    <a:pt x="2968" y="1692"/>
                  </a:lnTo>
                  <a:close/>
                  <a:moveTo>
                    <a:pt x="941" y="1328"/>
                  </a:moveTo>
                  <a:lnTo>
                    <a:pt x="1005" y="1327"/>
                  </a:lnTo>
                  <a:lnTo>
                    <a:pt x="1066" y="1321"/>
                  </a:lnTo>
                  <a:lnTo>
                    <a:pt x="1122" y="1312"/>
                  </a:lnTo>
                  <a:lnTo>
                    <a:pt x="1172" y="1300"/>
                  </a:lnTo>
                  <a:lnTo>
                    <a:pt x="1217" y="1283"/>
                  </a:lnTo>
                  <a:lnTo>
                    <a:pt x="1259" y="1264"/>
                  </a:lnTo>
                  <a:lnTo>
                    <a:pt x="1295" y="1242"/>
                  </a:lnTo>
                  <a:lnTo>
                    <a:pt x="1327" y="1216"/>
                  </a:lnTo>
                  <a:lnTo>
                    <a:pt x="1356" y="1188"/>
                  </a:lnTo>
                  <a:lnTo>
                    <a:pt x="1379" y="1157"/>
                  </a:lnTo>
                  <a:lnTo>
                    <a:pt x="1391" y="1140"/>
                  </a:lnTo>
                  <a:lnTo>
                    <a:pt x="1400" y="1123"/>
                  </a:lnTo>
                  <a:lnTo>
                    <a:pt x="1415" y="1086"/>
                  </a:lnTo>
                  <a:lnTo>
                    <a:pt x="1428" y="1047"/>
                  </a:lnTo>
                  <a:lnTo>
                    <a:pt x="1437" y="1006"/>
                  </a:lnTo>
                  <a:lnTo>
                    <a:pt x="1443" y="961"/>
                  </a:lnTo>
                  <a:lnTo>
                    <a:pt x="1444" y="916"/>
                  </a:lnTo>
                  <a:lnTo>
                    <a:pt x="1441" y="866"/>
                  </a:lnTo>
                  <a:lnTo>
                    <a:pt x="1436" y="818"/>
                  </a:lnTo>
                  <a:lnTo>
                    <a:pt x="1427" y="774"/>
                  </a:lnTo>
                  <a:lnTo>
                    <a:pt x="1414" y="733"/>
                  </a:lnTo>
                  <a:lnTo>
                    <a:pt x="1397" y="694"/>
                  </a:lnTo>
                  <a:lnTo>
                    <a:pt x="1377" y="659"/>
                  </a:lnTo>
                  <a:lnTo>
                    <a:pt x="1352" y="628"/>
                  </a:lnTo>
                  <a:lnTo>
                    <a:pt x="1324" y="600"/>
                  </a:lnTo>
                  <a:lnTo>
                    <a:pt x="1290" y="574"/>
                  </a:lnTo>
                  <a:lnTo>
                    <a:pt x="1254" y="552"/>
                  </a:lnTo>
                  <a:lnTo>
                    <a:pt x="1212" y="533"/>
                  </a:lnTo>
                  <a:lnTo>
                    <a:pt x="1167" y="519"/>
                  </a:lnTo>
                  <a:lnTo>
                    <a:pt x="1142" y="512"/>
                  </a:lnTo>
                  <a:lnTo>
                    <a:pt x="1117" y="506"/>
                  </a:lnTo>
                  <a:lnTo>
                    <a:pt x="1062" y="497"/>
                  </a:lnTo>
                  <a:lnTo>
                    <a:pt x="1004" y="492"/>
                  </a:lnTo>
                  <a:lnTo>
                    <a:pt x="941" y="490"/>
                  </a:lnTo>
                  <a:lnTo>
                    <a:pt x="515" y="490"/>
                  </a:lnTo>
                  <a:lnTo>
                    <a:pt x="515" y="1328"/>
                  </a:lnTo>
                  <a:lnTo>
                    <a:pt x="941" y="1328"/>
                  </a:lnTo>
                  <a:close/>
                  <a:moveTo>
                    <a:pt x="3048" y="62"/>
                  </a:moveTo>
                  <a:lnTo>
                    <a:pt x="3575" y="62"/>
                  </a:lnTo>
                  <a:lnTo>
                    <a:pt x="3824" y="751"/>
                  </a:lnTo>
                  <a:lnTo>
                    <a:pt x="4074" y="1441"/>
                  </a:lnTo>
                  <a:lnTo>
                    <a:pt x="4324" y="2130"/>
                  </a:lnTo>
                  <a:lnTo>
                    <a:pt x="4574" y="2820"/>
                  </a:lnTo>
                  <a:lnTo>
                    <a:pt x="4031" y="2820"/>
                  </a:lnTo>
                  <a:lnTo>
                    <a:pt x="3793" y="2120"/>
                  </a:lnTo>
                  <a:lnTo>
                    <a:pt x="2822" y="2120"/>
                  </a:lnTo>
                  <a:lnTo>
                    <a:pt x="2580" y="2820"/>
                  </a:lnTo>
                  <a:lnTo>
                    <a:pt x="2127" y="2820"/>
                  </a:lnTo>
                  <a:lnTo>
                    <a:pt x="2047" y="2820"/>
                  </a:lnTo>
                  <a:lnTo>
                    <a:pt x="1509" y="2820"/>
                  </a:lnTo>
                  <a:lnTo>
                    <a:pt x="872" y="1849"/>
                  </a:lnTo>
                  <a:lnTo>
                    <a:pt x="837" y="1756"/>
                  </a:lnTo>
                  <a:lnTo>
                    <a:pt x="515" y="1756"/>
                  </a:lnTo>
                  <a:lnTo>
                    <a:pt x="515" y="2288"/>
                  </a:lnTo>
                  <a:lnTo>
                    <a:pt x="515" y="2820"/>
                  </a:lnTo>
                  <a:lnTo>
                    <a:pt x="0" y="2820"/>
                  </a:lnTo>
                  <a:lnTo>
                    <a:pt x="0" y="2130"/>
                  </a:lnTo>
                  <a:lnTo>
                    <a:pt x="0" y="1441"/>
                  </a:lnTo>
                  <a:lnTo>
                    <a:pt x="0" y="751"/>
                  </a:lnTo>
                  <a:lnTo>
                    <a:pt x="0" y="62"/>
                  </a:lnTo>
                  <a:lnTo>
                    <a:pt x="941" y="62"/>
                  </a:lnTo>
                  <a:lnTo>
                    <a:pt x="1005" y="62"/>
                  </a:lnTo>
                  <a:lnTo>
                    <a:pt x="1067" y="66"/>
                  </a:lnTo>
                  <a:lnTo>
                    <a:pt x="1128" y="71"/>
                  </a:lnTo>
                  <a:lnTo>
                    <a:pt x="1186" y="78"/>
                  </a:lnTo>
                  <a:lnTo>
                    <a:pt x="1242" y="87"/>
                  </a:lnTo>
                  <a:lnTo>
                    <a:pt x="1296" y="97"/>
                  </a:lnTo>
                  <a:lnTo>
                    <a:pt x="1348" y="110"/>
                  </a:lnTo>
                  <a:lnTo>
                    <a:pt x="1397" y="124"/>
                  </a:lnTo>
                  <a:lnTo>
                    <a:pt x="1490" y="158"/>
                  </a:lnTo>
                  <a:lnTo>
                    <a:pt x="1573" y="198"/>
                  </a:lnTo>
                  <a:lnTo>
                    <a:pt x="1613" y="221"/>
                  </a:lnTo>
                  <a:lnTo>
                    <a:pt x="1650" y="244"/>
                  </a:lnTo>
                  <a:lnTo>
                    <a:pt x="1717" y="298"/>
                  </a:lnTo>
                  <a:lnTo>
                    <a:pt x="1776" y="356"/>
                  </a:lnTo>
                  <a:lnTo>
                    <a:pt x="1802" y="389"/>
                  </a:lnTo>
                  <a:lnTo>
                    <a:pt x="1827" y="422"/>
                  </a:lnTo>
                  <a:lnTo>
                    <a:pt x="1849" y="456"/>
                  </a:lnTo>
                  <a:lnTo>
                    <a:pt x="1870" y="492"/>
                  </a:lnTo>
                  <a:lnTo>
                    <a:pt x="1888" y="529"/>
                  </a:lnTo>
                  <a:lnTo>
                    <a:pt x="1904" y="568"/>
                  </a:lnTo>
                  <a:lnTo>
                    <a:pt x="1919" y="606"/>
                  </a:lnTo>
                  <a:lnTo>
                    <a:pt x="1932" y="648"/>
                  </a:lnTo>
                  <a:lnTo>
                    <a:pt x="1942" y="689"/>
                  </a:lnTo>
                  <a:lnTo>
                    <a:pt x="1951" y="733"/>
                  </a:lnTo>
                  <a:lnTo>
                    <a:pt x="1963" y="822"/>
                  </a:lnTo>
                  <a:lnTo>
                    <a:pt x="1965" y="916"/>
                  </a:lnTo>
                  <a:lnTo>
                    <a:pt x="1964" y="984"/>
                  </a:lnTo>
                  <a:lnTo>
                    <a:pt x="1958" y="1051"/>
                  </a:lnTo>
                  <a:lnTo>
                    <a:pt x="1946" y="1116"/>
                  </a:lnTo>
                  <a:lnTo>
                    <a:pt x="1930" y="1178"/>
                  </a:lnTo>
                  <a:lnTo>
                    <a:pt x="1911" y="1236"/>
                  </a:lnTo>
                  <a:lnTo>
                    <a:pt x="1886" y="1292"/>
                  </a:lnTo>
                  <a:lnTo>
                    <a:pt x="1858" y="1345"/>
                  </a:lnTo>
                  <a:lnTo>
                    <a:pt x="1824" y="1397"/>
                  </a:lnTo>
                  <a:lnTo>
                    <a:pt x="1787" y="1444"/>
                  </a:lnTo>
                  <a:lnTo>
                    <a:pt x="1744" y="1488"/>
                  </a:lnTo>
                  <a:lnTo>
                    <a:pt x="1697" y="1530"/>
                  </a:lnTo>
                  <a:lnTo>
                    <a:pt x="1646" y="1568"/>
                  </a:lnTo>
                  <a:lnTo>
                    <a:pt x="1589" y="1603"/>
                  </a:lnTo>
                  <a:lnTo>
                    <a:pt x="1527" y="1635"/>
                  </a:lnTo>
                  <a:lnTo>
                    <a:pt x="1461" y="1664"/>
                  </a:lnTo>
                  <a:lnTo>
                    <a:pt x="1390" y="1688"/>
                  </a:lnTo>
                  <a:lnTo>
                    <a:pt x="1732" y="2214"/>
                  </a:lnTo>
                  <a:lnTo>
                    <a:pt x="2075" y="2741"/>
                  </a:lnTo>
                  <a:lnTo>
                    <a:pt x="2318" y="2071"/>
                  </a:lnTo>
                  <a:lnTo>
                    <a:pt x="2562" y="1402"/>
                  </a:lnTo>
                  <a:lnTo>
                    <a:pt x="2805" y="731"/>
                  </a:lnTo>
                  <a:lnTo>
                    <a:pt x="3048" y="62"/>
                  </a:lnTo>
                  <a:close/>
                  <a:moveTo>
                    <a:pt x="16185" y="1673"/>
                  </a:moveTo>
                  <a:lnTo>
                    <a:pt x="16185" y="867"/>
                  </a:lnTo>
                  <a:lnTo>
                    <a:pt x="16185" y="62"/>
                  </a:lnTo>
                  <a:lnTo>
                    <a:pt x="16700" y="62"/>
                  </a:lnTo>
                  <a:lnTo>
                    <a:pt x="16700" y="867"/>
                  </a:lnTo>
                  <a:lnTo>
                    <a:pt x="16700" y="1673"/>
                  </a:lnTo>
                  <a:lnTo>
                    <a:pt x="16699" y="1751"/>
                  </a:lnTo>
                  <a:lnTo>
                    <a:pt x="16695" y="1827"/>
                  </a:lnTo>
                  <a:lnTo>
                    <a:pt x="16689" y="1900"/>
                  </a:lnTo>
                  <a:lnTo>
                    <a:pt x="16678" y="1969"/>
                  </a:lnTo>
                  <a:lnTo>
                    <a:pt x="16667" y="2038"/>
                  </a:lnTo>
                  <a:lnTo>
                    <a:pt x="16653" y="2101"/>
                  </a:lnTo>
                  <a:lnTo>
                    <a:pt x="16636" y="2163"/>
                  </a:lnTo>
                  <a:lnTo>
                    <a:pt x="16616" y="2222"/>
                  </a:lnTo>
                  <a:lnTo>
                    <a:pt x="16594" y="2277"/>
                  </a:lnTo>
                  <a:lnTo>
                    <a:pt x="16570" y="2331"/>
                  </a:lnTo>
                  <a:lnTo>
                    <a:pt x="16544" y="2382"/>
                  </a:lnTo>
                  <a:lnTo>
                    <a:pt x="16514" y="2431"/>
                  </a:lnTo>
                  <a:lnTo>
                    <a:pt x="16484" y="2476"/>
                  </a:lnTo>
                  <a:lnTo>
                    <a:pt x="16451" y="2518"/>
                  </a:lnTo>
                  <a:lnTo>
                    <a:pt x="16416" y="2560"/>
                  </a:lnTo>
                  <a:lnTo>
                    <a:pt x="16380" y="2597"/>
                  </a:lnTo>
                  <a:lnTo>
                    <a:pt x="16339" y="2633"/>
                  </a:lnTo>
                  <a:lnTo>
                    <a:pt x="16299" y="2665"/>
                  </a:lnTo>
                  <a:lnTo>
                    <a:pt x="16257" y="2696"/>
                  </a:lnTo>
                  <a:lnTo>
                    <a:pt x="16213" y="2725"/>
                  </a:lnTo>
                  <a:lnTo>
                    <a:pt x="16166" y="2750"/>
                  </a:lnTo>
                  <a:lnTo>
                    <a:pt x="16118" y="2774"/>
                  </a:lnTo>
                  <a:lnTo>
                    <a:pt x="16068" y="2794"/>
                  </a:lnTo>
                  <a:lnTo>
                    <a:pt x="16017" y="2814"/>
                  </a:lnTo>
                  <a:lnTo>
                    <a:pt x="15964" y="2829"/>
                  </a:lnTo>
                  <a:lnTo>
                    <a:pt x="15910" y="2843"/>
                  </a:lnTo>
                  <a:lnTo>
                    <a:pt x="15854" y="2855"/>
                  </a:lnTo>
                  <a:lnTo>
                    <a:pt x="15797" y="2865"/>
                  </a:lnTo>
                  <a:lnTo>
                    <a:pt x="15739" y="2873"/>
                  </a:lnTo>
                  <a:lnTo>
                    <a:pt x="15680" y="2878"/>
                  </a:lnTo>
                  <a:lnTo>
                    <a:pt x="15557" y="2882"/>
                  </a:lnTo>
                  <a:lnTo>
                    <a:pt x="15434" y="2878"/>
                  </a:lnTo>
                  <a:lnTo>
                    <a:pt x="15374" y="2873"/>
                  </a:lnTo>
                  <a:lnTo>
                    <a:pt x="15316" y="2865"/>
                  </a:lnTo>
                  <a:lnTo>
                    <a:pt x="15259" y="2855"/>
                  </a:lnTo>
                  <a:lnTo>
                    <a:pt x="15203" y="2843"/>
                  </a:lnTo>
                  <a:lnTo>
                    <a:pt x="15149" y="2829"/>
                  </a:lnTo>
                  <a:lnTo>
                    <a:pt x="15097" y="2814"/>
                  </a:lnTo>
                  <a:lnTo>
                    <a:pt x="15046" y="2794"/>
                  </a:lnTo>
                  <a:lnTo>
                    <a:pt x="14996" y="2774"/>
                  </a:lnTo>
                  <a:lnTo>
                    <a:pt x="14949" y="2750"/>
                  </a:lnTo>
                  <a:lnTo>
                    <a:pt x="14903" y="2725"/>
                  </a:lnTo>
                  <a:lnTo>
                    <a:pt x="14859" y="2696"/>
                  </a:lnTo>
                  <a:lnTo>
                    <a:pt x="14817" y="2665"/>
                  </a:lnTo>
                  <a:lnTo>
                    <a:pt x="14776" y="2633"/>
                  </a:lnTo>
                  <a:lnTo>
                    <a:pt x="14738" y="2597"/>
                  </a:lnTo>
                  <a:lnTo>
                    <a:pt x="14701" y="2560"/>
                  </a:lnTo>
                  <a:lnTo>
                    <a:pt x="14667" y="2518"/>
                  </a:lnTo>
                  <a:lnTo>
                    <a:pt x="14634" y="2476"/>
                  </a:lnTo>
                  <a:lnTo>
                    <a:pt x="14603" y="2431"/>
                  </a:lnTo>
                  <a:lnTo>
                    <a:pt x="14575" y="2382"/>
                  </a:lnTo>
                  <a:lnTo>
                    <a:pt x="14549" y="2331"/>
                  </a:lnTo>
                  <a:lnTo>
                    <a:pt x="14525" y="2277"/>
                  </a:lnTo>
                  <a:lnTo>
                    <a:pt x="14504" y="2222"/>
                  </a:lnTo>
                  <a:lnTo>
                    <a:pt x="14484" y="2163"/>
                  </a:lnTo>
                  <a:lnTo>
                    <a:pt x="14467" y="2101"/>
                  </a:lnTo>
                  <a:lnTo>
                    <a:pt x="14453" y="2038"/>
                  </a:lnTo>
                  <a:lnTo>
                    <a:pt x="14441" y="1969"/>
                  </a:lnTo>
                  <a:lnTo>
                    <a:pt x="14432" y="1900"/>
                  </a:lnTo>
                  <a:lnTo>
                    <a:pt x="14425" y="1827"/>
                  </a:lnTo>
                  <a:lnTo>
                    <a:pt x="14421" y="1751"/>
                  </a:lnTo>
                  <a:lnTo>
                    <a:pt x="14419" y="1673"/>
                  </a:lnTo>
                  <a:lnTo>
                    <a:pt x="14419" y="867"/>
                  </a:lnTo>
                  <a:lnTo>
                    <a:pt x="14419" y="62"/>
                  </a:lnTo>
                  <a:lnTo>
                    <a:pt x="14934" y="62"/>
                  </a:lnTo>
                  <a:lnTo>
                    <a:pt x="14934" y="867"/>
                  </a:lnTo>
                  <a:lnTo>
                    <a:pt x="14934" y="1673"/>
                  </a:lnTo>
                  <a:lnTo>
                    <a:pt x="14937" y="1773"/>
                  </a:lnTo>
                  <a:lnTo>
                    <a:pt x="14940" y="1821"/>
                  </a:lnTo>
                  <a:lnTo>
                    <a:pt x="14945" y="1866"/>
                  </a:lnTo>
                  <a:lnTo>
                    <a:pt x="14956" y="1951"/>
                  </a:lnTo>
                  <a:lnTo>
                    <a:pt x="14974" y="2028"/>
                  </a:lnTo>
                  <a:lnTo>
                    <a:pt x="14996" y="2099"/>
                  </a:lnTo>
                  <a:lnTo>
                    <a:pt x="15009" y="2132"/>
                  </a:lnTo>
                  <a:lnTo>
                    <a:pt x="15024" y="2161"/>
                  </a:lnTo>
                  <a:lnTo>
                    <a:pt x="15039" y="2191"/>
                  </a:lnTo>
                  <a:lnTo>
                    <a:pt x="15056" y="2218"/>
                  </a:lnTo>
                  <a:lnTo>
                    <a:pt x="15092" y="2267"/>
                  </a:lnTo>
                  <a:lnTo>
                    <a:pt x="15113" y="2289"/>
                  </a:lnTo>
                  <a:lnTo>
                    <a:pt x="15135" y="2310"/>
                  </a:lnTo>
                  <a:lnTo>
                    <a:pt x="15157" y="2329"/>
                  </a:lnTo>
                  <a:lnTo>
                    <a:pt x="15180" y="2346"/>
                  </a:lnTo>
                  <a:lnTo>
                    <a:pt x="15206" y="2361"/>
                  </a:lnTo>
                  <a:lnTo>
                    <a:pt x="15232" y="2377"/>
                  </a:lnTo>
                  <a:lnTo>
                    <a:pt x="15288" y="2400"/>
                  </a:lnTo>
                  <a:lnTo>
                    <a:pt x="15317" y="2410"/>
                  </a:lnTo>
                  <a:lnTo>
                    <a:pt x="15348" y="2419"/>
                  </a:lnTo>
                  <a:lnTo>
                    <a:pt x="15413" y="2432"/>
                  </a:lnTo>
                  <a:lnTo>
                    <a:pt x="15447" y="2436"/>
                  </a:lnTo>
                  <a:lnTo>
                    <a:pt x="15483" y="2440"/>
                  </a:lnTo>
                  <a:lnTo>
                    <a:pt x="15557" y="2442"/>
                  </a:lnTo>
                  <a:lnTo>
                    <a:pt x="15630" y="2440"/>
                  </a:lnTo>
                  <a:lnTo>
                    <a:pt x="15665" y="2436"/>
                  </a:lnTo>
                  <a:lnTo>
                    <a:pt x="15700" y="2432"/>
                  </a:lnTo>
                  <a:lnTo>
                    <a:pt x="15765" y="2419"/>
                  </a:lnTo>
                  <a:lnTo>
                    <a:pt x="15796" y="2410"/>
                  </a:lnTo>
                  <a:lnTo>
                    <a:pt x="15827" y="2400"/>
                  </a:lnTo>
                  <a:lnTo>
                    <a:pt x="15883" y="2375"/>
                  </a:lnTo>
                  <a:lnTo>
                    <a:pt x="15909" y="2361"/>
                  </a:lnTo>
                  <a:lnTo>
                    <a:pt x="15934" y="2344"/>
                  </a:lnTo>
                  <a:lnTo>
                    <a:pt x="15959" y="2328"/>
                  </a:lnTo>
                  <a:lnTo>
                    <a:pt x="15981" y="2308"/>
                  </a:lnTo>
                  <a:lnTo>
                    <a:pt x="16003" y="2288"/>
                  </a:lnTo>
                  <a:lnTo>
                    <a:pt x="16024" y="2266"/>
                  </a:lnTo>
                  <a:lnTo>
                    <a:pt x="16061" y="2215"/>
                  </a:lnTo>
                  <a:lnTo>
                    <a:pt x="16094" y="2160"/>
                  </a:lnTo>
                  <a:lnTo>
                    <a:pt x="16109" y="2129"/>
                  </a:lnTo>
                  <a:lnTo>
                    <a:pt x="16122" y="2097"/>
                  </a:lnTo>
                  <a:lnTo>
                    <a:pt x="16134" y="2063"/>
                  </a:lnTo>
                  <a:lnTo>
                    <a:pt x="16145" y="2027"/>
                  </a:lnTo>
                  <a:lnTo>
                    <a:pt x="16163" y="1950"/>
                  </a:lnTo>
                  <a:lnTo>
                    <a:pt x="16175" y="1865"/>
                  </a:lnTo>
                  <a:lnTo>
                    <a:pt x="16180" y="1820"/>
                  </a:lnTo>
                  <a:lnTo>
                    <a:pt x="16183" y="1773"/>
                  </a:lnTo>
                  <a:lnTo>
                    <a:pt x="16185" y="1673"/>
                  </a:lnTo>
                  <a:close/>
                  <a:moveTo>
                    <a:pt x="18240" y="1167"/>
                  </a:moveTo>
                  <a:lnTo>
                    <a:pt x="18316" y="1181"/>
                  </a:lnTo>
                  <a:lnTo>
                    <a:pt x="18391" y="1199"/>
                  </a:lnTo>
                  <a:lnTo>
                    <a:pt x="18464" y="1221"/>
                  </a:lnTo>
                  <a:lnTo>
                    <a:pt x="18499" y="1234"/>
                  </a:lnTo>
                  <a:lnTo>
                    <a:pt x="18532" y="1248"/>
                  </a:lnTo>
                  <a:lnTo>
                    <a:pt x="18598" y="1279"/>
                  </a:lnTo>
                  <a:lnTo>
                    <a:pt x="18660" y="1316"/>
                  </a:lnTo>
                  <a:lnTo>
                    <a:pt x="18719" y="1357"/>
                  </a:lnTo>
                  <a:lnTo>
                    <a:pt x="18746" y="1380"/>
                  </a:lnTo>
                  <a:lnTo>
                    <a:pt x="18772" y="1403"/>
                  </a:lnTo>
                  <a:lnTo>
                    <a:pt x="18796" y="1429"/>
                  </a:lnTo>
                  <a:lnTo>
                    <a:pt x="18821" y="1456"/>
                  </a:lnTo>
                  <a:lnTo>
                    <a:pt x="18843" y="1484"/>
                  </a:lnTo>
                  <a:lnTo>
                    <a:pt x="18864" y="1515"/>
                  </a:lnTo>
                  <a:lnTo>
                    <a:pt x="18901" y="1580"/>
                  </a:lnTo>
                  <a:lnTo>
                    <a:pt x="18933" y="1652"/>
                  </a:lnTo>
                  <a:lnTo>
                    <a:pt x="18959" y="1729"/>
                  </a:lnTo>
                  <a:lnTo>
                    <a:pt x="18968" y="1772"/>
                  </a:lnTo>
                  <a:lnTo>
                    <a:pt x="18977" y="1816"/>
                  </a:lnTo>
                  <a:lnTo>
                    <a:pt x="18984" y="1861"/>
                  </a:lnTo>
                  <a:lnTo>
                    <a:pt x="18989" y="1909"/>
                  </a:lnTo>
                  <a:lnTo>
                    <a:pt x="18992" y="1958"/>
                  </a:lnTo>
                  <a:lnTo>
                    <a:pt x="18993" y="2009"/>
                  </a:lnTo>
                  <a:lnTo>
                    <a:pt x="18992" y="2057"/>
                  </a:lnTo>
                  <a:lnTo>
                    <a:pt x="18989" y="2102"/>
                  </a:lnTo>
                  <a:lnTo>
                    <a:pt x="18984" y="2148"/>
                  </a:lnTo>
                  <a:lnTo>
                    <a:pt x="18977" y="2192"/>
                  </a:lnTo>
                  <a:lnTo>
                    <a:pt x="18968" y="2235"/>
                  </a:lnTo>
                  <a:lnTo>
                    <a:pt x="18958" y="2277"/>
                  </a:lnTo>
                  <a:lnTo>
                    <a:pt x="18945" y="2319"/>
                  </a:lnTo>
                  <a:lnTo>
                    <a:pt x="18931" y="2359"/>
                  </a:lnTo>
                  <a:lnTo>
                    <a:pt x="18914" y="2399"/>
                  </a:lnTo>
                  <a:lnTo>
                    <a:pt x="18905" y="2417"/>
                  </a:lnTo>
                  <a:lnTo>
                    <a:pt x="18895" y="2436"/>
                  </a:lnTo>
                  <a:lnTo>
                    <a:pt x="18874" y="2472"/>
                  </a:lnTo>
                  <a:lnTo>
                    <a:pt x="18851" y="2508"/>
                  </a:lnTo>
                  <a:lnTo>
                    <a:pt x="18825" y="2542"/>
                  </a:lnTo>
                  <a:lnTo>
                    <a:pt x="18798" y="2574"/>
                  </a:lnTo>
                  <a:lnTo>
                    <a:pt x="18768" y="2605"/>
                  </a:lnTo>
                  <a:lnTo>
                    <a:pt x="18737" y="2636"/>
                  </a:lnTo>
                  <a:lnTo>
                    <a:pt x="18702" y="2663"/>
                  </a:lnTo>
                  <a:lnTo>
                    <a:pt x="18666" y="2690"/>
                  </a:lnTo>
                  <a:lnTo>
                    <a:pt x="18587" y="2739"/>
                  </a:lnTo>
                  <a:lnTo>
                    <a:pt x="18544" y="2761"/>
                  </a:lnTo>
                  <a:lnTo>
                    <a:pt x="18497" y="2781"/>
                  </a:lnTo>
                  <a:lnTo>
                    <a:pt x="18450" y="2799"/>
                  </a:lnTo>
                  <a:lnTo>
                    <a:pt x="18400" y="2816"/>
                  </a:lnTo>
                  <a:lnTo>
                    <a:pt x="18292" y="2845"/>
                  </a:lnTo>
                  <a:lnTo>
                    <a:pt x="18235" y="2856"/>
                  </a:lnTo>
                  <a:lnTo>
                    <a:pt x="18175" y="2865"/>
                  </a:lnTo>
                  <a:lnTo>
                    <a:pt x="18112" y="2873"/>
                  </a:lnTo>
                  <a:lnTo>
                    <a:pt x="18047" y="2878"/>
                  </a:lnTo>
                  <a:lnTo>
                    <a:pt x="17980" y="2881"/>
                  </a:lnTo>
                  <a:lnTo>
                    <a:pt x="17910" y="2882"/>
                  </a:lnTo>
                  <a:lnTo>
                    <a:pt x="17807" y="2879"/>
                  </a:lnTo>
                  <a:lnTo>
                    <a:pt x="17710" y="2870"/>
                  </a:lnTo>
                  <a:lnTo>
                    <a:pt x="17618" y="2856"/>
                  </a:lnTo>
                  <a:lnTo>
                    <a:pt x="17575" y="2847"/>
                  </a:lnTo>
                  <a:lnTo>
                    <a:pt x="17534" y="2837"/>
                  </a:lnTo>
                  <a:lnTo>
                    <a:pt x="17455" y="2812"/>
                  </a:lnTo>
                  <a:lnTo>
                    <a:pt x="17381" y="2784"/>
                  </a:lnTo>
                  <a:lnTo>
                    <a:pt x="17312" y="2752"/>
                  </a:lnTo>
                  <a:lnTo>
                    <a:pt x="17249" y="2714"/>
                  </a:lnTo>
                  <a:lnTo>
                    <a:pt x="17191" y="2676"/>
                  </a:lnTo>
                  <a:lnTo>
                    <a:pt x="17136" y="2633"/>
                  </a:lnTo>
                  <a:lnTo>
                    <a:pt x="17086" y="2588"/>
                  </a:lnTo>
                  <a:lnTo>
                    <a:pt x="17039" y="2542"/>
                  </a:lnTo>
                  <a:lnTo>
                    <a:pt x="17017" y="2517"/>
                  </a:lnTo>
                  <a:lnTo>
                    <a:pt x="16995" y="2493"/>
                  </a:lnTo>
                  <a:lnTo>
                    <a:pt x="16957" y="2442"/>
                  </a:lnTo>
                  <a:lnTo>
                    <a:pt x="16919" y="2391"/>
                  </a:lnTo>
                  <a:lnTo>
                    <a:pt x="16885" y="2339"/>
                  </a:lnTo>
                  <a:lnTo>
                    <a:pt x="17311" y="2116"/>
                  </a:lnTo>
                  <a:lnTo>
                    <a:pt x="17359" y="2181"/>
                  </a:lnTo>
                  <a:lnTo>
                    <a:pt x="17385" y="2212"/>
                  </a:lnTo>
                  <a:lnTo>
                    <a:pt x="17413" y="2241"/>
                  </a:lnTo>
                  <a:lnTo>
                    <a:pt x="17443" y="2270"/>
                  </a:lnTo>
                  <a:lnTo>
                    <a:pt x="17474" y="2297"/>
                  </a:lnTo>
                  <a:lnTo>
                    <a:pt x="17544" y="2346"/>
                  </a:lnTo>
                  <a:lnTo>
                    <a:pt x="17581" y="2366"/>
                  </a:lnTo>
                  <a:lnTo>
                    <a:pt x="17622" y="2386"/>
                  </a:lnTo>
                  <a:lnTo>
                    <a:pt x="17663" y="2402"/>
                  </a:lnTo>
                  <a:lnTo>
                    <a:pt x="17707" y="2415"/>
                  </a:lnTo>
                  <a:lnTo>
                    <a:pt x="17754" y="2427"/>
                  </a:lnTo>
                  <a:lnTo>
                    <a:pt x="17777" y="2432"/>
                  </a:lnTo>
                  <a:lnTo>
                    <a:pt x="17801" y="2435"/>
                  </a:lnTo>
                  <a:lnTo>
                    <a:pt x="17853" y="2440"/>
                  </a:lnTo>
                  <a:lnTo>
                    <a:pt x="17906" y="2442"/>
                  </a:lnTo>
                  <a:lnTo>
                    <a:pt x="17984" y="2440"/>
                  </a:lnTo>
                  <a:lnTo>
                    <a:pt x="18055" y="2433"/>
                  </a:lnTo>
                  <a:lnTo>
                    <a:pt x="18120" y="2423"/>
                  </a:lnTo>
                  <a:lnTo>
                    <a:pt x="18178" y="2409"/>
                  </a:lnTo>
                  <a:lnTo>
                    <a:pt x="18230" y="2392"/>
                  </a:lnTo>
                  <a:lnTo>
                    <a:pt x="18275" y="2370"/>
                  </a:lnTo>
                  <a:lnTo>
                    <a:pt x="18297" y="2359"/>
                  </a:lnTo>
                  <a:lnTo>
                    <a:pt x="18316" y="2347"/>
                  </a:lnTo>
                  <a:lnTo>
                    <a:pt x="18351" y="2319"/>
                  </a:lnTo>
                  <a:lnTo>
                    <a:pt x="18367" y="2304"/>
                  </a:lnTo>
                  <a:lnTo>
                    <a:pt x="18381" y="2289"/>
                  </a:lnTo>
                  <a:lnTo>
                    <a:pt x="18407" y="2255"/>
                  </a:lnTo>
                  <a:lnTo>
                    <a:pt x="18428" y="2221"/>
                  </a:lnTo>
                  <a:lnTo>
                    <a:pt x="18443" y="2182"/>
                  </a:lnTo>
                  <a:lnTo>
                    <a:pt x="18456" y="2142"/>
                  </a:lnTo>
                  <a:lnTo>
                    <a:pt x="18464" y="2099"/>
                  </a:lnTo>
                  <a:lnTo>
                    <a:pt x="18469" y="2056"/>
                  </a:lnTo>
                  <a:lnTo>
                    <a:pt x="18470" y="2009"/>
                  </a:lnTo>
                  <a:lnTo>
                    <a:pt x="18469" y="1977"/>
                  </a:lnTo>
                  <a:lnTo>
                    <a:pt x="18466" y="1945"/>
                  </a:lnTo>
                  <a:lnTo>
                    <a:pt x="18461" y="1914"/>
                  </a:lnTo>
                  <a:lnTo>
                    <a:pt x="18453" y="1884"/>
                  </a:lnTo>
                  <a:lnTo>
                    <a:pt x="18443" y="1857"/>
                  </a:lnTo>
                  <a:lnTo>
                    <a:pt x="18430" y="1830"/>
                  </a:lnTo>
                  <a:lnTo>
                    <a:pt x="18416" y="1805"/>
                  </a:lnTo>
                  <a:lnTo>
                    <a:pt x="18398" y="1782"/>
                  </a:lnTo>
                  <a:lnTo>
                    <a:pt x="18377" y="1760"/>
                  </a:lnTo>
                  <a:lnTo>
                    <a:pt x="18353" y="1741"/>
                  </a:lnTo>
                  <a:lnTo>
                    <a:pt x="18325" y="1723"/>
                  </a:lnTo>
                  <a:lnTo>
                    <a:pt x="18296" y="1706"/>
                  </a:lnTo>
                  <a:lnTo>
                    <a:pt x="18262" y="1692"/>
                  </a:lnTo>
                  <a:lnTo>
                    <a:pt x="18224" y="1680"/>
                  </a:lnTo>
                  <a:lnTo>
                    <a:pt x="18184" y="1670"/>
                  </a:lnTo>
                  <a:lnTo>
                    <a:pt x="18162" y="1665"/>
                  </a:lnTo>
                  <a:lnTo>
                    <a:pt x="18140" y="1661"/>
                  </a:lnTo>
                  <a:lnTo>
                    <a:pt x="17576" y="1570"/>
                  </a:lnTo>
                  <a:lnTo>
                    <a:pt x="17503" y="1555"/>
                  </a:lnTo>
                  <a:lnTo>
                    <a:pt x="17433" y="1539"/>
                  </a:lnTo>
                  <a:lnTo>
                    <a:pt x="17367" y="1517"/>
                  </a:lnTo>
                  <a:lnTo>
                    <a:pt x="17305" y="1491"/>
                  </a:lnTo>
                  <a:lnTo>
                    <a:pt x="17246" y="1461"/>
                  </a:lnTo>
                  <a:lnTo>
                    <a:pt x="17192" y="1428"/>
                  </a:lnTo>
                  <a:lnTo>
                    <a:pt x="17143" y="1388"/>
                  </a:lnTo>
                  <a:lnTo>
                    <a:pt x="17098" y="1344"/>
                  </a:lnTo>
                  <a:lnTo>
                    <a:pt x="17057" y="1295"/>
                  </a:lnTo>
                  <a:lnTo>
                    <a:pt x="17021" y="1241"/>
                  </a:lnTo>
                  <a:lnTo>
                    <a:pt x="17006" y="1211"/>
                  </a:lnTo>
                  <a:lnTo>
                    <a:pt x="16991" y="1180"/>
                  </a:lnTo>
                  <a:lnTo>
                    <a:pt x="16966" y="1114"/>
                  </a:lnTo>
                  <a:lnTo>
                    <a:pt x="16946" y="1043"/>
                  </a:lnTo>
                  <a:lnTo>
                    <a:pt x="16931" y="965"/>
                  </a:lnTo>
                  <a:lnTo>
                    <a:pt x="16923" y="880"/>
                  </a:lnTo>
                  <a:lnTo>
                    <a:pt x="16920" y="836"/>
                  </a:lnTo>
                  <a:lnTo>
                    <a:pt x="16919" y="789"/>
                  </a:lnTo>
                  <a:lnTo>
                    <a:pt x="16923" y="715"/>
                  </a:lnTo>
                  <a:lnTo>
                    <a:pt x="16927" y="677"/>
                  </a:lnTo>
                  <a:lnTo>
                    <a:pt x="16932" y="641"/>
                  </a:lnTo>
                  <a:lnTo>
                    <a:pt x="16940" y="604"/>
                  </a:lnTo>
                  <a:lnTo>
                    <a:pt x="16950" y="569"/>
                  </a:lnTo>
                  <a:lnTo>
                    <a:pt x="16960" y="533"/>
                  </a:lnTo>
                  <a:lnTo>
                    <a:pt x="16973" y="498"/>
                  </a:lnTo>
                  <a:lnTo>
                    <a:pt x="16989" y="463"/>
                  </a:lnTo>
                  <a:lnTo>
                    <a:pt x="17006" y="430"/>
                  </a:lnTo>
                  <a:lnTo>
                    <a:pt x="17025" y="396"/>
                  </a:lnTo>
                  <a:lnTo>
                    <a:pt x="17046" y="365"/>
                  </a:lnTo>
                  <a:lnTo>
                    <a:pt x="17068" y="333"/>
                  </a:lnTo>
                  <a:lnTo>
                    <a:pt x="17092" y="303"/>
                  </a:lnTo>
                  <a:lnTo>
                    <a:pt x="17149" y="245"/>
                  </a:lnTo>
                  <a:lnTo>
                    <a:pt x="17180" y="218"/>
                  </a:lnTo>
                  <a:lnTo>
                    <a:pt x="17213" y="193"/>
                  </a:lnTo>
                  <a:lnTo>
                    <a:pt x="17286" y="145"/>
                  </a:lnTo>
                  <a:lnTo>
                    <a:pt x="17327" y="123"/>
                  </a:lnTo>
                  <a:lnTo>
                    <a:pt x="17369" y="104"/>
                  </a:lnTo>
                  <a:lnTo>
                    <a:pt x="17413" y="84"/>
                  </a:lnTo>
                  <a:lnTo>
                    <a:pt x="17460" y="67"/>
                  </a:lnTo>
                  <a:lnTo>
                    <a:pt x="17510" y="53"/>
                  </a:lnTo>
                  <a:lnTo>
                    <a:pt x="17562" y="39"/>
                  </a:lnTo>
                  <a:lnTo>
                    <a:pt x="17616" y="28"/>
                  </a:lnTo>
                  <a:lnTo>
                    <a:pt x="17672" y="18"/>
                  </a:lnTo>
                  <a:lnTo>
                    <a:pt x="17732" y="11"/>
                  </a:lnTo>
                  <a:lnTo>
                    <a:pt x="17794" y="6"/>
                  </a:lnTo>
                  <a:lnTo>
                    <a:pt x="17858" y="2"/>
                  </a:lnTo>
                  <a:lnTo>
                    <a:pt x="17926" y="0"/>
                  </a:lnTo>
                  <a:lnTo>
                    <a:pt x="18029" y="3"/>
                  </a:lnTo>
                  <a:lnTo>
                    <a:pt x="18078" y="7"/>
                  </a:lnTo>
                  <a:lnTo>
                    <a:pt x="18125" y="11"/>
                  </a:lnTo>
                  <a:lnTo>
                    <a:pt x="18171" y="16"/>
                  </a:lnTo>
                  <a:lnTo>
                    <a:pt x="18214" y="22"/>
                  </a:lnTo>
                  <a:lnTo>
                    <a:pt x="18298" y="39"/>
                  </a:lnTo>
                  <a:lnTo>
                    <a:pt x="18375" y="58"/>
                  </a:lnTo>
                  <a:lnTo>
                    <a:pt x="18446" y="83"/>
                  </a:lnTo>
                  <a:lnTo>
                    <a:pt x="18512" y="111"/>
                  </a:lnTo>
                  <a:lnTo>
                    <a:pt x="18573" y="142"/>
                  </a:lnTo>
                  <a:lnTo>
                    <a:pt x="18629" y="177"/>
                  </a:lnTo>
                  <a:lnTo>
                    <a:pt x="18681" y="216"/>
                  </a:lnTo>
                  <a:lnTo>
                    <a:pt x="18729" y="256"/>
                  </a:lnTo>
                  <a:lnTo>
                    <a:pt x="18773" y="300"/>
                  </a:lnTo>
                  <a:lnTo>
                    <a:pt x="18814" y="345"/>
                  </a:lnTo>
                  <a:lnTo>
                    <a:pt x="18853" y="392"/>
                  </a:lnTo>
                  <a:lnTo>
                    <a:pt x="18889" y="443"/>
                  </a:lnTo>
                  <a:lnTo>
                    <a:pt x="18923" y="494"/>
                  </a:lnTo>
                  <a:lnTo>
                    <a:pt x="18497" y="716"/>
                  </a:lnTo>
                  <a:lnTo>
                    <a:pt x="18451" y="654"/>
                  </a:lnTo>
                  <a:lnTo>
                    <a:pt x="18399" y="599"/>
                  </a:lnTo>
                  <a:lnTo>
                    <a:pt x="18371" y="574"/>
                  </a:lnTo>
                  <a:lnTo>
                    <a:pt x="18341" y="552"/>
                  </a:lnTo>
                  <a:lnTo>
                    <a:pt x="18310" y="532"/>
                  </a:lnTo>
                  <a:lnTo>
                    <a:pt x="18276" y="512"/>
                  </a:lnTo>
                  <a:lnTo>
                    <a:pt x="18241" y="496"/>
                  </a:lnTo>
                  <a:lnTo>
                    <a:pt x="18204" y="481"/>
                  </a:lnTo>
                  <a:lnTo>
                    <a:pt x="18164" y="470"/>
                  </a:lnTo>
                  <a:lnTo>
                    <a:pt x="18121" y="459"/>
                  </a:lnTo>
                  <a:lnTo>
                    <a:pt x="18076" y="452"/>
                  </a:lnTo>
                  <a:lnTo>
                    <a:pt x="18029" y="445"/>
                  </a:lnTo>
                  <a:lnTo>
                    <a:pt x="17979" y="441"/>
                  </a:lnTo>
                  <a:lnTo>
                    <a:pt x="17926" y="441"/>
                  </a:lnTo>
                  <a:lnTo>
                    <a:pt x="17860" y="443"/>
                  </a:lnTo>
                  <a:lnTo>
                    <a:pt x="17799" y="448"/>
                  </a:lnTo>
                  <a:lnTo>
                    <a:pt x="17743" y="456"/>
                  </a:lnTo>
                  <a:lnTo>
                    <a:pt x="17693" y="466"/>
                  </a:lnTo>
                  <a:lnTo>
                    <a:pt x="17647" y="480"/>
                  </a:lnTo>
                  <a:lnTo>
                    <a:pt x="17606" y="497"/>
                  </a:lnTo>
                  <a:lnTo>
                    <a:pt x="17571" y="516"/>
                  </a:lnTo>
                  <a:lnTo>
                    <a:pt x="17540" y="537"/>
                  </a:lnTo>
                  <a:lnTo>
                    <a:pt x="17513" y="561"/>
                  </a:lnTo>
                  <a:lnTo>
                    <a:pt x="17490" y="588"/>
                  </a:lnTo>
                  <a:lnTo>
                    <a:pt x="17470" y="617"/>
                  </a:lnTo>
                  <a:lnTo>
                    <a:pt x="17456" y="648"/>
                  </a:lnTo>
                  <a:lnTo>
                    <a:pt x="17444" y="680"/>
                  </a:lnTo>
                  <a:lnTo>
                    <a:pt x="17437" y="715"/>
                  </a:lnTo>
                  <a:lnTo>
                    <a:pt x="17431" y="751"/>
                  </a:lnTo>
                  <a:lnTo>
                    <a:pt x="17430" y="789"/>
                  </a:lnTo>
                  <a:lnTo>
                    <a:pt x="17431" y="824"/>
                  </a:lnTo>
                  <a:lnTo>
                    <a:pt x="17434" y="857"/>
                  </a:lnTo>
                  <a:lnTo>
                    <a:pt x="17444" y="912"/>
                  </a:lnTo>
                  <a:lnTo>
                    <a:pt x="17462" y="958"/>
                  </a:lnTo>
                  <a:lnTo>
                    <a:pt x="17475" y="979"/>
                  </a:lnTo>
                  <a:lnTo>
                    <a:pt x="17490" y="996"/>
                  </a:lnTo>
                  <a:lnTo>
                    <a:pt x="17506" y="1011"/>
                  </a:lnTo>
                  <a:lnTo>
                    <a:pt x="17526" y="1025"/>
                  </a:lnTo>
                  <a:lnTo>
                    <a:pt x="17547" y="1038"/>
                  </a:lnTo>
                  <a:lnTo>
                    <a:pt x="17571" y="1049"/>
                  </a:lnTo>
                  <a:lnTo>
                    <a:pt x="17625" y="1067"/>
                  </a:lnTo>
                  <a:lnTo>
                    <a:pt x="17691" y="1080"/>
                  </a:lnTo>
                  <a:lnTo>
                    <a:pt x="18240" y="1167"/>
                  </a:lnTo>
                  <a:close/>
                </a:path>
              </a:pathLst>
            </a:custGeom>
            <a:solidFill>
              <a:srgbClr val="004B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2FE821A-786A-F98D-A1D7-EE85BC4A13F8}"/>
              </a:ext>
            </a:extLst>
          </p:cNvPr>
          <p:cNvCxnSpPr/>
          <p:nvPr userDrawn="1"/>
        </p:nvCxnSpPr>
        <p:spPr>
          <a:xfrm>
            <a:off x="334963" y="6165850"/>
            <a:ext cx="1152207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7807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D1EB9-0371-3DF6-05C9-1979B2EE4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  <a:endParaRPr lang="fi-FI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73E22-3265-B8DC-020D-8127FE44B1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325" y="1844676"/>
            <a:ext cx="5184651" cy="4032249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90F2B7-2941-8678-009C-DB4663C0F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2024" y="1844675"/>
            <a:ext cx="5184650" cy="4032250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C34B5B-D5F2-872F-F25A-04A4298B9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noProof="0"/>
              <a:t>14.3.2025</a:t>
            </a:r>
            <a:endParaRPr lang="fi-FI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A25238-4118-1139-F9A1-4A4FC3ACA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Jamk | Petri Jaarto</a:t>
            </a:r>
            <a:endParaRPr lang="fi-FI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3DDAE4-8050-6337-2845-B331AB613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202E-AD3A-4C5D-97CC-3CD5D6135FB2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952585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D1EB9-0371-3DF6-05C9-1979B2EE4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ots. perustyyl. napsautt.</a:t>
            </a:r>
            <a:endParaRPr lang="fi-FI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73E22-3265-B8DC-020D-8127FE44B1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325" y="1844676"/>
            <a:ext cx="3456459" cy="4032249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90F2B7-2941-8678-009C-DB4663C0F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67808" y="1844675"/>
            <a:ext cx="3456384" cy="4032250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C34B5B-D5F2-872F-F25A-04A4298B9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noProof="0"/>
              <a:t>14.3.2025</a:t>
            </a:r>
            <a:endParaRPr lang="fi-FI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A25238-4118-1139-F9A1-4A4FC3ACA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Jamk | Petri Jaarto</a:t>
            </a:r>
            <a:endParaRPr lang="fi-FI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3DDAE4-8050-6337-2845-B331AB613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202E-AD3A-4C5D-97CC-3CD5D6135FB2}" type="slidenum">
              <a:rPr lang="fi-FI" noProof="0" smtClean="0"/>
              <a:t>‹#›</a:t>
            </a:fld>
            <a:endParaRPr lang="fi-FI" noProof="0" dirty="0"/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CC640FD3-27BC-3335-689F-D9728FCA3C63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040216" y="1844675"/>
            <a:ext cx="3456459" cy="4032250"/>
          </a:xfrm>
        </p:spPr>
        <p:txBody>
          <a:bodyPr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833095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0">
            <a:extLst>
              <a:ext uri="{FF2B5EF4-FFF2-40B4-BE49-F238E27FC236}">
                <a16:creationId xmlns:a16="http://schemas.microsoft.com/office/drawing/2014/main" id="{2EA2A7DF-B191-9131-ECF7-01E8BE5F88C4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3575720" y="0"/>
            <a:ext cx="3924631" cy="6165850"/>
          </a:xfrm>
          <a:custGeom>
            <a:avLst/>
            <a:gdLst>
              <a:gd name="T0" fmla="*/ 0 w 5503"/>
              <a:gd name="T1" fmla="*/ 0 h 8644"/>
              <a:gd name="T2" fmla="*/ 448 w 5503"/>
              <a:gd name="T3" fmla="*/ 540 h 8644"/>
              <a:gd name="T4" fmla="*/ 897 w 5503"/>
              <a:gd name="T5" fmla="*/ 1082 h 8644"/>
              <a:gd name="T6" fmla="*/ 1345 w 5503"/>
              <a:gd name="T7" fmla="*/ 1622 h 8644"/>
              <a:gd name="T8" fmla="*/ 1793 w 5503"/>
              <a:gd name="T9" fmla="*/ 2164 h 8644"/>
              <a:gd name="T10" fmla="*/ 2241 w 5503"/>
              <a:gd name="T11" fmla="*/ 2705 h 8644"/>
              <a:gd name="T12" fmla="*/ 2690 w 5503"/>
              <a:gd name="T13" fmla="*/ 3246 h 8644"/>
              <a:gd name="T14" fmla="*/ 3138 w 5503"/>
              <a:gd name="T15" fmla="*/ 3787 h 8644"/>
              <a:gd name="T16" fmla="*/ 3587 w 5503"/>
              <a:gd name="T17" fmla="*/ 4328 h 8644"/>
              <a:gd name="T18" fmla="*/ 3140 w 5503"/>
              <a:gd name="T19" fmla="*/ 4868 h 8644"/>
              <a:gd name="T20" fmla="*/ 2693 w 5503"/>
              <a:gd name="T21" fmla="*/ 5407 h 8644"/>
              <a:gd name="T22" fmla="*/ 2246 w 5503"/>
              <a:gd name="T23" fmla="*/ 5947 h 8644"/>
              <a:gd name="T24" fmla="*/ 1799 w 5503"/>
              <a:gd name="T25" fmla="*/ 6486 h 8644"/>
              <a:gd name="T26" fmla="*/ 1351 w 5503"/>
              <a:gd name="T27" fmla="*/ 7026 h 8644"/>
              <a:gd name="T28" fmla="*/ 904 w 5503"/>
              <a:gd name="T29" fmla="*/ 7565 h 8644"/>
              <a:gd name="T30" fmla="*/ 457 w 5503"/>
              <a:gd name="T31" fmla="*/ 8105 h 8644"/>
              <a:gd name="T32" fmla="*/ 10 w 5503"/>
              <a:gd name="T33" fmla="*/ 8644 h 8644"/>
              <a:gd name="T34" fmla="*/ 488 w 5503"/>
              <a:gd name="T35" fmla="*/ 8644 h 8644"/>
              <a:gd name="T36" fmla="*/ 967 w 5503"/>
              <a:gd name="T37" fmla="*/ 8644 h 8644"/>
              <a:gd name="T38" fmla="*/ 1445 w 5503"/>
              <a:gd name="T39" fmla="*/ 8644 h 8644"/>
              <a:gd name="T40" fmla="*/ 1924 w 5503"/>
              <a:gd name="T41" fmla="*/ 8644 h 8644"/>
              <a:gd name="T42" fmla="*/ 2371 w 5503"/>
              <a:gd name="T43" fmla="*/ 8103 h 8644"/>
              <a:gd name="T44" fmla="*/ 2818 w 5503"/>
              <a:gd name="T45" fmla="*/ 7564 h 8644"/>
              <a:gd name="T46" fmla="*/ 3265 w 5503"/>
              <a:gd name="T47" fmla="*/ 7023 h 8644"/>
              <a:gd name="T48" fmla="*/ 3713 w 5503"/>
              <a:gd name="T49" fmla="*/ 6484 h 8644"/>
              <a:gd name="T50" fmla="*/ 4160 w 5503"/>
              <a:gd name="T51" fmla="*/ 5943 h 8644"/>
              <a:gd name="T52" fmla="*/ 4607 w 5503"/>
              <a:gd name="T53" fmla="*/ 5404 h 8644"/>
              <a:gd name="T54" fmla="*/ 5055 w 5503"/>
              <a:gd name="T55" fmla="*/ 4865 h 8644"/>
              <a:gd name="T56" fmla="*/ 5503 w 5503"/>
              <a:gd name="T57" fmla="*/ 4325 h 8644"/>
              <a:gd name="T58" fmla="*/ 5054 w 5503"/>
              <a:gd name="T59" fmla="*/ 3783 h 8644"/>
              <a:gd name="T60" fmla="*/ 4605 w 5503"/>
              <a:gd name="T61" fmla="*/ 3243 h 8644"/>
              <a:gd name="T62" fmla="*/ 4157 w 5503"/>
              <a:gd name="T63" fmla="*/ 2702 h 8644"/>
              <a:gd name="T64" fmla="*/ 3709 w 5503"/>
              <a:gd name="T65" fmla="*/ 2162 h 8644"/>
              <a:gd name="T66" fmla="*/ 3260 w 5503"/>
              <a:gd name="T67" fmla="*/ 1621 h 8644"/>
              <a:gd name="T68" fmla="*/ 2812 w 5503"/>
              <a:gd name="T69" fmla="*/ 1081 h 8644"/>
              <a:gd name="T70" fmla="*/ 2364 w 5503"/>
              <a:gd name="T71" fmla="*/ 540 h 8644"/>
              <a:gd name="T72" fmla="*/ 1916 w 5503"/>
              <a:gd name="T73" fmla="*/ 0 h 8644"/>
              <a:gd name="T74" fmla="*/ 1436 w 5503"/>
              <a:gd name="T75" fmla="*/ 0 h 8644"/>
              <a:gd name="T76" fmla="*/ 958 w 5503"/>
              <a:gd name="T77" fmla="*/ 0 h 8644"/>
              <a:gd name="T78" fmla="*/ 478 w 5503"/>
              <a:gd name="T79" fmla="*/ 0 h 8644"/>
              <a:gd name="T80" fmla="*/ 0 w 5503"/>
              <a:gd name="T81" fmla="*/ 0 h 8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5503" h="8644">
                <a:moveTo>
                  <a:pt x="0" y="0"/>
                </a:moveTo>
                <a:lnTo>
                  <a:pt x="448" y="540"/>
                </a:lnTo>
                <a:lnTo>
                  <a:pt x="897" y="1082"/>
                </a:lnTo>
                <a:lnTo>
                  <a:pt x="1345" y="1622"/>
                </a:lnTo>
                <a:lnTo>
                  <a:pt x="1793" y="2164"/>
                </a:lnTo>
                <a:lnTo>
                  <a:pt x="2241" y="2705"/>
                </a:lnTo>
                <a:lnTo>
                  <a:pt x="2690" y="3246"/>
                </a:lnTo>
                <a:lnTo>
                  <a:pt x="3138" y="3787"/>
                </a:lnTo>
                <a:lnTo>
                  <a:pt x="3587" y="4328"/>
                </a:lnTo>
                <a:lnTo>
                  <a:pt x="3140" y="4868"/>
                </a:lnTo>
                <a:lnTo>
                  <a:pt x="2693" y="5407"/>
                </a:lnTo>
                <a:lnTo>
                  <a:pt x="2246" y="5947"/>
                </a:lnTo>
                <a:lnTo>
                  <a:pt x="1799" y="6486"/>
                </a:lnTo>
                <a:lnTo>
                  <a:pt x="1351" y="7026"/>
                </a:lnTo>
                <a:lnTo>
                  <a:pt x="904" y="7565"/>
                </a:lnTo>
                <a:lnTo>
                  <a:pt x="457" y="8105"/>
                </a:lnTo>
                <a:lnTo>
                  <a:pt x="10" y="8644"/>
                </a:lnTo>
                <a:lnTo>
                  <a:pt x="488" y="8644"/>
                </a:lnTo>
                <a:lnTo>
                  <a:pt x="967" y="8644"/>
                </a:lnTo>
                <a:lnTo>
                  <a:pt x="1445" y="8644"/>
                </a:lnTo>
                <a:lnTo>
                  <a:pt x="1924" y="8644"/>
                </a:lnTo>
                <a:lnTo>
                  <a:pt x="2371" y="8103"/>
                </a:lnTo>
                <a:lnTo>
                  <a:pt x="2818" y="7564"/>
                </a:lnTo>
                <a:lnTo>
                  <a:pt x="3265" y="7023"/>
                </a:lnTo>
                <a:lnTo>
                  <a:pt x="3713" y="6484"/>
                </a:lnTo>
                <a:lnTo>
                  <a:pt x="4160" y="5943"/>
                </a:lnTo>
                <a:lnTo>
                  <a:pt x="4607" y="5404"/>
                </a:lnTo>
                <a:lnTo>
                  <a:pt x="5055" y="4865"/>
                </a:lnTo>
                <a:lnTo>
                  <a:pt x="5503" y="4325"/>
                </a:lnTo>
                <a:lnTo>
                  <a:pt x="5054" y="3783"/>
                </a:lnTo>
                <a:lnTo>
                  <a:pt x="4605" y="3243"/>
                </a:lnTo>
                <a:lnTo>
                  <a:pt x="4157" y="2702"/>
                </a:lnTo>
                <a:lnTo>
                  <a:pt x="3709" y="2162"/>
                </a:lnTo>
                <a:lnTo>
                  <a:pt x="3260" y="1621"/>
                </a:lnTo>
                <a:lnTo>
                  <a:pt x="2812" y="1081"/>
                </a:lnTo>
                <a:lnTo>
                  <a:pt x="2364" y="540"/>
                </a:lnTo>
                <a:lnTo>
                  <a:pt x="1916" y="0"/>
                </a:lnTo>
                <a:lnTo>
                  <a:pt x="1436" y="0"/>
                </a:lnTo>
                <a:lnTo>
                  <a:pt x="958" y="0"/>
                </a:lnTo>
                <a:lnTo>
                  <a:pt x="47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alpha val="3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623DD4-C7CB-1E3C-BF69-FC722F3AC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549275"/>
            <a:ext cx="10801350" cy="100751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noProof="0"/>
              <a:t>Muokkaa ots. perustyyl. napsautt.</a:t>
            </a:r>
            <a:endParaRPr lang="fi-FI" noProof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6965C2-7A97-8959-5C45-D827CCB79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5325" y="1844676"/>
            <a:ext cx="10801350" cy="40322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7181D8-B4E8-A118-7602-BDB3219A80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5326" y="6452625"/>
            <a:ext cx="1728266" cy="144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100">
                <a:solidFill>
                  <a:schemeClr val="accent4"/>
                </a:solidFill>
              </a:defRPr>
            </a:lvl1pPr>
          </a:lstStyle>
          <a:p>
            <a:r>
              <a:rPr lang="fi-FI" noProof="0"/>
              <a:t>14.3.2025</a:t>
            </a:r>
            <a:endParaRPr lang="fi-FI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EC7277-17CD-72ED-A341-D7AB4F9E9B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52625"/>
            <a:ext cx="7848872" cy="144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100">
                <a:solidFill>
                  <a:schemeClr val="accent4"/>
                </a:solidFill>
              </a:defRPr>
            </a:lvl1pPr>
          </a:lstStyle>
          <a:p>
            <a:r>
              <a:rPr lang="fi-FI" noProof="0"/>
              <a:t>Jamk | Petri Jaarto</a:t>
            </a:r>
            <a:endParaRPr lang="fi-FI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624AC-4D82-EFEA-4965-6ABA426A2B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3670" y="6453335"/>
            <a:ext cx="351656" cy="14328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100">
                <a:solidFill>
                  <a:schemeClr val="accent4"/>
                </a:solidFill>
              </a:defRPr>
            </a:lvl1pPr>
          </a:lstStyle>
          <a:p>
            <a:fld id="{843E202E-AD3A-4C5D-97CC-3CD5D6135FB2}" type="slidenum">
              <a:rPr lang="fi-FI" noProof="0" smtClean="0"/>
              <a:pPr/>
              <a:t>‹#›</a:t>
            </a:fld>
            <a:endParaRPr lang="fi-FI" noProof="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1CFAF70-F050-21FD-53B1-6D8CBE9525F4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525121" y="6461625"/>
            <a:ext cx="1343649" cy="126000"/>
            <a:chOff x="0" y="2859088"/>
            <a:chExt cx="12188826" cy="1143000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63609E8B-4338-CFB5-5F3C-A2E95E9A3A1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472863" y="2874963"/>
              <a:ext cx="715963" cy="1125538"/>
            </a:xfrm>
            <a:custGeom>
              <a:avLst/>
              <a:gdLst>
                <a:gd name="T0" fmla="*/ 0 w 1807"/>
                <a:gd name="T1" fmla="*/ 0 h 2834"/>
                <a:gd name="T2" fmla="*/ 589 w 1807"/>
                <a:gd name="T3" fmla="*/ 709 h 2834"/>
                <a:gd name="T4" fmla="*/ 1178 w 1807"/>
                <a:gd name="T5" fmla="*/ 1418 h 2834"/>
                <a:gd name="T6" fmla="*/ 590 w 1807"/>
                <a:gd name="T7" fmla="*/ 2126 h 2834"/>
                <a:gd name="T8" fmla="*/ 4 w 1807"/>
                <a:gd name="T9" fmla="*/ 2834 h 2834"/>
                <a:gd name="T10" fmla="*/ 632 w 1807"/>
                <a:gd name="T11" fmla="*/ 2834 h 2834"/>
                <a:gd name="T12" fmla="*/ 1219 w 1807"/>
                <a:gd name="T13" fmla="*/ 2126 h 2834"/>
                <a:gd name="T14" fmla="*/ 1807 w 1807"/>
                <a:gd name="T15" fmla="*/ 1418 h 2834"/>
                <a:gd name="T16" fmla="*/ 1218 w 1807"/>
                <a:gd name="T17" fmla="*/ 709 h 2834"/>
                <a:gd name="T18" fmla="*/ 629 w 1807"/>
                <a:gd name="T19" fmla="*/ 0 h 2834"/>
                <a:gd name="T20" fmla="*/ 0 w 1807"/>
                <a:gd name="T21" fmla="*/ 0 h 2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07" h="2834">
                  <a:moveTo>
                    <a:pt x="0" y="0"/>
                  </a:moveTo>
                  <a:lnTo>
                    <a:pt x="589" y="709"/>
                  </a:lnTo>
                  <a:lnTo>
                    <a:pt x="1178" y="1418"/>
                  </a:lnTo>
                  <a:lnTo>
                    <a:pt x="590" y="2126"/>
                  </a:lnTo>
                  <a:lnTo>
                    <a:pt x="4" y="2834"/>
                  </a:lnTo>
                  <a:lnTo>
                    <a:pt x="632" y="2834"/>
                  </a:lnTo>
                  <a:lnTo>
                    <a:pt x="1219" y="2126"/>
                  </a:lnTo>
                  <a:lnTo>
                    <a:pt x="1807" y="1418"/>
                  </a:lnTo>
                  <a:lnTo>
                    <a:pt x="1218" y="709"/>
                  </a:lnTo>
                  <a:lnTo>
                    <a:pt x="62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0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FB16715B-9893-5931-4A55-3B984627BDD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0" y="2859088"/>
              <a:ext cx="11420475" cy="1143000"/>
            </a:xfrm>
            <a:custGeom>
              <a:avLst/>
              <a:gdLst>
                <a:gd name="T0" fmla="*/ 8918 w 28777"/>
                <a:gd name="T1" fmla="*/ 490 h 2882"/>
                <a:gd name="T2" fmla="*/ 6350 w 28777"/>
                <a:gd name="T3" fmla="*/ 673 h 2882"/>
                <a:gd name="T4" fmla="*/ 4706 w 28777"/>
                <a:gd name="T5" fmla="*/ 62 h 2882"/>
                <a:gd name="T6" fmla="*/ 9662 w 28777"/>
                <a:gd name="T7" fmla="*/ 976 h 2882"/>
                <a:gd name="T8" fmla="*/ 10949 w 28777"/>
                <a:gd name="T9" fmla="*/ 62 h 2882"/>
                <a:gd name="T10" fmla="*/ 11820 w 28777"/>
                <a:gd name="T11" fmla="*/ 2130 h 2882"/>
                <a:gd name="T12" fmla="*/ 21120 w 28777"/>
                <a:gd name="T13" fmla="*/ 62 h 2882"/>
                <a:gd name="T14" fmla="*/ 21362 w 28777"/>
                <a:gd name="T15" fmla="*/ 2820 h 2882"/>
                <a:gd name="T16" fmla="*/ 24131 w 28777"/>
                <a:gd name="T17" fmla="*/ 490 h 2882"/>
                <a:gd name="T18" fmla="*/ 23211 w 28777"/>
                <a:gd name="T19" fmla="*/ 2820 h 2882"/>
                <a:gd name="T20" fmla="*/ 25612 w 28777"/>
                <a:gd name="T21" fmla="*/ 1655 h 2882"/>
                <a:gd name="T22" fmla="*/ 27764 w 28777"/>
                <a:gd name="T23" fmla="*/ 2427 h 2882"/>
                <a:gd name="T24" fmla="*/ 28178 w 28777"/>
                <a:gd name="T25" fmla="*/ 2053 h 2882"/>
                <a:gd name="T26" fmla="*/ 28179 w 28777"/>
                <a:gd name="T27" fmla="*/ 817 h 2882"/>
                <a:gd name="T28" fmla="*/ 27841 w 28777"/>
                <a:gd name="T29" fmla="*/ 475 h 2882"/>
                <a:gd name="T30" fmla="*/ 27214 w 28777"/>
                <a:gd name="T31" fmla="*/ 534 h 2882"/>
                <a:gd name="T32" fmla="*/ 26954 w 28777"/>
                <a:gd name="T33" fmla="*/ 1078 h 2882"/>
                <a:gd name="T34" fmla="*/ 27040 w 28777"/>
                <a:gd name="T35" fmla="*/ 2130 h 2882"/>
                <a:gd name="T36" fmla="*/ 27398 w 28777"/>
                <a:gd name="T37" fmla="*/ 2423 h 2882"/>
                <a:gd name="T38" fmla="*/ 28149 w 28777"/>
                <a:gd name="T39" fmla="*/ 104 h 2882"/>
                <a:gd name="T40" fmla="*/ 28675 w 28777"/>
                <a:gd name="T41" fmla="*/ 698 h 2882"/>
                <a:gd name="T42" fmla="*/ 28748 w 28777"/>
                <a:gd name="T43" fmla="*/ 1847 h 2882"/>
                <a:gd name="T44" fmla="*/ 28386 w 28777"/>
                <a:gd name="T45" fmla="*/ 2628 h 2882"/>
                <a:gd name="T46" fmla="*/ 27590 w 28777"/>
                <a:gd name="T47" fmla="*/ 2878 h 2882"/>
                <a:gd name="T48" fmla="*/ 26713 w 28777"/>
                <a:gd name="T49" fmla="*/ 2544 h 2882"/>
                <a:gd name="T50" fmla="*/ 26432 w 28777"/>
                <a:gd name="T51" fmla="*/ 1777 h 2882"/>
                <a:gd name="T52" fmla="*/ 26584 w 28777"/>
                <a:gd name="T53" fmla="*/ 532 h 2882"/>
                <a:gd name="T54" fmla="*/ 27126 w 28777"/>
                <a:gd name="T55" fmla="*/ 67 h 2882"/>
                <a:gd name="T56" fmla="*/ 3298 w 28777"/>
                <a:gd name="T57" fmla="*/ 698 h 2882"/>
                <a:gd name="T58" fmla="*/ 1356 w 28777"/>
                <a:gd name="T59" fmla="*/ 1188 h 2882"/>
                <a:gd name="T60" fmla="*/ 1377 w 28777"/>
                <a:gd name="T61" fmla="*/ 659 h 2882"/>
                <a:gd name="T62" fmla="*/ 941 w 28777"/>
                <a:gd name="T63" fmla="*/ 1328 h 2882"/>
                <a:gd name="T64" fmla="*/ 872 w 28777"/>
                <a:gd name="T65" fmla="*/ 1849 h 2882"/>
                <a:gd name="T66" fmla="*/ 1186 w 28777"/>
                <a:gd name="T67" fmla="*/ 78 h 2882"/>
                <a:gd name="T68" fmla="*/ 1870 w 28777"/>
                <a:gd name="T69" fmla="*/ 492 h 2882"/>
                <a:gd name="T70" fmla="*/ 1886 w 28777"/>
                <a:gd name="T71" fmla="*/ 1292 h 2882"/>
                <a:gd name="T72" fmla="*/ 2562 w 28777"/>
                <a:gd name="T73" fmla="*/ 1402 h 2882"/>
                <a:gd name="T74" fmla="*/ 16653 w 28777"/>
                <a:gd name="T75" fmla="*/ 2101 h 2882"/>
                <a:gd name="T76" fmla="*/ 16213 w 28777"/>
                <a:gd name="T77" fmla="*/ 2725 h 2882"/>
                <a:gd name="T78" fmla="*/ 15316 w 28777"/>
                <a:gd name="T79" fmla="*/ 2865 h 2882"/>
                <a:gd name="T80" fmla="*/ 14667 w 28777"/>
                <a:gd name="T81" fmla="*/ 2518 h 2882"/>
                <a:gd name="T82" fmla="*/ 14419 w 28777"/>
                <a:gd name="T83" fmla="*/ 1673 h 2882"/>
                <a:gd name="T84" fmla="*/ 15039 w 28777"/>
                <a:gd name="T85" fmla="*/ 2191 h 2882"/>
                <a:gd name="T86" fmla="*/ 15483 w 28777"/>
                <a:gd name="T87" fmla="*/ 2440 h 2882"/>
                <a:gd name="T88" fmla="*/ 16024 w 28777"/>
                <a:gd name="T89" fmla="*/ 2266 h 2882"/>
                <a:gd name="T90" fmla="*/ 18391 w 28777"/>
                <a:gd name="T91" fmla="*/ 1199 h 2882"/>
                <a:gd name="T92" fmla="*/ 18933 w 28777"/>
                <a:gd name="T93" fmla="*/ 1652 h 2882"/>
                <a:gd name="T94" fmla="*/ 18945 w 28777"/>
                <a:gd name="T95" fmla="*/ 2319 h 2882"/>
                <a:gd name="T96" fmla="*/ 18544 w 28777"/>
                <a:gd name="T97" fmla="*/ 2761 h 2882"/>
                <a:gd name="T98" fmla="*/ 17575 w 28777"/>
                <a:gd name="T99" fmla="*/ 2847 h 2882"/>
                <a:gd name="T100" fmla="*/ 16885 w 28777"/>
                <a:gd name="T101" fmla="*/ 2339 h 2882"/>
                <a:gd name="T102" fmla="*/ 17801 w 28777"/>
                <a:gd name="T103" fmla="*/ 2435 h 2882"/>
                <a:gd name="T104" fmla="*/ 18407 w 28777"/>
                <a:gd name="T105" fmla="*/ 2255 h 2882"/>
                <a:gd name="T106" fmla="*/ 18398 w 28777"/>
                <a:gd name="T107" fmla="*/ 1782 h 2882"/>
                <a:gd name="T108" fmla="*/ 17305 w 28777"/>
                <a:gd name="T109" fmla="*/ 1491 h 2882"/>
                <a:gd name="T110" fmla="*/ 16919 w 28777"/>
                <a:gd name="T111" fmla="*/ 789 h 2882"/>
                <a:gd name="T112" fmla="*/ 17149 w 28777"/>
                <a:gd name="T113" fmla="*/ 245 h 2882"/>
                <a:gd name="T114" fmla="*/ 17858 w 28777"/>
                <a:gd name="T115" fmla="*/ 2 h 2882"/>
                <a:gd name="T116" fmla="*/ 18729 w 28777"/>
                <a:gd name="T117" fmla="*/ 256 h 2882"/>
                <a:gd name="T118" fmla="*/ 18204 w 28777"/>
                <a:gd name="T119" fmla="*/ 481 h 2882"/>
                <a:gd name="T120" fmla="*/ 17540 w 28777"/>
                <a:gd name="T121" fmla="*/ 537 h 2882"/>
                <a:gd name="T122" fmla="*/ 17490 w 28777"/>
                <a:gd name="T123" fmla="*/ 996 h 2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8777" h="2882">
                  <a:moveTo>
                    <a:pt x="7589" y="1653"/>
                  </a:moveTo>
                  <a:lnTo>
                    <a:pt x="7589" y="2392"/>
                  </a:lnTo>
                  <a:lnTo>
                    <a:pt x="8256" y="2392"/>
                  </a:lnTo>
                  <a:lnTo>
                    <a:pt x="8922" y="2392"/>
                  </a:lnTo>
                  <a:lnTo>
                    <a:pt x="8922" y="2821"/>
                  </a:lnTo>
                  <a:lnTo>
                    <a:pt x="7998" y="2821"/>
                  </a:lnTo>
                  <a:lnTo>
                    <a:pt x="7075" y="2821"/>
                  </a:lnTo>
                  <a:lnTo>
                    <a:pt x="7075" y="2132"/>
                  </a:lnTo>
                  <a:lnTo>
                    <a:pt x="7075" y="1442"/>
                  </a:lnTo>
                  <a:lnTo>
                    <a:pt x="7075" y="752"/>
                  </a:lnTo>
                  <a:lnTo>
                    <a:pt x="7075" y="62"/>
                  </a:lnTo>
                  <a:lnTo>
                    <a:pt x="7996" y="62"/>
                  </a:lnTo>
                  <a:lnTo>
                    <a:pt x="8918" y="62"/>
                  </a:lnTo>
                  <a:lnTo>
                    <a:pt x="8918" y="490"/>
                  </a:lnTo>
                  <a:lnTo>
                    <a:pt x="8253" y="490"/>
                  </a:lnTo>
                  <a:lnTo>
                    <a:pt x="7589" y="490"/>
                  </a:lnTo>
                  <a:lnTo>
                    <a:pt x="7589" y="1152"/>
                  </a:lnTo>
                  <a:lnTo>
                    <a:pt x="8196" y="1152"/>
                  </a:lnTo>
                  <a:lnTo>
                    <a:pt x="8803" y="1152"/>
                  </a:lnTo>
                  <a:lnTo>
                    <a:pt x="8676" y="1581"/>
                  </a:lnTo>
                  <a:lnTo>
                    <a:pt x="8125" y="1581"/>
                  </a:lnTo>
                  <a:lnTo>
                    <a:pt x="7574" y="1581"/>
                  </a:lnTo>
                  <a:lnTo>
                    <a:pt x="7582" y="1602"/>
                  </a:lnTo>
                  <a:lnTo>
                    <a:pt x="7586" y="1621"/>
                  </a:lnTo>
                  <a:lnTo>
                    <a:pt x="7589" y="1653"/>
                  </a:lnTo>
                  <a:close/>
                  <a:moveTo>
                    <a:pt x="6288" y="62"/>
                  </a:moveTo>
                  <a:lnTo>
                    <a:pt x="6963" y="62"/>
                  </a:lnTo>
                  <a:lnTo>
                    <a:pt x="6350" y="673"/>
                  </a:lnTo>
                  <a:lnTo>
                    <a:pt x="5738" y="1286"/>
                  </a:lnTo>
                  <a:lnTo>
                    <a:pt x="6346" y="2053"/>
                  </a:lnTo>
                  <a:lnTo>
                    <a:pt x="6955" y="2820"/>
                  </a:lnTo>
                  <a:lnTo>
                    <a:pt x="6292" y="2820"/>
                  </a:lnTo>
                  <a:lnTo>
                    <a:pt x="5867" y="2286"/>
                  </a:lnTo>
                  <a:lnTo>
                    <a:pt x="5443" y="1753"/>
                  </a:lnTo>
                  <a:lnTo>
                    <a:pt x="5396" y="1630"/>
                  </a:lnTo>
                  <a:lnTo>
                    <a:pt x="5220" y="1807"/>
                  </a:lnTo>
                  <a:lnTo>
                    <a:pt x="5220" y="2820"/>
                  </a:lnTo>
                  <a:lnTo>
                    <a:pt x="4706" y="2820"/>
                  </a:lnTo>
                  <a:lnTo>
                    <a:pt x="4706" y="2130"/>
                  </a:lnTo>
                  <a:lnTo>
                    <a:pt x="4706" y="1441"/>
                  </a:lnTo>
                  <a:lnTo>
                    <a:pt x="4706" y="751"/>
                  </a:lnTo>
                  <a:lnTo>
                    <a:pt x="4706" y="62"/>
                  </a:lnTo>
                  <a:lnTo>
                    <a:pt x="5220" y="62"/>
                  </a:lnTo>
                  <a:lnTo>
                    <a:pt x="5220" y="604"/>
                  </a:lnTo>
                  <a:lnTo>
                    <a:pt x="5220" y="1145"/>
                  </a:lnTo>
                  <a:lnTo>
                    <a:pt x="5754" y="604"/>
                  </a:lnTo>
                  <a:lnTo>
                    <a:pt x="6288" y="62"/>
                  </a:lnTo>
                  <a:close/>
                  <a:moveTo>
                    <a:pt x="10949" y="62"/>
                  </a:moveTo>
                  <a:lnTo>
                    <a:pt x="11463" y="62"/>
                  </a:lnTo>
                  <a:lnTo>
                    <a:pt x="11463" y="751"/>
                  </a:lnTo>
                  <a:lnTo>
                    <a:pt x="11463" y="1441"/>
                  </a:lnTo>
                  <a:lnTo>
                    <a:pt x="11463" y="2130"/>
                  </a:lnTo>
                  <a:lnTo>
                    <a:pt x="11463" y="2820"/>
                  </a:lnTo>
                  <a:lnTo>
                    <a:pt x="11022" y="2820"/>
                  </a:lnTo>
                  <a:lnTo>
                    <a:pt x="10341" y="1898"/>
                  </a:lnTo>
                  <a:lnTo>
                    <a:pt x="9662" y="976"/>
                  </a:lnTo>
                  <a:lnTo>
                    <a:pt x="9678" y="1087"/>
                  </a:lnTo>
                  <a:lnTo>
                    <a:pt x="9678" y="1954"/>
                  </a:lnTo>
                  <a:lnTo>
                    <a:pt x="9678" y="2820"/>
                  </a:lnTo>
                  <a:lnTo>
                    <a:pt x="9164" y="2820"/>
                  </a:lnTo>
                  <a:lnTo>
                    <a:pt x="9164" y="2130"/>
                  </a:lnTo>
                  <a:lnTo>
                    <a:pt x="9164" y="1441"/>
                  </a:lnTo>
                  <a:lnTo>
                    <a:pt x="9164" y="751"/>
                  </a:lnTo>
                  <a:lnTo>
                    <a:pt x="9164" y="62"/>
                  </a:lnTo>
                  <a:lnTo>
                    <a:pt x="9605" y="62"/>
                  </a:lnTo>
                  <a:lnTo>
                    <a:pt x="10286" y="988"/>
                  </a:lnTo>
                  <a:lnTo>
                    <a:pt x="10968" y="1914"/>
                  </a:lnTo>
                  <a:lnTo>
                    <a:pt x="10949" y="1746"/>
                  </a:lnTo>
                  <a:lnTo>
                    <a:pt x="10949" y="904"/>
                  </a:lnTo>
                  <a:lnTo>
                    <a:pt x="10949" y="62"/>
                  </a:lnTo>
                  <a:close/>
                  <a:moveTo>
                    <a:pt x="13606" y="62"/>
                  </a:moveTo>
                  <a:lnTo>
                    <a:pt x="14121" y="62"/>
                  </a:lnTo>
                  <a:lnTo>
                    <a:pt x="14121" y="751"/>
                  </a:lnTo>
                  <a:lnTo>
                    <a:pt x="14121" y="1441"/>
                  </a:lnTo>
                  <a:lnTo>
                    <a:pt x="14121" y="2130"/>
                  </a:lnTo>
                  <a:lnTo>
                    <a:pt x="14121" y="2820"/>
                  </a:lnTo>
                  <a:lnTo>
                    <a:pt x="13679" y="2820"/>
                  </a:lnTo>
                  <a:lnTo>
                    <a:pt x="12999" y="1898"/>
                  </a:lnTo>
                  <a:lnTo>
                    <a:pt x="12320" y="976"/>
                  </a:lnTo>
                  <a:lnTo>
                    <a:pt x="12335" y="1087"/>
                  </a:lnTo>
                  <a:lnTo>
                    <a:pt x="12335" y="1954"/>
                  </a:lnTo>
                  <a:lnTo>
                    <a:pt x="12335" y="2820"/>
                  </a:lnTo>
                  <a:lnTo>
                    <a:pt x="11820" y="2820"/>
                  </a:lnTo>
                  <a:lnTo>
                    <a:pt x="11820" y="2130"/>
                  </a:lnTo>
                  <a:lnTo>
                    <a:pt x="11820" y="1441"/>
                  </a:lnTo>
                  <a:lnTo>
                    <a:pt x="11820" y="751"/>
                  </a:lnTo>
                  <a:lnTo>
                    <a:pt x="11820" y="62"/>
                  </a:lnTo>
                  <a:lnTo>
                    <a:pt x="12263" y="62"/>
                  </a:lnTo>
                  <a:lnTo>
                    <a:pt x="12943" y="988"/>
                  </a:lnTo>
                  <a:lnTo>
                    <a:pt x="13625" y="1914"/>
                  </a:lnTo>
                  <a:lnTo>
                    <a:pt x="13606" y="1746"/>
                  </a:lnTo>
                  <a:lnTo>
                    <a:pt x="13606" y="904"/>
                  </a:lnTo>
                  <a:lnTo>
                    <a:pt x="13606" y="62"/>
                  </a:lnTo>
                  <a:close/>
                  <a:moveTo>
                    <a:pt x="19016" y="62"/>
                  </a:moveTo>
                  <a:lnTo>
                    <a:pt x="19542" y="62"/>
                  </a:lnTo>
                  <a:lnTo>
                    <a:pt x="20068" y="62"/>
                  </a:lnTo>
                  <a:lnTo>
                    <a:pt x="20593" y="62"/>
                  </a:lnTo>
                  <a:lnTo>
                    <a:pt x="21120" y="62"/>
                  </a:lnTo>
                  <a:lnTo>
                    <a:pt x="21120" y="490"/>
                  </a:lnTo>
                  <a:lnTo>
                    <a:pt x="20329" y="490"/>
                  </a:lnTo>
                  <a:lnTo>
                    <a:pt x="20329" y="1072"/>
                  </a:lnTo>
                  <a:lnTo>
                    <a:pt x="20329" y="1655"/>
                  </a:lnTo>
                  <a:lnTo>
                    <a:pt x="20329" y="2237"/>
                  </a:lnTo>
                  <a:lnTo>
                    <a:pt x="20329" y="2820"/>
                  </a:lnTo>
                  <a:lnTo>
                    <a:pt x="19811" y="2820"/>
                  </a:lnTo>
                  <a:lnTo>
                    <a:pt x="19811" y="2237"/>
                  </a:lnTo>
                  <a:lnTo>
                    <a:pt x="19811" y="1655"/>
                  </a:lnTo>
                  <a:lnTo>
                    <a:pt x="19811" y="1072"/>
                  </a:lnTo>
                  <a:lnTo>
                    <a:pt x="19811" y="490"/>
                  </a:lnTo>
                  <a:lnTo>
                    <a:pt x="19016" y="490"/>
                  </a:lnTo>
                  <a:lnTo>
                    <a:pt x="19016" y="62"/>
                  </a:lnTo>
                  <a:close/>
                  <a:moveTo>
                    <a:pt x="21362" y="2820"/>
                  </a:moveTo>
                  <a:lnTo>
                    <a:pt x="21362" y="2130"/>
                  </a:lnTo>
                  <a:lnTo>
                    <a:pt x="21362" y="1441"/>
                  </a:lnTo>
                  <a:lnTo>
                    <a:pt x="21362" y="751"/>
                  </a:lnTo>
                  <a:lnTo>
                    <a:pt x="21362" y="62"/>
                  </a:lnTo>
                  <a:lnTo>
                    <a:pt x="21876" y="62"/>
                  </a:lnTo>
                  <a:lnTo>
                    <a:pt x="21876" y="751"/>
                  </a:lnTo>
                  <a:lnTo>
                    <a:pt x="21876" y="1441"/>
                  </a:lnTo>
                  <a:lnTo>
                    <a:pt x="21876" y="2130"/>
                  </a:lnTo>
                  <a:lnTo>
                    <a:pt x="21876" y="2820"/>
                  </a:lnTo>
                  <a:lnTo>
                    <a:pt x="21362" y="2820"/>
                  </a:lnTo>
                  <a:close/>
                  <a:moveTo>
                    <a:pt x="22287" y="62"/>
                  </a:moveTo>
                  <a:lnTo>
                    <a:pt x="23208" y="62"/>
                  </a:lnTo>
                  <a:lnTo>
                    <a:pt x="24131" y="62"/>
                  </a:lnTo>
                  <a:lnTo>
                    <a:pt x="24131" y="490"/>
                  </a:lnTo>
                  <a:lnTo>
                    <a:pt x="23466" y="490"/>
                  </a:lnTo>
                  <a:lnTo>
                    <a:pt x="22802" y="490"/>
                  </a:lnTo>
                  <a:lnTo>
                    <a:pt x="22802" y="1153"/>
                  </a:lnTo>
                  <a:lnTo>
                    <a:pt x="23409" y="1153"/>
                  </a:lnTo>
                  <a:lnTo>
                    <a:pt x="24016" y="1153"/>
                  </a:lnTo>
                  <a:lnTo>
                    <a:pt x="23889" y="1581"/>
                  </a:lnTo>
                  <a:lnTo>
                    <a:pt x="23338" y="1581"/>
                  </a:lnTo>
                  <a:lnTo>
                    <a:pt x="22786" y="1581"/>
                  </a:lnTo>
                  <a:lnTo>
                    <a:pt x="22802" y="1653"/>
                  </a:lnTo>
                  <a:lnTo>
                    <a:pt x="22802" y="2392"/>
                  </a:lnTo>
                  <a:lnTo>
                    <a:pt x="23468" y="2392"/>
                  </a:lnTo>
                  <a:lnTo>
                    <a:pt x="24135" y="2392"/>
                  </a:lnTo>
                  <a:lnTo>
                    <a:pt x="24135" y="2820"/>
                  </a:lnTo>
                  <a:lnTo>
                    <a:pt x="23211" y="2820"/>
                  </a:lnTo>
                  <a:lnTo>
                    <a:pt x="22287" y="2820"/>
                  </a:lnTo>
                  <a:lnTo>
                    <a:pt x="22287" y="2130"/>
                  </a:lnTo>
                  <a:lnTo>
                    <a:pt x="22287" y="1441"/>
                  </a:lnTo>
                  <a:lnTo>
                    <a:pt x="22287" y="751"/>
                  </a:lnTo>
                  <a:lnTo>
                    <a:pt x="22287" y="62"/>
                  </a:lnTo>
                  <a:close/>
                  <a:moveTo>
                    <a:pt x="24299" y="62"/>
                  </a:moveTo>
                  <a:lnTo>
                    <a:pt x="24824" y="62"/>
                  </a:lnTo>
                  <a:lnTo>
                    <a:pt x="25351" y="62"/>
                  </a:lnTo>
                  <a:lnTo>
                    <a:pt x="25877" y="62"/>
                  </a:lnTo>
                  <a:lnTo>
                    <a:pt x="26404" y="62"/>
                  </a:lnTo>
                  <a:lnTo>
                    <a:pt x="26404" y="490"/>
                  </a:lnTo>
                  <a:lnTo>
                    <a:pt x="25612" y="490"/>
                  </a:lnTo>
                  <a:lnTo>
                    <a:pt x="25612" y="1072"/>
                  </a:lnTo>
                  <a:lnTo>
                    <a:pt x="25612" y="1655"/>
                  </a:lnTo>
                  <a:lnTo>
                    <a:pt x="25612" y="2237"/>
                  </a:lnTo>
                  <a:lnTo>
                    <a:pt x="25612" y="2820"/>
                  </a:lnTo>
                  <a:lnTo>
                    <a:pt x="25095" y="2820"/>
                  </a:lnTo>
                  <a:lnTo>
                    <a:pt x="25095" y="2237"/>
                  </a:lnTo>
                  <a:lnTo>
                    <a:pt x="25095" y="1655"/>
                  </a:lnTo>
                  <a:lnTo>
                    <a:pt x="25095" y="1072"/>
                  </a:lnTo>
                  <a:lnTo>
                    <a:pt x="25095" y="490"/>
                  </a:lnTo>
                  <a:lnTo>
                    <a:pt x="24299" y="490"/>
                  </a:lnTo>
                  <a:lnTo>
                    <a:pt x="24299" y="62"/>
                  </a:lnTo>
                  <a:close/>
                  <a:moveTo>
                    <a:pt x="27590" y="2442"/>
                  </a:moveTo>
                  <a:lnTo>
                    <a:pt x="27637" y="2441"/>
                  </a:lnTo>
                  <a:lnTo>
                    <a:pt x="27681" y="2438"/>
                  </a:lnTo>
                  <a:lnTo>
                    <a:pt x="27724" y="2433"/>
                  </a:lnTo>
                  <a:lnTo>
                    <a:pt x="27764" y="2427"/>
                  </a:lnTo>
                  <a:lnTo>
                    <a:pt x="27839" y="2409"/>
                  </a:lnTo>
                  <a:lnTo>
                    <a:pt x="27907" y="2382"/>
                  </a:lnTo>
                  <a:lnTo>
                    <a:pt x="27938" y="2366"/>
                  </a:lnTo>
                  <a:lnTo>
                    <a:pt x="27968" y="2348"/>
                  </a:lnTo>
                  <a:lnTo>
                    <a:pt x="27997" y="2328"/>
                  </a:lnTo>
                  <a:lnTo>
                    <a:pt x="28022" y="2306"/>
                  </a:lnTo>
                  <a:lnTo>
                    <a:pt x="28047" y="2281"/>
                  </a:lnTo>
                  <a:lnTo>
                    <a:pt x="28070" y="2255"/>
                  </a:lnTo>
                  <a:lnTo>
                    <a:pt x="28092" y="2227"/>
                  </a:lnTo>
                  <a:lnTo>
                    <a:pt x="28103" y="2212"/>
                  </a:lnTo>
                  <a:lnTo>
                    <a:pt x="28112" y="2196"/>
                  </a:lnTo>
                  <a:lnTo>
                    <a:pt x="28131" y="2164"/>
                  </a:lnTo>
                  <a:lnTo>
                    <a:pt x="28148" y="2129"/>
                  </a:lnTo>
                  <a:lnTo>
                    <a:pt x="28178" y="2053"/>
                  </a:lnTo>
                  <a:lnTo>
                    <a:pt x="28202" y="1969"/>
                  </a:lnTo>
                  <a:lnTo>
                    <a:pt x="28213" y="1923"/>
                  </a:lnTo>
                  <a:lnTo>
                    <a:pt x="28222" y="1875"/>
                  </a:lnTo>
                  <a:lnTo>
                    <a:pt x="28236" y="1773"/>
                  </a:lnTo>
                  <a:lnTo>
                    <a:pt x="28246" y="1661"/>
                  </a:lnTo>
                  <a:lnTo>
                    <a:pt x="28253" y="1540"/>
                  </a:lnTo>
                  <a:lnTo>
                    <a:pt x="28254" y="1408"/>
                  </a:lnTo>
                  <a:lnTo>
                    <a:pt x="28253" y="1291"/>
                  </a:lnTo>
                  <a:lnTo>
                    <a:pt x="28246" y="1180"/>
                  </a:lnTo>
                  <a:lnTo>
                    <a:pt x="28236" y="1078"/>
                  </a:lnTo>
                  <a:lnTo>
                    <a:pt x="28222" y="983"/>
                  </a:lnTo>
                  <a:lnTo>
                    <a:pt x="28213" y="939"/>
                  </a:lnTo>
                  <a:lnTo>
                    <a:pt x="28202" y="897"/>
                  </a:lnTo>
                  <a:lnTo>
                    <a:pt x="28179" y="817"/>
                  </a:lnTo>
                  <a:lnTo>
                    <a:pt x="28165" y="780"/>
                  </a:lnTo>
                  <a:lnTo>
                    <a:pt x="28149" y="744"/>
                  </a:lnTo>
                  <a:lnTo>
                    <a:pt x="28132" y="712"/>
                  </a:lnTo>
                  <a:lnTo>
                    <a:pt x="28113" y="681"/>
                  </a:lnTo>
                  <a:lnTo>
                    <a:pt x="28094" y="652"/>
                  </a:lnTo>
                  <a:lnTo>
                    <a:pt x="28072" y="624"/>
                  </a:lnTo>
                  <a:lnTo>
                    <a:pt x="28050" y="599"/>
                  </a:lnTo>
                  <a:lnTo>
                    <a:pt x="28025" y="575"/>
                  </a:lnTo>
                  <a:lnTo>
                    <a:pt x="27998" y="554"/>
                  </a:lnTo>
                  <a:lnTo>
                    <a:pt x="27971" y="534"/>
                  </a:lnTo>
                  <a:lnTo>
                    <a:pt x="27941" y="516"/>
                  </a:lnTo>
                  <a:lnTo>
                    <a:pt x="27909" y="501"/>
                  </a:lnTo>
                  <a:lnTo>
                    <a:pt x="27876" y="487"/>
                  </a:lnTo>
                  <a:lnTo>
                    <a:pt x="27841" y="475"/>
                  </a:lnTo>
                  <a:lnTo>
                    <a:pt x="27804" y="465"/>
                  </a:lnTo>
                  <a:lnTo>
                    <a:pt x="27765" y="456"/>
                  </a:lnTo>
                  <a:lnTo>
                    <a:pt x="27725" y="449"/>
                  </a:lnTo>
                  <a:lnTo>
                    <a:pt x="27681" y="444"/>
                  </a:lnTo>
                  <a:lnTo>
                    <a:pt x="27637" y="441"/>
                  </a:lnTo>
                  <a:lnTo>
                    <a:pt x="27590" y="441"/>
                  </a:lnTo>
                  <a:lnTo>
                    <a:pt x="27544" y="441"/>
                  </a:lnTo>
                  <a:lnTo>
                    <a:pt x="27498" y="444"/>
                  </a:lnTo>
                  <a:lnTo>
                    <a:pt x="27457" y="449"/>
                  </a:lnTo>
                  <a:lnTo>
                    <a:pt x="27416" y="456"/>
                  </a:lnTo>
                  <a:lnTo>
                    <a:pt x="27342" y="475"/>
                  </a:lnTo>
                  <a:lnTo>
                    <a:pt x="27275" y="501"/>
                  </a:lnTo>
                  <a:lnTo>
                    <a:pt x="27244" y="516"/>
                  </a:lnTo>
                  <a:lnTo>
                    <a:pt x="27214" y="534"/>
                  </a:lnTo>
                  <a:lnTo>
                    <a:pt x="27187" y="554"/>
                  </a:lnTo>
                  <a:lnTo>
                    <a:pt x="27161" y="575"/>
                  </a:lnTo>
                  <a:lnTo>
                    <a:pt x="27136" y="599"/>
                  </a:lnTo>
                  <a:lnTo>
                    <a:pt x="27114" y="624"/>
                  </a:lnTo>
                  <a:lnTo>
                    <a:pt x="27092" y="652"/>
                  </a:lnTo>
                  <a:lnTo>
                    <a:pt x="27073" y="681"/>
                  </a:lnTo>
                  <a:lnTo>
                    <a:pt x="27056" y="712"/>
                  </a:lnTo>
                  <a:lnTo>
                    <a:pt x="27039" y="744"/>
                  </a:lnTo>
                  <a:lnTo>
                    <a:pt x="27024" y="780"/>
                  </a:lnTo>
                  <a:lnTo>
                    <a:pt x="27009" y="817"/>
                  </a:lnTo>
                  <a:lnTo>
                    <a:pt x="26998" y="855"/>
                  </a:lnTo>
                  <a:lnTo>
                    <a:pt x="26986" y="897"/>
                  </a:lnTo>
                  <a:lnTo>
                    <a:pt x="26968" y="983"/>
                  </a:lnTo>
                  <a:lnTo>
                    <a:pt x="26954" y="1078"/>
                  </a:lnTo>
                  <a:lnTo>
                    <a:pt x="26945" y="1180"/>
                  </a:lnTo>
                  <a:lnTo>
                    <a:pt x="26938" y="1291"/>
                  </a:lnTo>
                  <a:lnTo>
                    <a:pt x="26937" y="1408"/>
                  </a:lnTo>
                  <a:lnTo>
                    <a:pt x="26940" y="1540"/>
                  </a:lnTo>
                  <a:lnTo>
                    <a:pt x="26945" y="1662"/>
                  </a:lnTo>
                  <a:lnTo>
                    <a:pt x="26949" y="1719"/>
                  </a:lnTo>
                  <a:lnTo>
                    <a:pt x="26954" y="1775"/>
                  </a:lnTo>
                  <a:lnTo>
                    <a:pt x="26968" y="1876"/>
                  </a:lnTo>
                  <a:lnTo>
                    <a:pt x="26977" y="1925"/>
                  </a:lnTo>
                  <a:lnTo>
                    <a:pt x="26987" y="1970"/>
                  </a:lnTo>
                  <a:lnTo>
                    <a:pt x="26999" y="2014"/>
                  </a:lnTo>
                  <a:lnTo>
                    <a:pt x="27011" y="2056"/>
                  </a:lnTo>
                  <a:lnTo>
                    <a:pt x="27025" y="2094"/>
                  </a:lnTo>
                  <a:lnTo>
                    <a:pt x="27040" y="2130"/>
                  </a:lnTo>
                  <a:lnTo>
                    <a:pt x="27057" y="2165"/>
                  </a:lnTo>
                  <a:lnTo>
                    <a:pt x="27075" y="2197"/>
                  </a:lnTo>
                  <a:lnTo>
                    <a:pt x="27095" y="2228"/>
                  </a:lnTo>
                  <a:lnTo>
                    <a:pt x="27115" y="2257"/>
                  </a:lnTo>
                  <a:lnTo>
                    <a:pt x="27137" y="2282"/>
                  </a:lnTo>
                  <a:lnTo>
                    <a:pt x="27162" y="2307"/>
                  </a:lnTo>
                  <a:lnTo>
                    <a:pt x="27188" y="2329"/>
                  </a:lnTo>
                  <a:lnTo>
                    <a:pt x="27215" y="2348"/>
                  </a:lnTo>
                  <a:lnTo>
                    <a:pt x="27245" y="2366"/>
                  </a:lnTo>
                  <a:lnTo>
                    <a:pt x="27276" y="2383"/>
                  </a:lnTo>
                  <a:lnTo>
                    <a:pt x="27308" y="2397"/>
                  </a:lnTo>
                  <a:lnTo>
                    <a:pt x="27343" y="2409"/>
                  </a:lnTo>
                  <a:lnTo>
                    <a:pt x="27379" y="2419"/>
                  </a:lnTo>
                  <a:lnTo>
                    <a:pt x="27398" y="2423"/>
                  </a:lnTo>
                  <a:lnTo>
                    <a:pt x="27417" y="2427"/>
                  </a:lnTo>
                  <a:lnTo>
                    <a:pt x="27457" y="2433"/>
                  </a:lnTo>
                  <a:lnTo>
                    <a:pt x="27500" y="2438"/>
                  </a:lnTo>
                  <a:lnTo>
                    <a:pt x="27544" y="2441"/>
                  </a:lnTo>
                  <a:lnTo>
                    <a:pt x="27590" y="2442"/>
                  </a:lnTo>
                  <a:close/>
                  <a:moveTo>
                    <a:pt x="27590" y="0"/>
                  </a:moveTo>
                  <a:lnTo>
                    <a:pt x="27677" y="3"/>
                  </a:lnTo>
                  <a:lnTo>
                    <a:pt x="27761" y="8"/>
                  </a:lnTo>
                  <a:lnTo>
                    <a:pt x="27840" y="18"/>
                  </a:lnTo>
                  <a:lnTo>
                    <a:pt x="27915" y="31"/>
                  </a:lnTo>
                  <a:lnTo>
                    <a:pt x="27986" y="48"/>
                  </a:lnTo>
                  <a:lnTo>
                    <a:pt x="28055" y="67"/>
                  </a:lnTo>
                  <a:lnTo>
                    <a:pt x="28118" y="91"/>
                  </a:lnTo>
                  <a:lnTo>
                    <a:pt x="28149" y="104"/>
                  </a:lnTo>
                  <a:lnTo>
                    <a:pt x="28179" y="118"/>
                  </a:lnTo>
                  <a:lnTo>
                    <a:pt x="28236" y="147"/>
                  </a:lnTo>
                  <a:lnTo>
                    <a:pt x="28289" y="180"/>
                  </a:lnTo>
                  <a:lnTo>
                    <a:pt x="28338" y="214"/>
                  </a:lnTo>
                  <a:lnTo>
                    <a:pt x="28386" y="253"/>
                  </a:lnTo>
                  <a:lnTo>
                    <a:pt x="28429" y="293"/>
                  </a:lnTo>
                  <a:lnTo>
                    <a:pt x="28470" y="336"/>
                  </a:lnTo>
                  <a:lnTo>
                    <a:pt x="28508" y="382"/>
                  </a:lnTo>
                  <a:lnTo>
                    <a:pt x="28541" y="430"/>
                  </a:lnTo>
                  <a:lnTo>
                    <a:pt x="28574" y="479"/>
                  </a:lnTo>
                  <a:lnTo>
                    <a:pt x="28602" y="532"/>
                  </a:lnTo>
                  <a:lnTo>
                    <a:pt x="28629" y="584"/>
                  </a:lnTo>
                  <a:lnTo>
                    <a:pt x="28653" y="640"/>
                  </a:lnTo>
                  <a:lnTo>
                    <a:pt x="28675" y="698"/>
                  </a:lnTo>
                  <a:lnTo>
                    <a:pt x="28694" y="757"/>
                  </a:lnTo>
                  <a:lnTo>
                    <a:pt x="28711" y="817"/>
                  </a:lnTo>
                  <a:lnTo>
                    <a:pt x="28725" y="878"/>
                  </a:lnTo>
                  <a:lnTo>
                    <a:pt x="28738" y="942"/>
                  </a:lnTo>
                  <a:lnTo>
                    <a:pt x="28748" y="1006"/>
                  </a:lnTo>
                  <a:lnTo>
                    <a:pt x="28757" y="1072"/>
                  </a:lnTo>
                  <a:lnTo>
                    <a:pt x="28765" y="1138"/>
                  </a:lnTo>
                  <a:lnTo>
                    <a:pt x="28774" y="1272"/>
                  </a:lnTo>
                  <a:lnTo>
                    <a:pt x="28777" y="1408"/>
                  </a:lnTo>
                  <a:lnTo>
                    <a:pt x="28774" y="1559"/>
                  </a:lnTo>
                  <a:lnTo>
                    <a:pt x="28770" y="1634"/>
                  </a:lnTo>
                  <a:lnTo>
                    <a:pt x="28765" y="1706"/>
                  </a:lnTo>
                  <a:lnTo>
                    <a:pt x="28757" y="1777"/>
                  </a:lnTo>
                  <a:lnTo>
                    <a:pt x="28748" y="1847"/>
                  </a:lnTo>
                  <a:lnTo>
                    <a:pt x="28738" y="1915"/>
                  </a:lnTo>
                  <a:lnTo>
                    <a:pt x="28725" y="1982"/>
                  </a:lnTo>
                  <a:lnTo>
                    <a:pt x="28711" y="2048"/>
                  </a:lnTo>
                  <a:lnTo>
                    <a:pt x="28694" y="2111"/>
                  </a:lnTo>
                  <a:lnTo>
                    <a:pt x="28675" y="2173"/>
                  </a:lnTo>
                  <a:lnTo>
                    <a:pt x="28653" y="2232"/>
                  </a:lnTo>
                  <a:lnTo>
                    <a:pt x="28629" y="2289"/>
                  </a:lnTo>
                  <a:lnTo>
                    <a:pt x="28602" y="2344"/>
                  </a:lnTo>
                  <a:lnTo>
                    <a:pt x="28574" y="2399"/>
                  </a:lnTo>
                  <a:lnTo>
                    <a:pt x="28541" y="2449"/>
                  </a:lnTo>
                  <a:lnTo>
                    <a:pt x="28508" y="2498"/>
                  </a:lnTo>
                  <a:lnTo>
                    <a:pt x="28470" y="2544"/>
                  </a:lnTo>
                  <a:lnTo>
                    <a:pt x="28429" y="2587"/>
                  </a:lnTo>
                  <a:lnTo>
                    <a:pt x="28386" y="2628"/>
                  </a:lnTo>
                  <a:lnTo>
                    <a:pt x="28338" y="2667"/>
                  </a:lnTo>
                  <a:lnTo>
                    <a:pt x="28314" y="2685"/>
                  </a:lnTo>
                  <a:lnTo>
                    <a:pt x="28289" y="2702"/>
                  </a:lnTo>
                  <a:lnTo>
                    <a:pt x="28236" y="2734"/>
                  </a:lnTo>
                  <a:lnTo>
                    <a:pt x="28179" y="2763"/>
                  </a:lnTo>
                  <a:lnTo>
                    <a:pt x="28118" y="2789"/>
                  </a:lnTo>
                  <a:lnTo>
                    <a:pt x="28055" y="2812"/>
                  </a:lnTo>
                  <a:lnTo>
                    <a:pt x="28021" y="2823"/>
                  </a:lnTo>
                  <a:lnTo>
                    <a:pt x="27986" y="2832"/>
                  </a:lnTo>
                  <a:lnTo>
                    <a:pt x="27915" y="2848"/>
                  </a:lnTo>
                  <a:lnTo>
                    <a:pt x="27840" y="2861"/>
                  </a:lnTo>
                  <a:lnTo>
                    <a:pt x="27761" y="2870"/>
                  </a:lnTo>
                  <a:lnTo>
                    <a:pt x="27677" y="2877"/>
                  </a:lnTo>
                  <a:lnTo>
                    <a:pt x="27590" y="2878"/>
                  </a:lnTo>
                  <a:lnTo>
                    <a:pt x="27502" y="2877"/>
                  </a:lnTo>
                  <a:lnTo>
                    <a:pt x="27418" y="2870"/>
                  </a:lnTo>
                  <a:lnTo>
                    <a:pt x="27339" y="2861"/>
                  </a:lnTo>
                  <a:lnTo>
                    <a:pt x="27264" y="2848"/>
                  </a:lnTo>
                  <a:lnTo>
                    <a:pt x="27192" y="2832"/>
                  </a:lnTo>
                  <a:lnTo>
                    <a:pt x="27125" y="2812"/>
                  </a:lnTo>
                  <a:lnTo>
                    <a:pt x="27061" y="2789"/>
                  </a:lnTo>
                  <a:lnTo>
                    <a:pt x="27002" y="2763"/>
                  </a:lnTo>
                  <a:lnTo>
                    <a:pt x="26945" y="2734"/>
                  </a:lnTo>
                  <a:lnTo>
                    <a:pt x="26892" y="2702"/>
                  </a:lnTo>
                  <a:lnTo>
                    <a:pt x="26842" y="2667"/>
                  </a:lnTo>
                  <a:lnTo>
                    <a:pt x="26796" y="2628"/>
                  </a:lnTo>
                  <a:lnTo>
                    <a:pt x="26753" y="2587"/>
                  </a:lnTo>
                  <a:lnTo>
                    <a:pt x="26713" y="2544"/>
                  </a:lnTo>
                  <a:lnTo>
                    <a:pt x="26677" y="2498"/>
                  </a:lnTo>
                  <a:lnTo>
                    <a:pt x="26642" y="2449"/>
                  </a:lnTo>
                  <a:lnTo>
                    <a:pt x="26611" y="2399"/>
                  </a:lnTo>
                  <a:lnTo>
                    <a:pt x="26582" y="2344"/>
                  </a:lnTo>
                  <a:lnTo>
                    <a:pt x="26557" y="2289"/>
                  </a:lnTo>
                  <a:lnTo>
                    <a:pt x="26533" y="2232"/>
                  </a:lnTo>
                  <a:lnTo>
                    <a:pt x="26513" y="2173"/>
                  </a:lnTo>
                  <a:lnTo>
                    <a:pt x="26494" y="2111"/>
                  </a:lnTo>
                  <a:lnTo>
                    <a:pt x="26478" y="2048"/>
                  </a:lnTo>
                  <a:lnTo>
                    <a:pt x="26463" y="1982"/>
                  </a:lnTo>
                  <a:lnTo>
                    <a:pt x="26457" y="1949"/>
                  </a:lnTo>
                  <a:lnTo>
                    <a:pt x="26452" y="1915"/>
                  </a:lnTo>
                  <a:lnTo>
                    <a:pt x="26441" y="1847"/>
                  </a:lnTo>
                  <a:lnTo>
                    <a:pt x="26432" y="1777"/>
                  </a:lnTo>
                  <a:lnTo>
                    <a:pt x="26426" y="1706"/>
                  </a:lnTo>
                  <a:lnTo>
                    <a:pt x="26418" y="1559"/>
                  </a:lnTo>
                  <a:lnTo>
                    <a:pt x="26414" y="1408"/>
                  </a:lnTo>
                  <a:lnTo>
                    <a:pt x="26418" y="1272"/>
                  </a:lnTo>
                  <a:lnTo>
                    <a:pt x="26421" y="1205"/>
                  </a:lnTo>
                  <a:lnTo>
                    <a:pt x="26426" y="1138"/>
                  </a:lnTo>
                  <a:lnTo>
                    <a:pt x="26441" y="1006"/>
                  </a:lnTo>
                  <a:lnTo>
                    <a:pt x="26463" y="878"/>
                  </a:lnTo>
                  <a:lnTo>
                    <a:pt x="26479" y="817"/>
                  </a:lnTo>
                  <a:lnTo>
                    <a:pt x="26494" y="757"/>
                  </a:lnTo>
                  <a:lnTo>
                    <a:pt x="26514" y="698"/>
                  </a:lnTo>
                  <a:lnTo>
                    <a:pt x="26535" y="640"/>
                  </a:lnTo>
                  <a:lnTo>
                    <a:pt x="26558" y="584"/>
                  </a:lnTo>
                  <a:lnTo>
                    <a:pt x="26584" y="532"/>
                  </a:lnTo>
                  <a:lnTo>
                    <a:pt x="26612" y="479"/>
                  </a:lnTo>
                  <a:lnTo>
                    <a:pt x="26643" y="430"/>
                  </a:lnTo>
                  <a:lnTo>
                    <a:pt x="26678" y="382"/>
                  </a:lnTo>
                  <a:lnTo>
                    <a:pt x="26714" y="336"/>
                  </a:lnTo>
                  <a:lnTo>
                    <a:pt x="26735" y="314"/>
                  </a:lnTo>
                  <a:lnTo>
                    <a:pt x="26755" y="293"/>
                  </a:lnTo>
                  <a:lnTo>
                    <a:pt x="26798" y="253"/>
                  </a:lnTo>
                  <a:lnTo>
                    <a:pt x="26820" y="234"/>
                  </a:lnTo>
                  <a:lnTo>
                    <a:pt x="26844" y="214"/>
                  </a:lnTo>
                  <a:lnTo>
                    <a:pt x="26894" y="180"/>
                  </a:lnTo>
                  <a:lnTo>
                    <a:pt x="26946" y="147"/>
                  </a:lnTo>
                  <a:lnTo>
                    <a:pt x="27003" y="118"/>
                  </a:lnTo>
                  <a:lnTo>
                    <a:pt x="27062" y="91"/>
                  </a:lnTo>
                  <a:lnTo>
                    <a:pt x="27126" y="67"/>
                  </a:lnTo>
                  <a:lnTo>
                    <a:pt x="27193" y="48"/>
                  </a:lnTo>
                  <a:lnTo>
                    <a:pt x="27264" y="31"/>
                  </a:lnTo>
                  <a:lnTo>
                    <a:pt x="27339" y="18"/>
                  </a:lnTo>
                  <a:lnTo>
                    <a:pt x="27420" y="8"/>
                  </a:lnTo>
                  <a:lnTo>
                    <a:pt x="27502" y="3"/>
                  </a:lnTo>
                  <a:lnTo>
                    <a:pt x="27590" y="0"/>
                  </a:lnTo>
                  <a:close/>
                  <a:moveTo>
                    <a:pt x="2968" y="1692"/>
                  </a:moveTo>
                  <a:lnTo>
                    <a:pt x="3643" y="1692"/>
                  </a:lnTo>
                  <a:lnTo>
                    <a:pt x="3364" y="869"/>
                  </a:lnTo>
                  <a:lnTo>
                    <a:pt x="3344" y="811"/>
                  </a:lnTo>
                  <a:lnTo>
                    <a:pt x="3328" y="752"/>
                  </a:lnTo>
                  <a:lnTo>
                    <a:pt x="3315" y="697"/>
                  </a:lnTo>
                  <a:lnTo>
                    <a:pt x="3306" y="652"/>
                  </a:lnTo>
                  <a:lnTo>
                    <a:pt x="3298" y="698"/>
                  </a:lnTo>
                  <a:lnTo>
                    <a:pt x="3285" y="755"/>
                  </a:lnTo>
                  <a:lnTo>
                    <a:pt x="3269" y="814"/>
                  </a:lnTo>
                  <a:lnTo>
                    <a:pt x="3253" y="869"/>
                  </a:lnTo>
                  <a:lnTo>
                    <a:pt x="2968" y="1692"/>
                  </a:lnTo>
                  <a:close/>
                  <a:moveTo>
                    <a:pt x="941" y="1328"/>
                  </a:moveTo>
                  <a:lnTo>
                    <a:pt x="1005" y="1327"/>
                  </a:lnTo>
                  <a:lnTo>
                    <a:pt x="1066" y="1321"/>
                  </a:lnTo>
                  <a:lnTo>
                    <a:pt x="1122" y="1312"/>
                  </a:lnTo>
                  <a:lnTo>
                    <a:pt x="1172" y="1300"/>
                  </a:lnTo>
                  <a:lnTo>
                    <a:pt x="1217" y="1283"/>
                  </a:lnTo>
                  <a:lnTo>
                    <a:pt x="1259" y="1264"/>
                  </a:lnTo>
                  <a:lnTo>
                    <a:pt x="1295" y="1242"/>
                  </a:lnTo>
                  <a:lnTo>
                    <a:pt x="1327" y="1216"/>
                  </a:lnTo>
                  <a:lnTo>
                    <a:pt x="1356" y="1188"/>
                  </a:lnTo>
                  <a:lnTo>
                    <a:pt x="1379" y="1157"/>
                  </a:lnTo>
                  <a:lnTo>
                    <a:pt x="1391" y="1140"/>
                  </a:lnTo>
                  <a:lnTo>
                    <a:pt x="1400" y="1123"/>
                  </a:lnTo>
                  <a:lnTo>
                    <a:pt x="1415" y="1086"/>
                  </a:lnTo>
                  <a:lnTo>
                    <a:pt x="1428" y="1047"/>
                  </a:lnTo>
                  <a:lnTo>
                    <a:pt x="1437" y="1006"/>
                  </a:lnTo>
                  <a:lnTo>
                    <a:pt x="1443" y="961"/>
                  </a:lnTo>
                  <a:lnTo>
                    <a:pt x="1444" y="916"/>
                  </a:lnTo>
                  <a:lnTo>
                    <a:pt x="1441" y="866"/>
                  </a:lnTo>
                  <a:lnTo>
                    <a:pt x="1436" y="818"/>
                  </a:lnTo>
                  <a:lnTo>
                    <a:pt x="1427" y="774"/>
                  </a:lnTo>
                  <a:lnTo>
                    <a:pt x="1414" y="733"/>
                  </a:lnTo>
                  <a:lnTo>
                    <a:pt x="1397" y="694"/>
                  </a:lnTo>
                  <a:lnTo>
                    <a:pt x="1377" y="659"/>
                  </a:lnTo>
                  <a:lnTo>
                    <a:pt x="1352" y="628"/>
                  </a:lnTo>
                  <a:lnTo>
                    <a:pt x="1324" y="600"/>
                  </a:lnTo>
                  <a:lnTo>
                    <a:pt x="1290" y="574"/>
                  </a:lnTo>
                  <a:lnTo>
                    <a:pt x="1254" y="552"/>
                  </a:lnTo>
                  <a:lnTo>
                    <a:pt x="1212" y="533"/>
                  </a:lnTo>
                  <a:lnTo>
                    <a:pt x="1167" y="519"/>
                  </a:lnTo>
                  <a:lnTo>
                    <a:pt x="1142" y="512"/>
                  </a:lnTo>
                  <a:lnTo>
                    <a:pt x="1117" y="506"/>
                  </a:lnTo>
                  <a:lnTo>
                    <a:pt x="1062" y="497"/>
                  </a:lnTo>
                  <a:lnTo>
                    <a:pt x="1004" y="492"/>
                  </a:lnTo>
                  <a:lnTo>
                    <a:pt x="941" y="490"/>
                  </a:lnTo>
                  <a:lnTo>
                    <a:pt x="515" y="490"/>
                  </a:lnTo>
                  <a:lnTo>
                    <a:pt x="515" y="1328"/>
                  </a:lnTo>
                  <a:lnTo>
                    <a:pt x="941" y="1328"/>
                  </a:lnTo>
                  <a:close/>
                  <a:moveTo>
                    <a:pt x="3048" y="62"/>
                  </a:moveTo>
                  <a:lnTo>
                    <a:pt x="3575" y="62"/>
                  </a:lnTo>
                  <a:lnTo>
                    <a:pt x="3824" y="751"/>
                  </a:lnTo>
                  <a:lnTo>
                    <a:pt x="4074" y="1441"/>
                  </a:lnTo>
                  <a:lnTo>
                    <a:pt x="4324" y="2130"/>
                  </a:lnTo>
                  <a:lnTo>
                    <a:pt x="4574" y="2820"/>
                  </a:lnTo>
                  <a:lnTo>
                    <a:pt x="4031" y="2820"/>
                  </a:lnTo>
                  <a:lnTo>
                    <a:pt x="3793" y="2120"/>
                  </a:lnTo>
                  <a:lnTo>
                    <a:pt x="2822" y="2120"/>
                  </a:lnTo>
                  <a:lnTo>
                    <a:pt x="2580" y="2820"/>
                  </a:lnTo>
                  <a:lnTo>
                    <a:pt x="2127" y="2820"/>
                  </a:lnTo>
                  <a:lnTo>
                    <a:pt x="2047" y="2820"/>
                  </a:lnTo>
                  <a:lnTo>
                    <a:pt x="1509" y="2820"/>
                  </a:lnTo>
                  <a:lnTo>
                    <a:pt x="872" y="1849"/>
                  </a:lnTo>
                  <a:lnTo>
                    <a:pt x="837" y="1756"/>
                  </a:lnTo>
                  <a:lnTo>
                    <a:pt x="515" y="1756"/>
                  </a:lnTo>
                  <a:lnTo>
                    <a:pt x="515" y="2288"/>
                  </a:lnTo>
                  <a:lnTo>
                    <a:pt x="515" y="2820"/>
                  </a:lnTo>
                  <a:lnTo>
                    <a:pt x="0" y="2820"/>
                  </a:lnTo>
                  <a:lnTo>
                    <a:pt x="0" y="2130"/>
                  </a:lnTo>
                  <a:lnTo>
                    <a:pt x="0" y="1441"/>
                  </a:lnTo>
                  <a:lnTo>
                    <a:pt x="0" y="751"/>
                  </a:lnTo>
                  <a:lnTo>
                    <a:pt x="0" y="62"/>
                  </a:lnTo>
                  <a:lnTo>
                    <a:pt x="941" y="62"/>
                  </a:lnTo>
                  <a:lnTo>
                    <a:pt x="1005" y="62"/>
                  </a:lnTo>
                  <a:lnTo>
                    <a:pt x="1067" y="66"/>
                  </a:lnTo>
                  <a:lnTo>
                    <a:pt x="1128" y="71"/>
                  </a:lnTo>
                  <a:lnTo>
                    <a:pt x="1186" y="78"/>
                  </a:lnTo>
                  <a:lnTo>
                    <a:pt x="1242" y="87"/>
                  </a:lnTo>
                  <a:lnTo>
                    <a:pt x="1296" y="97"/>
                  </a:lnTo>
                  <a:lnTo>
                    <a:pt x="1348" y="110"/>
                  </a:lnTo>
                  <a:lnTo>
                    <a:pt x="1397" y="124"/>
                  </a:lnTo>
                  <a:lnTo>
                    <a:pt x="1490" y="158"/>
                  </a:lnTo>
                  <a:lnTo>
                    <a:pt x="1573" y="198"/>
                  </a:lnTo>
                  <a:lnTo>
                    <a:pt x="1613" y="221"/>
                  </a:lnTo>
                  <a:lnTo>
                    <a:pt x="1650" y="244"/>
                  </a:lnTo>
                  <a:lnTo>
                    <a:pt x="1717" y="298"/>
                  </a:lnTo>
                  <a:lnTo>
                    <a:pt x="1776" y="356"/>
                  </a:lnTo>
                  <a:lnTo>
                    <a:pt x="1802" y="389"/>
                  </a:lnTo>
                  <a:lnTo>
                    <a:pt x="1827" y="422"/>
                  </a:lnTo>
                  <a:lnTo>
                    <a:pt x="1849" y="456"/>
                  </a:lnTo>
                  <a:lnTo>
                    <a:pt x="1870" y="492"/>
                  </a:lnTo>
                  <a:lnTo>
                    <a:pt x="1888" y="529"/>
                  </a:lnTo>
                  <a:lnTo>
                    <a:pt x="1904" y="568"/>
                  </a:lnTo>
                  <a:lnTo>
                    <a:pt x="1919" y="606"/>
                  </a:lnTo>
                  <a:lnTo>
                    <a:pt x="1932" y="648"/>
                  </a:lnTo>
                  <a:lnTo>
                    <a:pt x="1942" y="689"/>
                  </a:lnTo>
                  <a:lnTo>
                    <a:pt x="1951" y="733"/>
                  </a:lnTo>
                  <a:lnTo>
                    <a:pt x="1963" y="822"/>
                  </a:lnTo>
                  <a:lnTo>
                    <a:pt x="1965" y="916"/>
                  </a:lnTo>
                  <a:lnTo>
                    <a:pt x="1964" y="984"/>
                  </a:lnTo>
                  <a:lnTo>
                    <a:pt x="1958" y="1051"/>
                  </a:lnTo>
                  <a:lnTo>
                    <a:pt x="1946" y="1116"/>
                  </a:lnTo>
                  <a:lnTo>
                    <a:pt x="1930" y="1178"/>
                  </a:lnTo>
                  <a:lnTo>
                    <a:pt x="1911" y="1236"/>
                  </a:lnTo>
                  <a:lnTo>
                    <a:pt x="1886" y="1292"/>
                  </a:lnTo>
                  <a:lnTo>
                    <a:pt x="1858" y="1345"/>
                  </a:lnTo>
                  <a:lnTo>
                    <a:pt x="1824" y="1397"/>
                  </a:lnTo>
                  <a:lnTo>
                    <a:pt x="1787" y="1444"/>
                  </a:lnTo>
                  <a:lnTo>
                    <a:pt x="1744" y="1488"/>
                  </a:lnTo>
                  <a:lnTo>
                    <a:pt x="1697" y="1530"/>
                  </a:lnTo>
                  <a:lnTo>
                    <a:pt x="1646" y="1568"/>
                  </a:lnTo>
                  <a:lnTo>
                    <a:pt x="1589" y="1603"/>
                  </a:lnTo>
                  <a:lnTo>
                    <a:pt x="1527" y="1635"/>
                  </a:lnTo>
                  <a:lnTo>
                    <a:pt x="1461" y="1664"/>
                  </a:lnTo>
                  <a:lnTo>
                    <a:pt x="1390" y="1688"/>
                  </a:lnTo>
                  <a:lnTo>
                    <a:pt x="1732" y="2214"/>
                  </a:lnTo>
                  <a:lnTo>
                    <a:pt x="2075" y="2741"/>
                  </a:lnTo>
                  <a:lnTo>
                    <a:pt x="2318" y="2071"/>
                  </a:lnTo>
                  <a:lnTo>
                    <a:pt x="2562" y="1402"/>
                  </a:lnTo>
                  <a:lnTo>
                    <a:pt x="2805" y="731"/>
                  </a:lnTo>
                  <a:lnTo>
                    <a:pt x="3048" y="62"/>
                  </a:lnTo>
                  <a:close/>
                  <a:moveTo>
                    <a:pt x="16185" y="1673"/>
                  </a:moveTo>
                  <a:lnTo>
                    <a:pt x="16185" y="867"/>
                  </a:lnTo>
                  <a:lnTo>
                    <a:pt x="16185" y="62"/>
                  </a:lnTo>
                  <a:lnTo>
                    <a:pt x="16700" y="62"/>
                  </a:lnTo>
                  <a:lnTo>
                    <a:pt x="16700" y="867"/>
                  </a:lnTo>
                  <a:lnTo>
                    <a:pt x="16700" y="1673"/>
                  </a:lnTo>
                  <a:lnTo>
                    <a:pt x="16699" y="1751"/>
                  </a:lnTo>
                  <a:lnTo>
                    <a:pt x="16695" y="1827"/>
                  </a:lnTo>
                  <a:lnTo>
                    <a:pt x="16689" y="1900"/>
                  </a:lnTo>
                  <a:lnTo>
                    <a:pt x="16678" y="1969"/>
                  </a:lnTo>
                  <a:lnTo>
                    <a:pt x="16667" y="2038"/>
                  </a:lnTo>
                  <a:lnTo>
                    <a:pt x="16653" y="2101"/>
                  </a:lnTo>
                  <a:lnTo>
                    <a:pt x="16636" y="2163"/>
                  </a:lnTo>
                  <a:lnTo>
                    <a:pt x="16616" y="2222"/>
                  </a:lnTo>
                  <a:lnTo>
                    <a:pt x="16594" y="2277"/>
                  </a:lnTo>
                  <a:lnTo>
                    <a:pt x="16570" y="2331"/>
                  </a:lnTo>
                  <a:lnTo>
                    <a:pt x="16544" y="2382"/>
                  </a:lnTo>
                  <a:lnTo>
                    <a:pt x="16514" y="2431"/>
                  </a:lnTo>
                  <a:lnTo>
                    <a:pt x="16484" y="2476"/>
                  </a:lnTo>
                  <a:lnTo>
                    <a:pt x="16451" y="2518"/>
                  </a:lnTo>
                  <a:lnTo>
                    <a:pt x="16416" y="2560"/>
                  </a:lnTo>
                  <a:lnTo>
                    <a:pt x="16380" y="2597"/>
                  </a:lnTo>
                  <a:lnTo>
                    <a:pt x="16339" y="2633"/>
                  </a:lnTo>
                  <a:lnTo>
                    <a:pt x="16299" y="2665"/>
                  </a:lnTo>
                  <a:lnTo>
                    <a:pt x="16257" y="2696"/>
                  </a:lnTo>
                  <a:lnTo>
                    <a:pt x="16213" y="2725"/>
                  </a:lnTo>
                  <a:lnTo>
                    <a:pt x="16166" y="2750"/>
                  </a:lnTo>
                  <a:lnTo>
                    <a:pt x="16118" y="2774"/>
                  </a:lnTo>
                  <a:lnTo>
                    <a:pt x="16068" y="2794"/>
                  </a:lnTo>
                  <a:lnTo>
                    <a:pt x="16017" y="2814"/>
                  </a:lnTo>
                  <a:lnTo>
                    <a:pt x="15964" y="2829"/>
                  </a:lnTo>
                  <a:lnTo>
                    <a:pt x="15910" y="2843"/>
                  </a:lnTo>
                  <a:lnTo>
                    <a:pt x="15854" y="2855"/>
                  </a:lnTo>
                  <a:lnTo>
                    <a:pt x="15797" y="2865"/>
                  </a:lnTo>
                  <a:lnTo>
                    <a:pt x="15739" y="2873"/>
                  </a:lnTo>
                  <a:lnTo>
                    <a:pt x="15680" y="2878"/>
                  </a:lnTo>
                  <a:lnTo>
                    <a:pt x="15557" y="2882"/>
                  </a:lnTo>
                  <a:lnTo>
                    <a:pt x="15434" y="2878"/>
                  </a:lnTo>
                  <a:lnTo>
                    <a:pt x="15374" y="2873"/>
                  </a:lnTo>
                  <a:lnTo>
                    <a:pt x="15316" y="2865"/>
                  </a:lnTo>
                  <a:lnTo>
                    <a:pt x="15259" y="2855"/>
                  </a:lnTo>
                  <a:lnTo>
                    <a:pt x="15203" y="2843"/>
                  </a:lnTo>
                  <a:lnTo>
                    <a:pt x="15149" y="2829"/>
                  </a:lnTo>
                  <a:lnTo>
                    <a:pt x="15097" y="2814"/>
                  </a:lnTo>
                  <a:lnTo>
                    <a:pt x="15046" y="2794"/>
                  </a:lnTo>
                  <a:lnTo>
                    <a:pt x="14996" y="2774"/>
                  </a:lnTo>
                  <a:lnTo>
                    <a:pt x="14949" y="2750"/>
                  </a:lnTo>
                  <a:lnTo>
                    <a:pt x="14903" y="2725"/>
                  </a:lnTo>
                  <a:lnTo>
                    <a:pt x="14859" y="2696"/>
                  </a:lnTo>
                  <a:lnTo>
                    <a:pt x="14817" y="2665"/>
                  </a:lnTo>
                  <a:lnTo>
                    <a:pt x="14776" y="2633"/>
                  </a:lnTo>
                  <a:lnTo>
                    <a:pt x="14738" y="2597"/>
                  </a:lnTo>
                  <a:lnTo>
                    <a:pt x="14701" y="2560"/>
                  </a:lnTo>
                  <a:lnTo>
                    <a:pt x="14667" y="2518"/>
                  </a:lnTo>
                  <a:lnTo>
                    <a:pt x="14634" y="2476"/>
                  </a:lnTo>
                  <a:lnTo>
                    <a:pt x="14603" y="2431"/>
                  </a:lnTo>
                  <a:lnTo>
                    <a:pt x="14575" y="2382"/>
                  </a:lnTo>
                  <a:lnTo>
                    <a:pt x="14549" y="2331"/>
                  </a:lnTo>
                  <a:lnTo>
                    <a:pt x="14525" y="2277"/>
                  </a:lnTo>
                  <a:lnTo>
                    <a:pt x="14504" y="2222"/>
                  </a:lnTo>
                  <a:lnTo>
                    <a:pt x="14484" y="2163"/>
                  </a:lnTo>
                  <a:lnTo>
                    <a:pt x="14467" y="2101"/>
                  </a:lnTo>
                  <a:lnTo>
                    <a:pt x="14453" y="2038"/>
                  </a:lnTo>
                  <a:lnTo>
                    <a:pt x="14441" y="1969"/>
                  </a:lnTo>
                  <a:lnTo>
                    <a:pt x="14432" y="1900"/>
                  </a:lnTo>
                  <a:lnTo>
                    <a:pt x="14425" y="1827"/>
                  </a:lnTo>
                  <a:lnTo>
                    <a:pt x="14421" y="1751"/>
                  </a:lnTo>
                  <a:lnTo>
                    <a:pt x="14419" y="1673"/>
                  </a:lnTo>
                  <a:lnTo>
                    <a:pt x="14419" y="867"/>
                  </a:lnTo>
                  <a:lnTo>
                    <a:pt x="14419" y="62"/>
                  </a:lnTo>
                  <a:lnTo>
                    <a:pt x="14934" y="62"/>
                  </a:lnTo>
                  <a:lnTo>
                    <a:pt x="14934" y="867"/>
                  </a:lnTo>
                  <a:lnTo>
                    <a:pt x="14934" y="1673"/>
                  </a:lnTo>
                  <a:lnTo>
                    <a:pt x="14937" y="1773"/>
                  </a:lnTo>
                  <a:lnTo>
                    <a:pt x="14940" y="1821"/>
                  </a:lnTo>
                  <a:lnTo>
                    <a:pt x="14945" y="1866"/>
                  </a:lnTo>
                  <a:lnTo>
                    <a:pt x="14956" y="1951"/>
                  </a:lnTo>
                  <a:lnTo>
                    <a:pt x="14974" y="2028"/>
                  </a:lnTo>
                  <a:lnTo>
                    <a:pt x="14996" y="2099"/>
                  </a:lnTo>
                  <a:lnTo>
                    <a:pt x="15009" y="2132"/>
                  </a:lnTo>
                  <a:lnTo>
                    <a:pt x="15024" y="2161"/>
                  </a:lnTo>
                  <a:lnTo>
                    <a:pt x="15039" y="2191"/>
                  </a:lnTo>
                  <a:lnTo>
                    <a:pt x="15056" y="2218"/>
                  </a:lnTo>
                  <a:lnTo>
                    <a:pt x="15092" y="2267"/>
                  </a:lnTo>
                  <a:lnTo>
                    <a:pt x="15113" y="2289"/>
                  </a:lnTo>
                  <a:lnTo>
                    <a:pt x="15135" y="2310"/>
                  </a:lnTo>
                  <a:lnTo>
                    <a:pt x="15157" y="2329"/>
                  </a:lnTo>
                  <a:lnTo>
                    <a:pt x="15180" y="2346"/>
                  </a:lnTo>
                  <a:lnTo>
                    <a:pt x="15206" y="2361"/>
                  </a:lnTo>
                  <a:lnTo>
                    <a:pt x="15232" y="2377"/>
                  </a:lnTo>
                  <a:lnTo>
                    <a:pt x="15288" y="2400"/>
                  </a:lnTo>
                  <a:lnTo>
                    <a:pt x="15317" y="2410"/>
                  </a:lnTo>
                  <a:lnTo>
                    <a:pt x="15348" y="2419"/>
                  </a:lnTo>
                  <a:lnTo>
                    <a:pt x="15413" y="2432"/>
                  </a:lnTo>
                  <a:lnTo>
                    <a:pt x="15447" y="2436"/>
                  </a:lnTo>
                  <a:lnTo>
                    <a:pt x="15483" y="2440"/>
                  </a:lnTo>
                  <a:lnTo>
                    <a:pt x="15557" y="2442"/>
                  </a:lnTo>
                  <a:lnTo>
                    <a:pt x="15630" y="2440"/>
                  </a:lnTo>
                  <a:lnTo>
                    <a:pt x="15665" y="2436"/>
                  </a:lnTo>
                  <a:lnTo>
                    <a:pt x="15700" y="2432"/>
                  </a:lnTo>
                  <a:lnTo>
                    <a:pt x="15765" y="2419"/>
                  </a:lnTo>
                  <a:lnTo>
                    <a:pt x="15796" y="2410"/>
                  </a:lnTo>
                  <a:lnTo>
                    <a:pt x="15827" y="2400"/>
                  </a:lnTo>
                  <a:lnTo>
                    <a:pt x="15883" y="2375"/>
                  </a:lnTo>
                  <a:lnTo>
                    <a:pt x="15909" y="2361"/>
                  </a:lnTo>
                  <a:lnTo>
                    <a:pt x="15934" y="2344"/>
                  </a:lnTo>
                  <a:lnTo>
                    <a:pt x="15959" y="2328"/>
                  </a:lnTo>
                  <a:lnTo>
                    <a:pt x="15981" y="2308"/>
                  </a:lnTo>
                  <a:lnTo>
                    <a:pt x="16003" y="2288"/>
                  </a:lnTo>
                  <a:lnTo>
                    <a:pt x="16024" y="2266"/>
                  </a:lnTo>
                  <a:lnTo>
                    <a:pt x="16061" y="2215"/>
                  </a:lnTo>
                  <a:lnTo>
                    <a:pt x="16094" y="2160"/>
                  </a:lnTo>
                  <a:lnTo>
                    <a:pt x="16109" y="2129"/>
                  </a:lnTo>
                  <a:lnTo>
                    <a:pt x="16122" y="2097"/>
                  </a:lnTo>
                  <a:lnTo>
                    <a:pt x="16134" y="2063"/>
                  </a:lnTo>
                  <a:lnTo>
                    <a:pt x="16145" y="2027"/>
                  </a:lnTo>
                  <a:lnTo>
                    <a:pt x="16163" y="1950"/>
                  </a:lnTo>
                  <a:lnTo>
                    <a:pt x="16175" y="1865"/>
                  </a:lnTo>
                  <a:lnTo>
                    <a:pt x="16180" y="1820"/>
                  </a:lnTo>
                  <a:lnTo>
                    <a:pt x="16183" y="1773"/>
                  </a:lnTo>
                  <a:lnTo>
                    <a:pt x="16185" y="1673"/>
                  </a:lnTo>
                  <a:close/>
                  <a:moveTo>
                    <a:pt x="18240" y="1167"/>
                  </a:moveTo>
                  <a:lnTo>
                    <a:pt x="18316" y="1181"/>
                  </a:lnTo>
                  <a:lnTo>
                    <a:pt x="18391" y="1199"/>
                  </a:lnTo>
                  <a:lnTo>
                    <a:pt x="18464" y="1221"/>
                  </a:lnTo>
                  <a:lnTo>
                    <a:pt x="18499" y="1234"/>
                  </a:lnTo>
                  <a:lnTo>
                    <a:pt x="18532" y="1248"/>
                  </a:lnTo>
                  <a:lnTo>
                    <a:pt x="18598" y="1279"/>
                  </a:lnTo>
                  <a:lnTo>
                    <a:pt x="18660" y="1316"/>
                  </a:lnTo>
                  <a:lnTo>
                    <a:pt x="18719" y="1357"/>
                  </a:lnTo>
                  <a:lnTo>
                    <a:pt x="18746" y="1380"/>
                  </a:lnTo>
                  <a:lnTo>
                    <a:pt x="18772" y="1403"/>
                  </a:lnTo>
                  <a:lnTo>
                    <a:pt x="18796" y="1429"/>
                  </a:lnTo>
                  <a:lnTo>
                    <a:pt x="18821" y="1456"/>
                  </a:lnTo>
                  <a:lnTo>
                    <a:pt x="18843" y="1484"/>
                  </a:lnTo>
                  <a:lnTo>
                    <a:pt x="18864" y="1515"/>
                  </a:lnTo>
                  <a:lnTo>
                    <a:pt x="18901" y="1580"/>
                  </a:lnTo>
                  <a:lnTo>
                    <a:pt x="18933" y="1652"/>
                  </a:lnTo>
                  <a:lnTo>
                    <a:pt x="18959" y="1729"/>
                  </a:lnTo>
                  <a:lnTo>
                    <a:pt x="18968" y="1772"/>
                  </a:lnTo>
                  <a:lnTo>
                    <a:pt x="18977" y="1816"/>
                  </a:lnTo>
                  <a:lnTo>
                    <a:pt x="18984" y="1861"/>
                  </a:lnTo>
                  <a:lnTo>
                    <a:pt x="18989" y="1909"/>
                  </a:lnTo>
                  <a:lnTo>
                    <a:pt x="18992" y="1958"/>
                  </a:lnTo>
                  <a:lnTo>
                    <a:pt x="18993" y="2009"/>
                  </a:lnTo>
                  <a:lnTo>
                    <a:pt x="18992" y="2057"/>
                  </a:lnTo>
                  <a:lnTo>
                    <a:pt x="18989" y="2102"/>
                  </a:lnTo>
                  <a:lnTo>
                    <a:pt x="18984" y="2148"/>
                  </a:lnTo>
                  <a:lnTo>
                    <a:pt x="18977" y="2192"/>
                  </a:lnTo>
                  <a:lnTo>
                    <a:pt x="18968" y="2235"/>
                  </a:lnTo>
                  <a:lnTo>
                    <a:pt x="18958" y="2277"/>
                  </a:lnTo>
                  <a:lnTo>
                    <a:pt x="18945" y="2319"/>
                  </a:lnTo>
                  <a:lnTo>
                    <a:pt x="18931" y="2359"/>
                  </a:lnTo>
                  <a:lnTo>
                    <a:pt x="18914" y="2399"/>
                  </a:lnTo>
                  <a:lnTo>
                    <a:pt x="18905" y="2417"/>
                  </a:lnTo>
                  <a:lnTo>
                    <a:pt x="18895" y="2436"/>
                  </a:lnTo>
                  <a:lnTo>
                    <a:pt x="18874" y="2472"/>
                  </a:lnTo>
                  <a:lnTo>
                    <a:pt x="18851" y="2508"/>
                  </a:lnTo>
                  <a:lnTo>
                    <a:pt x="18825" y="2542"/>
                  </a:lnTo>
                  <a:lnTo>
                    <a:pt x="18798" y="2574"/>
                  </a:lnTo>
                  <a:lnTo>
                    <a:pt x="18768" y="2605"/>
                  </a:lnTo>
                  <a:lnTo>
                    <a:pt x="18737" y="2636"/>
                  </a:lnTo>
                  <a:lnTo>
                    <a:pt x="18702" y="2663"/>
                  </a:lnTo>
                  <a:lnTo>
                    <a:pt x="18666" y="2690"/>
                  </a:lnTo>
                  <a:lnTo>
                    <a:pt x="18587" y="2739"/>
                  </a:lnTo>
                  <a:lnTo>
                    <a:pt x="18544" y="2761"/>
                  </a:lnTo>
                  <a:lnTo>
                    <a:pt x="18497" y="2781"/>
                  </a:lnTo>
                  <a:lnTo>
                    <a:pt x="18450" y="2799"/>
                  </a:lnTo>
                  <a:lnTo>
                    <a:pt x="18400" y="2816"/>
                  </a:lnTo>
                  <a:lnTo>
                    <a:pt x="18292" y="2845"/>
                  </a:lnTo>
                  <a:lnTo>
                    <a:pt x="18235" y="2856"/>
                  </a:lnTo>
                  <a:lnTo>
                    <a:pt x="18175" y="2865"/>
                  </a:lnTo>
                  <a:lnTo>
                    <a:pt x="18112" y="2873"/>
                  </a:lnTo>
                  <a:lnTo>
                    <a:pt x="18047" y="2878"/>
                  </a:lnTo>
                  <a:lnTo>
                    <a:pt x="17980" y="2881"/>
                  </a:lnTo>
                  <a:lnTo>
                    <a:pt x="17910" y="2882"/>
                  </a:lnTo>
                  <a:lnTo>
                    <a:pt x="17807" y="2879"/>
                  </a:lnTo>
                  <a:lnTo>
                    <a:pt x="17710" y="2870"/>
                  </a:lnTo>
                  <a:lnTo>
                    <a:pt x="17618" y="2856"/>
                  </a:lnTo>
                  <a:lnTo>
                    <a:pt x="17575" y="2847"/>
                  </a:lnTo>
                  <a:lnTo>
                    <a:pt x="17534" y="2837"/>
                  </a:lnTo>
                  <a:lnTo>
                    <a:pt x="17455" y="2812"/>
                  </a:lnTo>
                  <a:lnTo>
                    <a:pt x="17381" y="2784"/>
                  </a:lnTo>
                  <a:lnTo>
                    <a:pt x="17312" y="2752"/>
                  </a:lnTo>
                  <a:lnTo>
                    <a:pt x="17249" y="2714"/>
                  </a:lnTo>
                  <a:lnTo>
                    <a:pt x="17191" y="2676"/>
                  </a:lnTo>
                  <a:lnTo>
                    <a:pt x="17136" y="2633"/>
                  </a:lnTo>
                  <a:lnTo>
                    <a:pt x="17086" y="2588"/>
                  </a:lnTo>
                  <a:lnTo>
                    <a:pt x="17039" y="2542"/>
                  </a:lnTo>
                  <a:lnTo>
                    <a:pt x="17017" y="2517"/>
                  </a:lnTo>
                  <a:lnTo>
                    <a:pt x="16995" y="2493"/>
                  </a:lnTo>
                  <a:lnTo>
                    <a:pt x="16957" y="2442"/>
                  </a:lnTo>
                  <a:lnTo>
                    <a:pt x="16919" y="2391"/>
                  </a:lnTo>
                  <a:lnTo>
                    <a:pt x="16885" y="2339"/>
                  </a:lnTo>
                  <a:lnTo>
                    <a:pt x="17311" y="2116"/>
                  </a:lnTo>
                  <a:lnTo>
                    <a:pt x="17359" y="2181"/>
                  </a:lnTo>
                  <a:lnTo>
                    <a:pt x="17385" y="2212"/>
                  </a:lnTo>
                  <a:lnTo>
                    <a:pt x="17413" y="2241"/>
                  </a:lnTo>
                  <a:lnTo>
                    <a:pt x="17443" y="2270"/>
                  </a:lnTo>
                  <a:lnTo>
                    <a:pt x="17474" y="2297"/>
                  </a:lnTo>
                  <a:lnTo>
                    <a:pt x="17544" y="2346"/>
                  </a:lnTo>
                  <a:lnTo>
                    <a:pt x="17581" y="2366"/>
                  </a:lnTo>
                  <a:lnTo>
                    <a:pt x="17622" y="2386"/>
                  </a:lnTo>
                  <a:lnTo>
                    <a:pt x="17663" y="2402"/>
                  </a:lnTo>
                  <a:lnTo>
                    <a:pt x="17707" y="2415"/>
                  </a:lnTo>
                  <a:lnTo>
                    <a:pt x="17754" y="2427"/>
                  </a:lnTo>
                  <a:lnTo>
                    <a:pt x="17777" y="2432"/>
                  </a:lnTo>
                  <a:lnTo>
                    <a:pt x="17801" y="2435"/>
                  </a:lnTo>
                  <a:lnTo>
                    <a:pt x="17853" y="2440"/>
                  </a:lnTo>
                  <a:lnTo>
                    <a:pt x="17906" y="2442"/>
                  </a:lnTo>
                  <a:lnTo>
                    <a:pt x="17984" y="2440"/>
                  </a:lnTo>
                  <a:lnTo>
                    <a:pt x="18055" y="2433"/>
                  </a:lnTo>
                  <a:lnTo>
                    <a:pt x="18120" y="2423"/>
                  </a:lnTo>
                  <a:lnTo>
                    <a:pt x="18178" y="2409"/>
                  </a:lnTo>
                  <a:lnTo>
                    <a:pt x="18230" y="2392"/>
                  </a:lnTo>
                  <a:lnTo>
                    <a:pt x="18275" y="2370"/>
                  </a:lnTo>
                  <a:lnTo>
                    <a:pt x="18297" y="2359"/>
                  </a:lnTo>
                  <a:lnTo>
                    <a:pt x="18316" y="2347"/>
                  </a:lnTo>
                  <a:lnTo>
                    <a:pt x="18351" y="2319"/>
                  </a:lnTo>
                  <a:lnTo>
                    <a:pt x="18367" y="2304"/>
                  </a:lnTo>
                  <a:lnTo>
                    <a:pt x="18381" y="2289"/>
                  </a:lnTo>
                  <a:lnTo>
                    <a:pt x="18407" y="2255"/>
                  </a:lnTo>
                  <a:lnTo>
                    <a:pt x="18428" y="2221"/>
                  </a:lnTo>
                  <a:lnTo>
                    <a:pt x="18443" y="2182"/>
                  </a:lnTo>
                  <a:lnTo>
                    <a:pt x="18456" y="2142"/>
                  </a:lnTo>
                  <a:lnTo>
                    <a:pt x="18464" y="2099"/>
                  </a:lnTo>
                  <a:lnTo>
                    <a:pt x="18469" y="2056"/>
                  </a:lnTo>
                  <a:lnTo>
                    <a:pt x="18470" y="2009"/>
                  </a:lnTo>
                  <a:lnTo>
                    <a:pt x="18469" y="1977"/>
                  </a:lnTo>
                  <a:lnTo>
                    <a:pt x="18466" y="1945"/>
                  </a:lnTo>
                  <a:lnTo>
                    <a:pt x="18461" y="1914"/>
                  </a:lnTo>
                  <a:lnTo>
                    <a:pt x="18453" y="1884"/>
                  </a:lnTo>
                  <a:lnTo>
                    <a:pt x="18443" y="1857"/>
                  </a:lnTo>
                  <a:lnTo>
                    <a:pt x="18430" y="1830"/>
                  </a:lnTo>
                  <a:lnTo>
                    <a:pt x="18416" y="1805"/>
                  </a:lnTo>
                  <a:lnTo>
                    <a:pt x="18398" y="1782"/>
                  </a:lnTo>
                  <a:lnTo>
                    <a:pt x="18377" y="1760"/>
                  </a:lnTo>
                  <a:lnTo>
                    <a:pt x="18353" y="1741"/>
                  </a:lnTo>
                  <a:lnTo>
                    <a:pt x="18325" y="1723"/>
                  </a:lnTo>
                  <a:lnTo>
                    <a:pt x="18296" y="1706"/>
                  </a:lnTo>
                  <a:lnTo>
                    <a:pt x="18262" y="1692"/>
                  </a:lnTo>
                  <a:lnTo>
                    <a:pt x="18224" y="1680"/>
                  </a:lnTo>
                  <a:lnTo>
                    <a:pt x="18184" y="1670"/>
                  </a:lnTo>
                  <a:lnTo>
                    <a:pt x="18162" y="1665"/>
                  </a:lnTo>
                  <a:lnTo>
                    <a:pt x="18140" y="1661"/>
                  </a:lnTo>
                  <a:lnTo>
                    <a:pt x="17576" y="1570"/>
                  </a:lnTo>
                  <a:lnTo>
                    <a:pt x="17503" y="1555"/>
                  </a:lnTo>
                  <a:lnTo>
                    <a:pt x="17433" y="1539"/>
                  </a:lnTo>
                  <a:lnTo>
                    <a:pt x="17367" y="1517"/>
                  </a:lnTo>
                  <a:lnTo>
                    <a:pt x="17305" y="1491"/>
                  </a:lnTo>
                  <a:lnTo>
                    <a:pt x="17246" y="1461"/>
                  </a:lnTo>
                  <a:lnTo>
                    <a:pt x="17192" y="1428"/>
                  </a:lnTo>
                  <a:lnTo>
                    <a:pt x="17143" y="1388"/>
                  </a:lnTo>
                  <a:lnTo>
                    <a:pt x="17098" y="1344"/>
                  </a:lnTo>
                  <a:lnTo>
                    <a:pt x="17057" y="1295"/>
                  </a:lnTo>
                  <a:lnTo>
                    <a:pt x="17021" y="1241"/>
                  </a:lnTo>
                  <a:lnTo>
                    <a:pt x="17006" y="1211"/>
                  </a:lnTo>
                  <a:lnTo>
                    <a:pt x="16991" y="1180"/>
                  </a:lnTo>
                  <a:lnTo>
                    <a:pt x="16966" y="1114"/>
                  </a:lnTo>
                  <a:lnTo>
                    <a:pt x="16946" y="1043"/>
                  </a:lnTo>
                  <a:lnTo>
                    <a:pt x="16931" y="965"/>
                  </a:lnTo>
                  <a:lnTo>
                    <a:pt x="16923" y="880"/>
                  </a:lnTo>
                  <a:lnTo>
                    <a:pt x="16920" y="836"/>
                  </a:lnTo>
                  <a:lnTo>
                    <a:pt x="16919" y="789"/>
                  </a:lnTo>
                  <a:lnTo>
                    <a:pt x="16923" y="715"/>
                  </a:lnTo>
                  <a:lnTo>
                    <a:pt x="16927" y="677"/>
                  </a:lnTo>
                  <a:lnTo>
                    <a:pt x="16932" y="641"/>
                  </a:lnTo>
                  <a:lnTo>
                    <a:pt x="16940" y="604"/>
                  </a:lnTo>
                  <a:lnTo>
                    <a:pt x="16950" y="569"/>
                  </a:lnTo>
                  <a:lnTo>
                    <a:pt x="16960" y="533"/>
                  </a:lnTo>
                  <a:lnTo>
                    <a:pt x="16973" y="498"/>
                  </a:lnTo>
                  <a:lnTo>
                    <a:pt x="16989" y="463"/>
                  </a:lnTo>
                  <a:lnTo>
                    <a:pt x="17006" y="430"/>
                  </a:lnTo>
                  <a:lnTo>
                    <a:pt x="17025" y="396"/>
                  </a:lnTo>
                  <a:lnTo>
                    <a:pt x="17046" y="365"/>
                  </a:lnTo>
                  <a:lnTo>
                    <a:pt x="17068" y="333"/>
                  </a:lnTo>
                  <a:lnTo>
                    <a:pt x="17092" y="303"/>
                  </a:lnTo>
                  <a:lnTo>
                    <a:pt x="17149" y="245"/>
                  </a:lnTo>
                  <a:lnTo>
                    <a:pt x="17180" y="218"/>
                  </a:lnTo>
                  <a:lnTo>
                    <a:pt x="17213" y="193"/>
                  </a:lnTo>
                  <a:lnTo>
                    <a:pt x="17286" y="145"/>
                  </a:lnTo>
                  <a:lnTo>
                    <a:pt x="17327" y="123"/>
                  </a:lnTo>
                  <a:lnTo>
                    <a:pt x="17369" y="104"/>
                  </a:lnTo>
                  <a:lnTo>
                    <a:pt x="17413" y="84"/>
                  </a:lnTo>
                  <a:lnTo>
                    <a:pt x="17460" y="67"/>
                  </a:lnTo>
                  <a:lnTo>
                    <a:pt x="17510" y="53"/>
                  </a:lnTo>
                  <a:lnTo>
                    <a:pt x="17562" y="39"/>
                  </a:lnTo>
                  <a:lnTo>
                    <a:pt x="17616" y="28"/>
                  </a:lnTo>
                  <a:lnTo>
                    <a:pt x="17672" y="18"/>
                  </a:lnTo>
                  <a:lnTo>
                    <a:pt x="17732" y="11"/>
                  </a:lnTo>
                  <a:lnTo>
                    <a:pt x="17794" y="6"/>
                  </a:lnTo>
                  <a:lnTo>
                    <a:pt x="17858" y="2"/>
                  </a:lnTo>
                  <a:lnTo>
                    <a:pt x="17926" y="0"/>
                  </a:lnTo>
                  <a:lnTo>
                    <a:pt x="18029" y="3"/>
                  </a:lnTo>
                  <a:lnTo>
                    <a:pt x="18078" y="7"/>
                  </a:lnTo>
                  <a:lnTo>
                    <a:pt x="18125" y="11"/>
                  </a:lnTo>
                  <a:lnTo>
                    <a:pt x="18171" y="16"/>
                  </a:lnTo>
                  <a:lnTo>
                    <a:pt x="18214" y="22"/>
                  </a:lnTo>
                  <a:lnTo>
                    <a:pt x="18298" y="39"/>
                  </a:lnTo>
                  <a:lnTo>
                    <a:pt x="18375" y="58"/>
                  </a:lnTo>
                  <a:lnTo>
                    <a:pt x="18446" y="83"/>
                  </a:lnTo>
                  <a:lnTo>
                    <a:pt x="18512" y="111"/>
                  </a:lnTo>
                  <a:lnTo>
                    <a:pt x="18573" y="142"/>
                  </a:lnTo>
                  <a:lnTo>
                    <a:pt x="18629" y="177"/>
                  </a:lnTo>
                  <a:lnTo>
                    <a:pt x="18681" y="216"/>
                  </a:lnTo>
                  <a:lnTo>
                    <a:pt x="18729" y="256"/>
                  </a:lnTo>
                  <a:lnTo>
                    <a:pt x="18773" y="300"/>
                  </a:lnTo>
                  <a:lnTo>
                    <a:pt x="18814" y="345"/>
                  </a:lnTo>
                  <a:lnTo>
                    <a:pt x="18853" y="392"/>
                  </a:lnTo>
                  <a:lnTo>
                    <a:pt x="18889" y="443"/>
                  </a:lnTo>
                  <a:lnTo>
                    <a:pt x="18923" y="494"/>
                  </a:lnTo>
                  <a:lnTo>
                    <a:pt x="18497" y="716"/>
                  </a:lnTo>
                  <a:lnTo>
                    <a:pt x="18451" y="654"/>
                  </a:lnTo>
                  <a:lnTo>
                    <a:pt x="18399" y="599"/>
                  </a:lnTo>
                  <a:lnTo>
                    <a:pt x="18371" y="574"/>
                  </a:lnTo>
                  <a:lnTo>
                    <a:pt x="18341" y="552"/>
                  </a:lnTo>
                  <a:lnTo>
                    <a:pt x="18310" y="532"/>
                  </a:lnTo>
                  <a:lnTo>
                    <a:pt x="18276" y="512"/>
                  </a:lnTo>
                  <a:lnTo>
                    <a:pt x="18241" y="496"/>
                  </a:lnTo>
                  <a:lnTo>
                    <a:pt x="18204" y="481"/>
                  </a:lnTo>
                  <a:lnTo>
                    <a:pt x="18164" y="470"/>
                  </a:lnTo>
                  <a:lnTo>
                    <a:pt x="18121" y="459"/>
                  </a:lnTo>
                  <a:lnTo>
                    <a:pt x="18076" y="452"/>
                  </a:lnTo>
                  <a:lnTo>
                    <a:pt x="18029" y="445"/>
                  </a:lnTo>
                  <a:lnTo>
                    <a:pt x="17979" y="441"/>
                  </a:lnTo>
                  <a:lnTo>
                    <a:pt x="17926" y="441"/>
                  </a:lnTo>
                  <a:lnTo>
                    <a:pt x="17860" y="443"/>
                  </a:lnTo>
                  <a:lnTo>
                    <a:pt x="17799" y="448"/>
                  </a:lnTo>
                  <a:lnTo>
                    <a:pt x="17743" y="456"/>
                  </a:lnTo>
                  <a:lnTo>
                    <a:pt x="17693" y="466"/>
                  </a:lnTo>
                  <a:lnTo>
                    <a:pt x="17647" y="480"/>
                  </a:lnTo>
                  <a:lnTo>
                    <a:pt x="17606" y="497"/>
                  </a:lnTo>
                  <a:lnTo>
                    <a:pt x="17571" y="516"/>
                  </a:lnTo>
                  <a:lnTo>
                    <a:pt x="17540" y="537"/>
                  </a:lnTo>
                  <a:lnTo>
                    <a:pt x="17513" y="561"/>
                  </a:lnTo>
                  <a:lnTo>
                    <a:pt x="17490" y="588"/>
                  </a:lnTo>
                  <a:lnTo>
                    <a:pt x="17470" y="617"/>
                  </a:lnTo>
                  <a:lnTo>
                    <a:pt x="17456" y="648"/>
                  </a:lnTo>
                  <a:lnTo>
                    <a:pt x="17444" y="680"/>
                  </a:lnTo>
                  <a:lnTo>
                    <a:pt x="17437" y="715"/>
                  </a:lnTo>
                  <a:lnTo>
                    <a:pt x="17431" y="751"/>
                  </a:lnTo>
                  <a:lnTo>
                    <a:pt x="17430" y="789"/>
                  </a:lnTo>
                  <a:lnTo>
                    <a:pt x="17431" y="824"/>
                  </a:lnTo>
                  <a:lnTo>
                    <a:pt x="17434" y="857"/>
                  </a:lnTo>
                  <a:lnTo>
                    <a:pt x="17444" y="912"/>
                  </a:lnTo>
                  <a:lnTo>
                    <a:pt x="17462" y="958"/>
                  </a:lnTo>
                  <a:lnTo>
                    <a:pt x="17475" y="979"/>
                  </a:lnTo>
                  <a:lnTo>
                    <a:pt x="17490" y="996"/>
                  </a:lnTo>
                  <a:lnTo>
                    <a:pt x="17506" y="1011"/>
                  </a:lnTo>
                  <a:lnTo>
                    <a:pt x="17526" y="1025"/>
                  </a:lnTo>
                  <a:lnTo>
                    <a:pt x="17547" y="1038"/>
                  </a:lnTo>
                  <a:lnTo>
                    <a:pt x="17571" y="1049"/>
                  </a:lnTo>
                  <a:lnTo>
                    <a:pt x="17625" y="1067"/>
                  </a:lnTo>
                  <a:lnTo>
                    <a:pt x="17691" y="1080"/>
                  </a:lnTo>
                  <a:lnTo>
                    <a:pt x="18240" y="1167"/>
                  </a:lnTo>
                  <a:close/>
                </a:path>
              </a:pathLst>
            </a:custGeom>
            <a:solidFill>
              <a:srgbClr val="004B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2528BAF-621C-0EFD-84B9-4D03DB2EA21C}"/>
              </a:ext>
            </a:extLst>
          </p:cNvPr>
          <p:cNvCxnSpPr/>
          <p:nvPr userDrawn="1"/>
        </p:nvCxnSpPr>
        <p:spPr>
          <a:xfrm>
            <a:off x="334963" y="6165850"/>
            <a:ext cx="1152207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(c)" hidden="1">
            <a:extLst>
              <a:ext uri="{FF2B5EF4-FFF2-40B4-BE49-F238E27FC236}">
                <a16:creationId xmlns:a16="http://schemas.microsoft.com/office/drawing/2014/main" id="{F5FCB1E7-8ED3-98D7-CCA4-62169B35DC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1907970" y="6891795"/>
            <a:ext cx="277320" cy="3077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fi-FI" sz="200" noProof="1">
                <a:solidFill>
                  <a:schemeClr val="bg1"/>
                </a:solidFill>
                <a:latin typeface="+mn-lt"/>
              </a:rPr>
              <a:t>©grow. for</a:t>
            </a:r>
            <a:r>
              <a:rPr lang="fi-FI" sz="200" baseline="0" noProof="1">
                <a:solidFill>
                  <a:schemeClr val="bg1"/>
                </a:solidFill>
                <a:latin typeface="+mn-lt"/>
              </a:rPr>
              <a:t> rakennustieto</a:t>
            </a:r>
            <a:endParaRPr lang="fi-FI" sz="200" noProof="1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27" name="(logo)" descr="Z:\GRW (grow)\logot\copyright_grow.png" hidden="1">
            <a:extLst>
              <a:ext uri="{FF2B5EF4-FFF2-40B4-BE49-F238E27FC236}">
                <a16:creationId xmlns:a16="http://schemas.microsoft.com/office/drawing/2014/main" id="{8CC6B3B1-1F0F-8183-81DE-F3733E7C5BC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6000"/>
            <a:ext cx="60261" cy="1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6515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76" r:id="rId2"/>
    <p:sldLayoutId id="2147483650" r:id="rId3"/>
    <p:sldLayoutId id="2147483651" r:id="rId4"/>
    <p:sldLayoutId id="2147483662" r:id="rId5"/>
    <p:sldLayoutId id="2147483663" r:id="rId6"/>
    <p:sldLayoutId id="2147483664" r:id="rId7"/>
    <p:sldLayoutId id="2147483652" r:id="rId8"/>
    <p:sldLayoutId id="2147483667" r:id="rId9"/>
    <p:sldLayoutId id="2147483653" r:id="rId10"/>
    <p:sldLayoutId id="2147483665" r:id="rId11"/>
    <p:sldLayoutId id="2147483670" r:id="rId12"/>
    <p:sldLayoutId id="2147483671" r:id="rId13"/>
    <p:sldLayoutId id="2147483666" r:id="rId14"/>
    <p:sldLayoutId id="2147483677" r:id="rId15"/>
    <p:sldLayoutId id="2147483678" r:id="rId16"/>
    <p:sldLayoutId id="2147483668" r:id="rId17"/>
    <p:sldLayoutId id="2147483672" r:id="rId18"/>
    <p:sldLayoutId id="2147483669" r:id="rId19"/>
    <p:sldLayoutId id="2147483673" r:id="rId20"/>
    <p:sldLayoutId id="2147483679" r:id="rId21"/>
    <p:sldLayoutId id="2147483680" r:id="rId22"/>
    <p:sldLayoutId id="2147483654" r:id="rId23"/>
    <p:sldLayoutId id="2147483655" r:id="rId24"/>
    <p:sldLayoutId id="2147483681" r:id="rId25"/>
    <p:sldLayoutId id="2147483674" r:id="rId26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276225" algn="l" defTabSz="914400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09625" indent="-266700" algn="l" defTabSz="914400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76325" indent="-266700" algn="l" defTabSz="914400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43025" indent="-266700" algn="l" defTabSz="914400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19250" indent="-276225" algn="l" defTabSz="914400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85950" indent="-266700" algn="l" defTabSz="914400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52650" indent="-266700" algn="l" defTabSz="914400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19350" indent="-266700" algn="l" defTabSz="914400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840" userDrawn="1">
          <p15:clr>
            <a:srgbClr val="F26B43"/>
          </p15:clr>
        </p15:guide>
        <p15:guide id="7" orient="horz" pos="1162" userDrawn="1">
          <p15:clr>
            <a:srgbClr val="F26B43"/>
          </p15:clr>
        </p15:guide>
        <p15:guide id="13" orient="horz" pos="2160" userDrawn="1">
          <p15:clr>
            <a:srgbClr val="F26B43"/>
          </p15:clr>
        </p15:guide>
        <p15:guide id="14" orient="horz" pos="346" userDrawn="1">
          <p15:clr>
            <a:srgbClr val="F26B43"/>
          </p15:clr>
        </p15:guide>
        <p15:guide id="15" orient="horz" pos="3702" userDrawn="1">
          <p15:clr>
            <a:srgbClr val="F26B43"/>
          </p15:clr>
        </p15:guide>
        <p15:guide id="16" pos="438" userDrawn="1">
          <p15:clr>
            <a:srgbClr val="F26B43"/>
          </p15:clr>
        </p15:guide>
        <p15:guide id="17" pos="724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97916A4C-3E7C-0F97-13CF-4A842F820E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Luokiteltavan kohteen auditointiprosessi</a:t>
            </a:r>
          </a:p>
        </p:txBody>
      </p:sp>
      <p:sp>
        <p:nvSpPr>
          <p:cNvPr id="6" name="Alaotsikko 5">
            <a:extLst>
              <a:ext uri="{FF2B5EF4-FFF2-40B4-BE49-F238E27FC236}">
                <a16:creationId xmlns:a16="http://schemas.microsoft.com/office/drawing/2014/main" id="{F37E5C9C-0FC0-0924-6E33-AF1F2392C4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56040" y="4581128"/>
            <a:ext cx="5040634" cy="1008112"/>
          </a:xfrm>
        </p:spPr>
        <p:txBody>
          <a:bodyPr/>
          <a:lstStyle/>
          <a:p>
            <a:r>
              <a:rPr lang="fi-FI" dirty="0"/>
              <a:t>15.1.2025 I Petri Jaarto</a:t>
            </a:r>
          </a:p>
        </p:txBody>
      </p:sp>
    </p:spTree>
    <p:extLst>
      <p:ext uri="{BB962C8B-B14F-4D97-AF65-F5344CB8AC3E}">
        <p14:creationId xmlns:p14="http://schemas.microsoft.com/office/powerpoint/2010/main" val="1465299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6BA561-43E1-E80A-4F08-34E30FB99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YL-luokituksen auditointi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3119F55-4906-A8C6-6EFA-8867F53A0A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Laadunvarmistus</a:t>
            </a:r>
          </a:p>
          <a:p>
            <a:pPr lvl="1"/>
            <a:r>
              <a:rPr lang="fi-FI" dirty="0"/>
              <a:t>Laadunvarmistuksen takaamiseksi hankkeiden auditointi toteutetaan kolmannen osapuolen toimesta. Tämä takaa tasapuolisen kohtelun kaikille hankkeille ja mahdollistaa puolueettoman toteutuksen varmennuksen.</a:t>
            </a:r>
          </a:p>
          <a:p>
            <a:pPr lvl="1"/>
            <a:r>
              <a:rPr lang="fi-FI" dirty="0"/>
              <a:t>Rakennustiedon ympäristöluokituksen myöntää Rakennustieto Oy perustuen kolmannen osapuolen auditoinnin mukaiseen laadunvarmistukseen.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A8F12CE-ABAB-4968-4FB1-10C7FF223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noProof="0"/>
              <a:t>14.3.2025</a:t>
            </a:r>
            <a:endParaRPr lang="fi-FI" noProof="0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47CCF93-2CDE-18FF-5241-1C9C30CE0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Jamk | Petri Jaarto</a:t>
            </a:r>
            <a:endParaRPr lang="fi-FI" noProof="0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7259723-9D9C-55EC-A279-5376F6E2C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202E-AD3A-4C5D-97CC-3CD5D6135FB2}" type="slidenum">
              <a:rPr lang="fi-FI" noProof="0" smtClean="0"/>
              <a:t>2</a:t>
            </a:fld>
            <a:endParaRPr lang="fi-FI" noProof="0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82776D07-A083-7462-9BBE-F03BCB00EE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4392" y="341207"/>
            <a:ext cx="1635365" cy="1650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010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7BFCE73-34BD-0E0C-829C-17FB433C4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Hankeohjauksen auditointiprosessi</a:t>
            </a:r>
          </a:p>
        </p:txBody>
      </p:sp>
      <p:pic>
        <p:nvPicPr>
          <p:cNvPr id="7" name="Sisällön paikkamerkki 6">
            <a:extLst>
              <a:ext uri="{FF2B5EF4-FFF2-40B4-BE49-F238E27FC236}">
                <a16:creationId xmlns:a16="http://schemas.microsoft.com/office/drawing/2014/main" id="{E90D86CE-0543-9BF9-2CEA-81BA8508E6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3670" y="1122140"/>
            <a:ext cx="10432850" cy="4967035"/>
          </a:xfrm>
          <a:prstGeom prst="rect">
            <a:avLst/>
          </a:prstGeom>
        </p:spPr>
      </p:pic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E25476A-06D5-13A8-B3A8-3DE89CC53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noProof="0"/>
              <a:t>14.3.2025</a:t>
            </a:r>
            <a:endParaRPr lang="fi-FI" noProof="0" dirty="0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E155CAF0-E59A-E152-2E87-3DEF81425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Jamk | Petri Jaarto</a:t>
            </a:r>
            <a:endParaRPr lang="fi-FI" noProof="0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DC05886-BF5C-A8EE-2C6A-021A7BF55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202E-AD3A-4C5D-97CC-3CD5D6135FB2}" type="slidenum">
              <a:rPr lang="fi-FI" noProof="0" smtClean="0"/>
              <a:t>3</a:t>
            </a:fld>
            <a:endParaRPr lang="fi-FI" noProof="0" dirty="0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BDAB70EB-68CA-2D19-1D03-06D2AAE7EB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00997" y="260648"/>
            <a:ext cx="1347333" cy="1359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864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A1F7682-9052-6E76-15B2-FC9D7285B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Käyttövaiheen auditointiprosessi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475666A-1268-6563-A869-BDC2EB0A1F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1.	Projektin lähetys auditoitavaksi (Projekti)</a:t>
            </a:r>
          </a:p>
          <a:p>
            <a:pPr marL="0" indent="0">
              <a:buNone/>
            </a:pPr>
            <a:r>
              <a:rPr lang="fi-FI" dirty="0"/>
              <a:t>2.	Lähetyksen yleistarkastus (Rakennustieto), 3 viikkoa</a:t>
            </a:r>
          </a:p>
          <a:p>
            <a:pPr marL="0" indent="0">
              <a:buNone/>
            </a:pPr>
            <a:r>
              <a:rPr lang="fi-FI" dirty="0"/>
              <a:t>3.	Aineiston auditoinnista päättäminen (Rakennustieto) --&gt; Hyväksyntä / auditointi</a:t>
            </a:r>
          </a:p>
          <a:p>
            <a:pPr marL="0" indent="0">
              <a:buNone/>
            </a:pPr>
            <a:r>
              <a:rPr lang="fi-FI" dirty="0"/>
              <a:t>4.	Aineiston ulkopuolinen auditointi (Rakennustieto)</a:t>
            </a:r>
          </a:p>
          <a:p>
            <a:pPr marL="0" indent="0">
              <a:buNone/>
            </a:pPr>
            <a:r>
              <a:rPr lang="fi-FI" dirty="0"/>
              <a:t>5.	Aineiston täydennys ja uudelleenlähetys Tai vaihe 5 (Projekti)</a:t>
            </a:r>
          </a:p>
          <a:p>
            <a:pPr marL="0" indent="0">
              <a:buNone/>
            </a:pPr>
            <a:r>
              <a:rPr lang="fi-FI" dirty="0"/>
              <a:t>6.	Aineiston auditointi  hyväksyntä tai kommentointi (Auditoija)</a:t>
            </a:r>
          </a:p>
          <a:p>
            <a:pPr marL="0" indent="0">
              <a:buNone/>
            </a:pPr>
            <a:r>
              <a:rPr lang="fi-FI" dirty="0"/>
              <a:t>7.	Päätös auditoinnin hyväksymisestä (jolloin kommentoitujen eli auditoinnissa yhä 	avoimiksi jääneiden kriteerien tilaksi vaihdetaan ”Ei tarvita” ja kriteerikohtainen 	arvosana muutetaan vastaamaan toteutumaa). (Projekti)</a:t>
            </a:r>
          </a:p>
          <a:p>
            <a:pPr marL="0" indent="0">
              <a:buNone/>
            </a:pPr>
            <a:r>
              <a:rPr lang="fi-FI" dirty="0"/>
              <a:t>8.	Ilmoitus YL-luokituksen saavuttamisesta (Rakennustieto)</a:t>
            </a:r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4428512-B056-3D1C-0EB3-FB211ABB5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noProof="0"/>
              <a:t>14.3.2025</a:t>
            </a:r>
            <a:endParaRPr lang="fi-FI" noProof="0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64A41CE-9C86-760A-A6AE-56496E641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noProof="0"/>
              <a:t>Jamk | Petri Jaarto</a:t>
            </a:r>
            <a:endParaRPr lang="fi-FI" noProof="0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8E59513-ED3D-0390-AFFA-0F22A2C40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E202E-AD3A-4C5D-97CC-3CD5D6135FB2}" type="slidenum">
              <a:rPr lang="fi-FI" noProof="0" smtClean="0"/>
              <a:t>4</a:t>
            </a:fld>
            <a:endParaRPr lang="fi-FI" noProof="0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AAE2CB6C-02E1-BE40-0A0E-652FB7F702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8408" y="464360"/>
            <a:ext cx="1584176" cy="159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003815"/>
      </p:ext>
    </p:extLst>
  </p:cSld>
  <p:clrMapOvr>
    <a:masterClrMapping/>
  </p:clrMapOvr>
</p:sld>
</file>

<file path=ppt/theme/theme1.xml><?xml version="1.0" encoding="utf-8"?>
<a:theme xmlns:a="http://schemas.openxmlformats.org/drawingml/2006/main" name="Rakennustieto">
  <a:themeElements>
    <a:clrScheme name="Rakennustieto">
      <a:dk1>
        <a:sysClr val="windowText" lastClr="000000"/>
      </a:dk1>
      <a:lt1>
        <a:sysClr val="window" lastClr="FFFFFF"/>
      </a:lt1>
      <a:dk2>
        <a:srgbClr val="D7D7D7"/>
      </a:dk2>
      <a:lt2>
        <a:srgbClr val="F9EFE1"/>
      </a:lt2>
      <a:accent1>
        <a:srgbClr val="004B87"/>
      </a:accent1>
      <a:accent2>
        <a:srgbClr val="D20A2D"/>
      </a:accent2>
      <a:accent3>
        <a:srgbClr val="F0D7B4"/>
      </a:accent3>
      <a:accent4>
        <a:srgbClr val="908E8E"/>
      </a:accent4>
      <a:accent5>
        <a:srgbClr val="80A5C3"/>
      </a:accent5>
      <a:accent6>
        <a:srgbClr val="B3C9DB"/>
      </a:accent6>
      <a:hlink>
        <a:srgbClr val="004B87"/>
      </a:hlink>
      <a:folHlink>
        <a:srgbClr val="004B8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itys1" id="{776DA9E4-284A-470F-8E09-1FFC8D47061D}" vid="{0DA7F4B6-9C33-4495-9A0C-CF99FF9F69EF}"/>
    </a:ext>
  </a:extLst>
</a:theme>
</file>

<file path=ppt/theme/theme2.xml><?xml version="1.0" encoding="utf-8"?>
<a:theme xmlns:a="http://schemas.openxmlformats.org/drawingml/2006/main" name="Office Theme">
  <a:themeElements>
    <a:clrScheme name="Rakennustieto">
      <a:dk1>
        <a:sysClr val="windowText" lastClr="000000"/>
      </a:dk1>
      <a:lt1>
        <a:sysClr val="window" lastClr="FFFFFF"/>
      </a:lt1>
      <a:dk2>
        <a:srgbClr val="D7D7D7"/>
      </a:dk2>
      <a:lt2>
        <a:srgbClr val="F9EFE1"/>
      </a:lt2>
      <a:accent1>
        <a:srgbClr val="004B87"/>
      </a:accent1>
      <a:accent2>
        <a:srgbClr val="D20A2D"/>
      </a:accent2>
      <a:accent3>
        <a:srgbClr val="F0D7B4"/>
      </a:accent3>
      <a:accent4>
        <a:srgbClr val="908E8E"/>
      </a:accent4>
      <a:accent5>
        <a:srgbClr val="80A5C3"/>
      </a:accent5>
      <a:accent6>
        <a:srgbClr val="B3C9DB"/>
      </a:accent6>
      <a:hlink>
        <a:srgbClr val="004B87"/>
      </a:hlink>
      <a:folHlink>
        <a:srgbClr val="004B8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Rakennustieto">
      <a:dk1>
        <a:sysClr val="windowText" lastClr="000000"/>
      </a:dk1>
      <a:lt1>
        <a:sysClr val="window" lastClr="FFFFFF"/>
      </a:lt1>
      <a:dk2>
        <a:srgbClr val="D7D7D7"/>
      </a:dk2>
      <a:lt2>
        <a:srgbClr val="F9EFE1"/>
      </a:lt2>
      <a:accent1>
        <a:srgbClr val="004B87"/>
      </a:accent1>
      <a:accent2>
        <a:srgbClr val="D20A2D"/>
      </a:accent2>
      <a:accent3>
        <a:srgbClr val="F0D7B4"/>
      </a:accent3>
      <a:accent4>
        <a:srgbClr val="908E8E"/>
      </a:accent4>
      <a:accent5>
        <a:srgbClr val="80A5C3"/>
      </a:accent5>
      <a:accent6>
        <a:srgbClr val="B3C9DB"/>
      </a:accent6>
      <a:hlink>
        <a:srgbClr val="004B87"/>
      </a:hlink>
      <a:folHlink>
        <a:srgbClr val="004B8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a613b47-0aa9-4a0f-947b-9c21ca4cab15" xsi:nil="true"/>
    <lcf76f155ced4ddcb4097134ff3c332f xmlns="aa26edf5-498a-4ee5-bfd5-2375d9684511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23B2E94CBC2D4591B45CA6A6B71715" ma:contentTypeVersion="18" ma:contentTypeDescription="Create a new document." ma:contentTypeScope="" ma:versionID="163babb665545713d389491f745ee20d">
  <xsd:schema xmlns:xsd="http://www.w3.org/2001/XMLSchema" xmlns:xs="http://www.w3.org/2001/XMLSchema" xmlns:p="http://schemas.microsoft.com/office/2006/metadata/properties" xmlns:ns2="aa26edf5-498a-4ee5-bfd5-2375d9684511" xmlns:ns3="1a613b47-0aa9-4a0f-947b-9c21ca4cab15" targetNamespace="http://schemas.microsoft.com/office/2006/metadata/properties" ma:root="true" ma:fieldsID="9a0d9c9043f3b9a5ab265d3114953f55" ns2:_="" ns3:_="">
    <xsd:import namespace="aa26edf5-498a-4ee5-bfd5-2375d9684511"/>
    <xsd:import namespace="1a613b47-0aa9-4a0f-947b-9c21ca4cab1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26edf5-498a-4ee5-bfd5-2375d96845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b595614-4515-4c5e-b6a8-74f025b019d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613b47-0aa9-4a0f-947b-9c21ca4cab1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1c53d7d-e746-4ea7-bb13-9d99e2b8769e}" ma:internalName="TaxCatchAll" ma:showField="CatchAllData" ma:web="1a613b47-0aa9-4a0f-947b-9c21ca4cab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3E02BEE-C444-4985-A57E-A86F3180D8EB}">
  <ds:schemaRefs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elements/1.1/"/>
    <ds:schemaRef ds:uri="aa26edf5-498a-4ee5-bfd5-2375d9684511"/>
    <ds:schemaRef ds:uri="1a613b47-0aa9-4a0f-947b-9c21ca4cab1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9136F57-1A82-4877-B15E-AA971807C9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26edf5-498a-4ee5-bfd5-2375d9684511"/>
    <ds:schemaRef ds:uri="1a613b47-0aa9-4a0f-947b-9c21ca4cab1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895F59B-9A97-41A0-8CEB-DC3FCA410A6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Rakennustieto ppt pohja </Template>
  <TotalTime>103</TotalTime>
  <Words>173</Words>
  <Application>Microsoft Office PowerPoint</Application>
  <PresentationFormat>Laajakuva</PresentationFormat>
  <Paragraphs>25</Paragraphs>
  <Slides>4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5" baseType="lpstr">
      <vt:lpstr>Rakennustieto</vt:lpstr>
      <vt:lpstr>Luokiteltavan kohteen auditointiprosessi</vt:lpstr>
      <vt:lpstr>YL-luokituksen auditointi</vt:lpstr>
      <vt:lpstr>Hankeohjauksen auditointiprosessi</vt:lpstr>
      <vt:lpstr>Käyttövaiheen auditointiprosessi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Petri Jaarto</dc:creator>
  <cp:lastModifiedBy>Petri Jaarto</cp:lastModifiedBy>
  <cp:revision>12</cp:revision>
  <dcterms:created xsi:type="dcterms:W3CDTF">2024-09-24T16:33:07Z</dcterms:created>
  <dcterms:modified xsi:type="dcterms:W3CDTF">2025-03-21T14:10:40Z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0x0101001623B2E94CBC2D4591B45CA6A6B71715</vt:lpwstr>
  </property>
  <property fmtid="{D5CDD505-2E9C-101B-9397-08002B2CF9AE}" pid="3" name="MediaServiceImageTags">
    <vt:lpwstr/>
  </property>
</Properties>
</file>